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5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196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0126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9370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" name="Group 80">
            <a:extLst>
              <a:ext uri="{FF2B5EF4-FFF2-40B4-BE49-F238E27FC236}">
                <a16:creationId xmlns:a16="http://schemas.microsoft.com/office/drawing/2014/main" id="{8DE3E84F-EC86-DD33-9131-C4EF50229041}"/>
              </a:ext>
            </a:extLst>
          </p:cNvPr>
          <p:cNvGrpSpPr/>
          <p:nvPr/>
        </p:nvGrpSpPr>
        <p:grpSpPr>
          <a:xfrm>
            <a:off x="5458453" y="4245046"/>
            <a:ext cx="1103489" cy="1103492"/>
            <a:chOff x="7277936" y="4263060"/>
            <a:chExt cx="1471319" cy="1471323"/>
          </a:xfrm>
        </p:grpSpPr>
        <p:sp>
          <p:nvSpPr>
            <p:cNvPr id="28" name="Circle">
              <a:extLst>
                <a:ext uri="{FF2B5EF4-FFF2-40B4-BE49-F238E27FC236}">
                  <a16:creationId xmlns:a16="http://schemas.microsoft.com/office/drawing/2014/main" id="{C345484A-C57F-6C6A-3E98-AE3EACA8B47A}"/>
                </a:ext>
              </a:extLst>
            </p:cNvPr>
            <p:cNvSpPr/>
            <p:nvPr/>
          </p:nvSpPr>
          <p:spPr>
            <a:xfrm>
              <a:off x="7277936" y="4263060"/>
              <a:ext cx="1471319" cy="1471323"/>
            </a:xfrm>
            <a:prstGeom prst="ellipse">
              <a:avLst/>
            </a:prstGeom>
            <a:solidFill>
              <a:srgbClr val="F0EEEF"/>
            </a:solidFill>
            <a:ln w="12700">
              <a:miter lim="400000"/>
            </a:ln>
            <a:effectLst>
              <a:outerShdw blurRad="254000" dist="190500" dir="13500000" algn="tl" rotWithShape="0">
                <a:schemeClr val="bg1"/>
              </a:outerShdw>
            </a:effectLst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sz="2100">
                <a:solidFill>
                  <a:srgbClr val="FFFFFF"/>
                </a:solidFill>
              </a:endParaRPr>
            </a:p>
          </p:txBody>
        </p:sp>
        <p:sp>
          <p:nvSpPr>
            <p:cNvPr id="59" name="Circle">
              <a:extLst>
                <a:ext uri="{FF2B5EF4-FFF2-40B4-BE49-F238E27FC236}">
                  <a16:creationId xmlns:a16="http://schemas.microsoft.com/office/drawing/2014/main" id="{600A33D2-F8DD-68B3-035E-8F17B224C277}"/>
                </a:ext>
              </a:extLst>
            </p:cNvPr>
            <p:cNvSpPr/>
            <p:nvPr/>
          </p:nvSpPr>
          <p:spPr>
            <a:xfrm>
              <a:off x="7277936" y="4263060"/>
              <a:ext cx="1471319" cy="1471323"/>
            </a:xfrm>
            <a:prstGeom prst="ellipse">
              <a:avLst/>
            </a:prstGeom>
            <a:solidFill>
              <a:srgbClr val="F0EEEF"/>
            </a:solidFill>
            <a:ln w="12700">
              <a:miter lim="400000"/>
            </a:ln>
            <a:effectLst>
              <a:outerShdw blurRad="254000" dist="190500" dir="2700000" algn="tl" rotWithShape="0">
                <a:schemeClr val="bg1">
                  <a:lumMod val="75000"/>
                  <a:alpha val="45000"/>
                </a:schemeClr>
              </a:outerShdw>
            </a:effectLst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sz="2100">
                <a:solidFill>
                  <a:srgbClr val="FFFFFF"/>
                </a:solidFill>
              </a:endParaRPr>
            </a:p>
          </p:txBody>
        </p:sp>
      </p:grpSp>
      <p:sp>
        <p:nvSpPr>
          <p:cNvPr id="29" name="Circle">
            <a:extLst>
              <a:ext uri="{FF2B5EF4-FFF2-40B4-BE49-F238E27FC236}">
                <a16:creationId xmlns:a16="http://schemas.microsoft.com/office/drawing/2014/main" id="{48932C85-EC79-D1D3-39C3-D4526485A481}"/>
              </a:ext>
            </a:extLst>
          </p:cNvPr>
          <p:cNvSpPr/>
          <p:nvPr/>
        </p:nvSpPr>
        <p:spPr>
          <a:xfrm>
            <a:off x="5458453" y="4245046"/>
            <a:ext cx="1103489" cy="1103492"/>
          </a:xfrm>
          <a:prstGeom prst="ellipse">
            <a:avLst/>
          </a:prstGeom>
          <a:gradFill>
            <a:gsLst>
              <a:gs pos="50000">
                <a:schemeClr val="accent3"/>
              </a:gs>
              <a:gs pos="100000">
                <a:schemeClr val="accent3">
                  <a:lumMod val="20000"/>
                  <a:lumOff val="80000"/>
                </a:schemeClr>
              </a:gs>
            </a:gsLst>
            <a:lin ang="2700000" scaled="0"/>
          </a:gradFill>
          <a:ln w="12700">
            <a:miter lim="400000"/>
          </a:ln>
          <a:effectLst>
            <a:innerShdw blurRad="254000" dist="190500" dir="13500000">
              <a:schemeClr val="accent3">
                <a:lumMod val="50000"/>
                <a:alpha val="40000"/>
              </a:schemeClr>
            </a:innerShdw>
          </a:effectLst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Neumorphic 5-Node Hierarchical – Slide Template</a:t>
            </a:r>
          </a:p>
        </p:txBody>
      </p:sp>
      <p:sp>
        <p:nvSpPr>
          <p:cNvPr id="30" name="Shape">
            <a:extLst>
              <a:ext uri="{FF2B5EF4-FFF2-40B4-BE49-F238E27FC236}">
                <a16:creationId xmlns:a16="http://schemas.microsoft.com/office/drawing/2014/main" id="{7EA06D1F-784F-46EB-DE6E-D9C433094428}"/>
              </a:ext>
            </a:extLst>
          </p:cNvPr>
          <p:cNvSpPr/>
          <p:nvPr/>
        </p:nvSpPr>
        <p:spPr>
          <a:xfrm>
            <a:off x="1600659" y="2751465"/>
            <a:ext cx="5942684" cy="13916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805" y="273"/>
                </a:moveTo>
                <a:lnTo>
                  <a:pt x="5058" y="273"/>
                </a:lnTo>
                <a:cubicBezTo>
                  <a:pt x="2306" y="273"/>
                  <a:pt x="64" y="9845"/>
                  <a:pt x="64" y="21600"/>
                </a:cubicBezTo>
                <a:lnTo>
                  <a:pt x="0" y="21600"/>
                </a:lnTo>
                <a:cubicBezTo>
                  <a:pt x="0" y="9682"/>
                  <a:pt x="2267" y="0"/>
                  <a:pt x="5058" y="0"/>
                </a:cubicBezTo>
                <a:lnTo>
                  <a:pt x="7805" y="0"/>
                </a:lnTo>
                <a:lnTo>
                  <a:pt x="7805" y="273"/>
                </a:lnTo>
                <a:close/>
                <a:moveTo>
                  <a:pt x="5556" y="21573"/>
                </a:moveTo>
                <a:lnTo>
                  <a:pt x="5620" y="21573"/>
                </a:lnTo>
                <a:cubicBezTo>
                  <a:pt x="5620" y="13718"/>
                  <a:pt x="7115" y="7309"/>
                  <a:pt x="8961" y="7309"/>
                </a:cubicBezTo>
                <a:lnTo>
                  <a:pt x="9031" y="7309"/>
                </a:lnTo>
                <a:lnTo>
                  <a:pt x="9031" y="7036"/>
                </a:lnTo>
                <a:lnTo>
                  <a:pt x="8961" y="7036"/>
                </a:lnTo>
                <a:cubicBezTo>
                  <a:pt x="7083" y="7064"/>
                  <a:pt x="5556" y="13582"/>
                  <a:pt x="5556" y="21573"/>
                </a:cubicBezTo>
                <a:close/>
                <a:moveTo>
                  <a:pt x="10768" y="21573"/>
                </a:moveTo>
                <a:lnTo>
                  <a:pt x="10832" y="21573"/>
                </a:lnTo>
                <a:lnTo>
                  <a:pt x="10832" y="9300"/>
                </a:lnTo>
                <a:lnTo>
                  <a:pt x="10768" y="9300"/>
                </a:lnTo>
                <a:lnTo>
                  <a:pt x="10768" y="21573"/>
                </a:lnTo>
                <a:close/>
                <a:moveTo>
                  <a:pt x="16542" y="0"/>
                </a:moveTo>
                <a:lnTo>
                  <a:pt x="13795" y="0"/>
                </a:lnTo>
                <a:lnTo>
                  <a:pt x="13795" y="273"/>
                </a:lnTo>
                <a:lnTo>
                  <a:pt x="16542" y="273"/>
                </a:lnTo>
                <a:cubicBezTo>
                  <a:pt x="19294" y="273"/>
                  <a:pt x="21536" y="9845"/>
                  <a:pt x="21536" y="21600"/>
                </a:cubicBezTo>
                <a:lnTo>
                  <a:pt x="21600" y="21600"/>
                </a:lnTo>
                <a:cubicBezTo>
                  <a:pt x="21594" y="9682"/>
                  <a:pt x="19326" y="0"/>
                  <a:pt x="16542" y="0"/>
                </a:cubicBezTo>
                <a:close/>
                <a:moveTo>
                  <a:pt x="12639" y="7064"/>
                </a:moveTo>
                <a:lnTo>
                  <a:pt x="12569" y="7064"/>
                </a:lnTo>
                <a:lnTo>
                  <a:pt x="12569" y="7336"/>
                </a:lnTo>
                <a:lnTo>
                  <a:pt x="12639" y="7336"/>
                </a:lnTo>
                <a:cubicBezTo>
                  <a:pt x="14479" y="7336"/>
                  <a:pt x="15980" y="13718"/>
                  <a:pt x="15980" y="21600"/>
                </a:cubicBezTo>
                <a:lnTo>
                  <a:pt x="16044" y="21600"/>
                </a:lnTo>
                <a:cubicBezTo>
                  <a:pt x="16044" y="13582"/>
                  <a:pt x="14517" y="7064"/>
                  <a:pt x="12639" y="7064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grpSp>
        <p:nvGrpSpPr>
          <p:cNvPr id="64" name="Group 63">
            <a:extLst>
              <a:ext uri="{FF2B5EF4-FFF2-40B4-BE49-F238E27FC236}">
                <a16:creationId xmlns:a16="http://schemas.microsoft.com/office/drawing/2014/main" id="{B0E8E646-20C2-7755-4714-1FA65E311AFC}"/>
              </a:ext>
            </a:extLst>
          </p:cNvPr>
          <p:cNvGrpSpPr/>
          <p:nvPr/>
        </p:nvGrpSpPr>
        <p:grpSpPr>
          <a:xfrm>
            <a:off x="1065575" y="4245046"/>
            <a:ext cx="1103492" cy="1103492"/>
            <a:chOff x="1420766" y="4263060"/>
            <a:chExt cx="1471323" cy="1471323"/>
          </a:xfrm>
        </p:grpSpPr>
        <p:sp>
          <p:nvSpPr>
            <p:cNvPr id="56" name="Circle">
              <a:extLst>
                <a:ext uri="{FF2B5EF4-FFF2-40B4-BE49-F238E27FC236}">
                  <a16:creationId xmlns:a16="http://schemas.microsoft.com/office/drawing/2014/main" id="{1925837B-C999-F860-81D6-191FFE1C8612}"/>
                </a:ext>
              </a:extLst>
            </p:cNvPr>
            <p:cNvSpPr/>
            <p:nvPr/>
          </p:nvSpPr>
          <p:spPr>
            <a:xfrm>
              <a:off x="1420766" y="4263060"/>
              <a:ext cx="1471323" cy="1471323"/>
            </a:xfrm>
            <a:prstGeom prst="ellipse">
              <a:avLst/>
            </a:prstGeom>
            <a:solidFill>
              <a:srgbClr val="F0EEEF"/>
            </a:solidFill>
            <a:ln w="12700">
              <a:miter lim="400000"/>
            </a:ln>
            <a:effectLst>
              <a:outerShdw blurRad="254000" dist="190500" dir="2700000" algn="tl" rotWithShape="0">
                <a:schemeClr val="bg1">
                  <a:lumMod val="75000"/>
                  <a:alpha val="45000"/>
                </a:schemeClr>
              </a:outerShdw>
            </a:effectLst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sz="2100">
                <a:solidFill>
                  <a:srgbClr val="FFFFFF"/>
                </a:solidFill>
              </a:endParaRPr>
            </a:p>
          </p:txBody>
        </p:sp>
        <p:sp>
          <p:nvSpPr>
            <p:cNvPr id="31" name="Circle">
              <a:extLst>
                <a:ext uri="{FF2B5EF4-FFF2-40B4-BE49-F238E27FC236}">
                  <a16:creationId xmlns:a16="http://schemas.microsoft.com/office/drawing/2014/main" id="{82A5AB43-66EB-2C88-3446-FC47070833BB}"/>
                </a:ext>
              </a:extLst>
            </p:cNvPr>
            <p:cNvSpPr/>
            <p:nvPr/>
          </p:nvSpPr>
          <p:spPr>
            <a:xfrm>
              <a:off x="1420766" y="4263060"/>
              <a:ext cx="1471323" cy="1471323"/>
            </a:xfrm>
            <a:prstGeom prst="ellipse">
              <a:avLst/>
            </a:prstGeom>
            <a:solidFill>
              <a:srgbClr val="F0EEEF"/>
            </a:solidFill>
            <a:ln w="12700">
              <a:miter lim="400000"/>
            </a:ln>
            <a:effectLst>
              <a:outerShdw blurRad="254000" dist="190500" dir="13500000" algn="tl" rotWithShape="0">
                <a:schemeClr val="bg1"/>
              </a:outerShdw>
            </a:effectLst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sz="2100">
                <a:solidFill>
                  <a:srgbClr val="FFFFFF"/>
                </a:solidFill>
              </a:endParaRPr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A205C9A0-27D1-21A8-E423-FFAFAA8938D1}"/>
              </a:ext>
            </a:extLst>
          </p:cNvPr>
          <p:cNvGrpSpPr/>
          <p:nvPr/>
        </p:nvGrpSpPr>
        <p:grpSpPr>
          <a:xfrm>
            <a:off x="2594296" y="4245046"/>
            <a:ext cx="1103492" cy="1103492"/>
            <a:chOff x="3459061" y="4263060"/>
            <a:chExt cx="1471323" cy="1471323"/>
          </a:xfrm>
        </p:grpSpPr>
        <p:sp>
          <p:nvSpPr>
            <p:cNvPr id="57" name="Circle">
              <a:extLst>
                <a:ext uri="{FF2B5EF4-FFF2-40B4-BE49-F238E27FC236}">
                  <a16:creationId xmlns:a16="http://schemas.microsoft.com/office/drawing/2014/main" id="{51FBC9DC-6035-E9BC-17ED-F141A6370564}"/>
                </a:ext>
              </a:extLst>
            </p:cNvPr>
            <p:cNvSpPr/>
            <p:nvPr/>
          </p:nvSpPr>
          <p:spPr>
            <a:xfrm>
              <a:off x="3459061" y="4263060"/>
              <a:ext cx="1471323" cy="1471323"/>
            </a:xfrm>
            <a:prstGeom prst="ellipse">
              <a:avLst/>
            </a:prstGeom>
            <a:solidFill>
              <a:srgbClr val="F0EEEF"/>
            </a:solidFill>
            <a:ln w="12700">
              <a:miter lim="400000"/>
            </a:ln>
            <a:effectLst>
              <a:outerShdw blurRad="254000" dist="190500" dir="2700000" algn="tl" rotWithShape="0">
                <a:schemeClr val="bg1">
                  <a:lumMod val="75000"/>
                  <a:alpha val="45000"/>
                </a:schemeClr>
              </a:outerShdw>
            </a:effectLst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sz="2100">
                <a:solidFill>
                  <a:srgbClr val="FFFFFF"/>
                </a:solidFill>
              </a:endParaRPr>
            </a:p>
          </p:txBody>
        </p:sp>
        <p:sp>
          <p:nvSpPr>
            <p:cNvPr id="33" name="Circle">
              <a:extLst>
                <a:ext uri="{FF2B5EF4-FFF2-40B4-BE49-F238E27FC236}">
                  <a16:creationId xmlns:a16="http://schemas.microsoft.com/office/drawing/2014/main" id="{B5287CB5-911F-292C-DE00-F3DBA7DD29DE}"/>
                </a:ext>
              </a:extLst>
            </p:cNvPr>
            <p:cNvSpPr/>
            <p:nvPr/>
          </p:nvSpPr>
          <p:spPr>
            <a:xfrm>
              <a:off x="3459061" y="4263060"/>
              <a:ext cx="1471323" cy="1471323"/>
            </a:xfrm>
            <a:prstGeom prst="ellipse">
              <a:avLst/>
            </a:prstGeom>
            <a:solidFill>
              <a:srgbClr val="F0EEEF"/>
            </a:solidFill>
            <a:ln w="12700">
              <a:miter lim="400000"/>
            </a:ln>
            <a:effectLst>
              <a:outerShdw blurRad="254000" dist="190500" dir="13500000" algn="tl" rotWithShape="0">
                <a:schemeClr val="bg1"/>
              </a:outerShdw>
            </a:effectLst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sz="2100">
                <a:solidFill>
                  <a:srgbClr val="FFFFFF"/>
                </a:solidFill>
              </a:endParaRPr>
            </a:p>
          </p:txBody>
        </p: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F643CD4E-2F49-0D18-378D-CD82074CF564}"/>
              </a:ext>
            </a:extLst>
          </p:cNvPr>
          <p:cNvGrpSpPr/>
          <p:nvPr/>
        </p:nvGrpSpPr>
        <p:grpSpPr>
          <a:xfrm>
            <a:off x="4035160" y="4245046"/>
            <a:ext cx="1103492" cy="1103492"/>
            <a:chOff x="5380213" y="4263060"/>
            <a:chExt cx="1471323" cy="1471323"/>
          </a:xfrm>
        </p:grpSpPr>
        <p:sp>
          <p:nvSpPr>
            <p:cNvPr id="58" name="Circle">
              <a:extLst>
                <a:ext uri="{FF2B5EF4-FFF2-40B4-BE49-F238E27FC236}">
                  <a16:creationId xmlns:a16="http://schemas.microsoft.com/office/drawing/2014/main" id="{101277C2-203C-F8DA-7071-9DF84D363EF0}"/>
                </a:ext>
              </a:extLst>
            </p:cNvPr>
            <p:cNvSpPr/>
            <p:nvPr/>
          </p:nvSpPr>
          <p:spPr>
            <a:xfrm>
              <a:off x="5380213" y="4263060"/>
              <a:ext cx="1471323" cy="1471323"/>
            </a:xfrm>
            <a:prstGeom prst="ellipse">
              <a:avLst/>
            </a:prstGeom>
            <a:solidFill>
              <a:srgbClr val="F0EEEF"/>
            </a:solidFill>
            <a:ln w="12700">
              <a:miter lim="400000"/>
            </a:ln>
            <a:effectLst>
              <a:outerShdw blurRad="254000" dist="190500" dir="2700000" algn="tl" rotWithShape="0">
                <a:schemeClr val="bg1">
                  <a:lumMod val="75000"/>
                  <a:alpha val="45000"/>
                </a:schemeClr>
              </a:outerShdw>
            </a:effectLst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sz="2100">
                <a:solidFill>
                  <a:srgbClr val="FFFFFF"/>
                </a:solidFill>
              </a:endParaRPr>
            </a:p>
          </p:txBody>
        </p:sp>
        <p:sp>
          <p:nvSpPr>
            <p:cNvPr id="34" name="Circle">
              <a:extLst>
                <a:ext uri="{FF2B5EF4-FFF2-40B4-BE49-F238E27FC236}">
                  <a16:creationId xmlns:a16="http://schemas.microsoft.com/office/drawing/2014/main" id="{3448C07A-04D6-96C5-202C-AF7D2A33D230}"/>
                </a:ext>
              </a:extLst>
            </p:cNvPr>
            <p:cNvSpPr/>
            <p:nvPr/>
          </p:nvSpPr>
          <p:spPr>
            <a:xfrm>
              <a:off x="5380213" y="4263060"/>
              <a:ext cx="1471323" cy="1471323"/>
            </a:xfrm>
            <a:prstGeom prst="ellipse">
              <a:avLst/>
            </a:prstGeom>
            <a:solidFill>
              <a:srgbClr val="F0EEEF"/>
            </a:solidFill>
            <a:ln w="12700">
              <a:miter lim="400000"/>
            </a:ln>
            <a:effectLst>
              <a:outerShdw blurRad="254000" dist="190500" dir="13500000" algn="tl" rotWithShape="0">
                <a:schemeClr val="bg1"/>
              </a:outerShdw>
            </a:effectLst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sz="2100">
                <a:solidFill>
                  <a:srgbClr val="FFFFFF"/>
                </a:solidFill>
              </a:endParaRPr>
            </a:p>
          </p:txBody>
        </p: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A3AAF3F5-0318-04E7-71C9-5CDC83BD054F}"/>
              </a:ext>
            </a:extLst>
          </p:cNvPr>
          <p:cNvGrpSpPr/>
          <p:nvPr/>
        </p:nvGrpSpPr>
        <p:grpSpPr>
          <a:xfrm>
            <a:off x="6987174" y="4245046"/>
            <a:ext cx="1103488" cy="1103492"/>
            <a:chOff x="9316231" y="4263060"/>
            <a:chExt cx="1471317" cy="1471323"/>
          </a:xfrm>
        </p:grpSpPr>
        <p:sp>
          <p:nvSpPr>
            <p:cNvPr id="60" name="Circle">
              <a:extLst>
                <a:ext uri="{FF2B5EF4-FFF2-40B4-BE49-F238E27FC236}">
                  <a16:creationId xmlns:a16="http://schemas.microsoft.com/office/drawing/2014/main" id="{B8270537-651D-C706-FEE8-4DDA85307C07}"/>
                </a:ext>
              </a:extLst>
            </p:cNvPr>
            <p:cNvSpPr/>
            <p:nvPr/>
          </p:nvSpPr>
          <p:spPr>
            <a:xfrm>
              <a:off x="9316231" y="4263060"/>
              <a:ext cx="1471317" cy="1471323"/>
            </a:xfrm>
            <a:prstGeom prst="ellipse">
              <a:avLst/>
            </a:prstGeom>
            <a:solidFill>
              <a:srgbClr val="F0EEEF"/>
            </a:solidFill>
            <a:ln w="12700">
              <a:miter lim="400000"/>
            </a:ln>
            <a:effectLst>
              <a:outerShdw blurRad="254000" dist="190500" dir="2700000" algn="tl" rotWithShape="0">
                <a:schemeClr val="bg1">
                  <a:lumMod val="75000"/>
                  <a:alpha val="45000"/>
                </a:schemeClr>
              </a:outerShdw>
            </a:effectLst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sz="2100">
                <a:solidFill>
                  <a:srgbClr val="FFFFFF"/>
                </a:solidFill>
              </a:endParaRPr>
            </a:p>
          </p:txBody>
        </p:sp>
        <p:sp>
          <p:nvSpPr>
            <p:cNvPr id="35" name="Circle">
              <a:extLst>
                <a:ext uri="{FF2B5EF4-FFF2-40B4-BE49-F238E27FC236}">
                  <a16:creationId xmlns:a16="http://schemas.microsoft.com/office/drawing/2014/main" id="{FBE6EB65-63D8-D5B3-E757-75FB932A7088}"/>
                </a:ext>
              </a:extLst>
            </p:cNvPr>
            <p:cNvSpPr/>
            <p:nvPr/>
          </p:nvSpPr>
          <p:spPr>
            <a:xfrm>
              <a:off x="9316231" y="4263060"/>
              <a:ext cx="1471317" cy="1471323"/>
            </a:xfrm>
            <a:prstGeom prst="ellipse">
              <a:avLst/>
            </a:prstGeom>
            <a:solidFill>
              <a:srgbClr val="F0EEEF"/>
            </a:solidFill>
            <a:ln w="12700">
              <a:miter lim="400000"/>
            </a:ln>
            <a:effectLst>
              <a:outerShdw blurRad="254000" dist="190500" dir="13500000" algn="tl" rotWithShape="0">
                <a:schemeClr val="bg1"/>
              </a:outerShdw>
            </a:effectLst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sz="2100">
                <a:solidFill>
                  <a:srgbClr val="FFFFFF"/>
                </a:solidFill>
              </a:endParaRPr>
            </a:p>
          </p:txBody>
        </p:sp>
      </p:grpSp>
      <p:sp>
        <p:nvSpPr>
          <p:cNvPr id="39" name="TextBox 17">
            <a:extLst>
              <a:ext uri="{FF2B5EF4-FFF2-40B4-BE49-F238E27FC236}">
                <a16:creationId xmlns:a16="http://schemas.microsoft.com/office/drawing/2014/main" id="{6311E6FE-3B6E-157F-8F23-535289DD724F}"/>
              </a:ext>
            </a:extLst>
          </p:cNvPr>
          <p:cNvSpPr txBox="1"/>
          <p:nvPr/>
        </p:nvSpPr>
        <p:spPr>
          <a:xfrm>
            <a:off x="1229956" y="4801007"/>
            <a:ext cx="774728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b="1" noProof="1"/>
              <a:t>Lorem Ipsum</a:t>
            </a:r>
          </a:p>
        </p:txBody>
      </p:sp>
      <p:sp>
        <p:nvSpPr>
          <p:cNvPr id="40" name="TextBox 18">
            <a:extLst>
              <a:ext uri="{FF2B5EF4-FFF2-40B4-BE49-F238E27FC236}">
                <a16:creationId xmlns:a16="http://schemas.microsoft.com/office/drawing/2014/main" id="{D4D0F272-F45A-107D-75BE-11C72EFF660D}"/>
              </a:ext>
            </a:extLst>
          </p:cNvPr>
          <p:cNvSpPr txBox="1"/>
          <p:nvPr/>
        </p:nvSpPr>
        <p:spPr>
          <a:xfrm>
            <a:off x="2758678" y="4801007"/>
            <a:ext cx="774728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b="1" noProof="1"/>
              <a:t>Lorem Ipsum</a:t>
            </a:r>
          </a:p>
        </p:txBody>
      </p:sp>
      <p:sp>
        <p:nvSpPr>
          <p:cNvPr id="41" name="TextBox 19">
            <a:extLst>
              <a:ext uri="{FF2B5EF4-FFF2-40B4-BE49-F238E27FC236}">
                <a16:creationId xmlns:a16="http://schemas.microsoft.com/office/drawing/2014/main" id="{3DA284DF-B073-0BBC-2376-8A46FB55D306}"/>
              </a:ext>
            </a:extLst>
          </p:cNvPr>
          <p:cNvSpPr txBox="1"/>
          <p:nvPr/>
        </p:nvSpPr>
        <p:spPr>
          <a:xfrm>
            <a:off x="4199542" y="4801007"/>
            <a:ext cx="774728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b="1" noProof="1"/>
              <a:t>Lorem Ipsum</a:t>
            </a:r>
          </a:p>
        </p:txBody>
      </p:sp>
      <p:sp>
        <p:nvSpPr>
          <p:cNvPr id="42" name="TextBox 20">
            <a:extLst>
              <a:ext uri="{FF2B5EF4-FFF2-40B4-BE49-F238E27FC236}">
                <a16:creationId xmlns:a16="http://schemas.microsoft.com/office/drawing/2014/main" id="{4F4C6FD8-E40F-A7E6-416A-8FA00B1D5D8B}"/>
              </a:ext>
            </a:extLst>
          </p:cNvPr>
          <p:cNvSpPr txBox="1"/>
          <p:nvPr/>
        </p:nvSpPr>
        <p:spPr>
          <a:xfrm>
            <a:off x="5622832" y="4801007"/>
            <a:ext cx="774728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b="1" noProof="1"/>
              <a:t>Lorem Ipsum</a:t>
            </a:r>
          </a:p>
        </p:txBody>
      </p:sp>
      <p:pic>
        <p:nvPicPr>
          <p:cNvPr id="43" name="Graphic 21" descr="Head with gears">
            <a:extLst>
              <a:ext uri="{FF2B5EF4-FFF2-40B4-BE49-F238E27FC236}">
                <a16:creationId xmlns:a16="http://schemas.microsoft.com/office/drawing/2014/main" id="{8C7DFFCD-E97D-EC49-FD91-590423C8E26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359759" y="4352638"/>
            <a:ext cx="515125" cy="515125"/>
          </a:xfrm>
          <a:prstGeom prst="rect">
            <a:avLst/>
          </a:prstGeom>
        </p:spPr>
      </p:pic>
      <p:pic>
        <p:nvPicPr>
          <p:cNvPr id="44" name="Graphic 22" descr="Eye">
            <a:extLst>
              <a:ext uri="{FF2B5EF4-FFF2-40B4-BE49-F238E27FC236}">
                <a16:creationId xmlns:a16="http://schemas.microsoft.com/office/drawing/2014/main" id="{E4FA7D4E-BD7B-1556-8070-AD42216CAE7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888480" y="4352638"/>
            <a:ext cx="515125" cy="515125"/>
          </a:xfrm>
          <a:prstGeom prst="rect">
            <a:avLst/>
          </a:prstGeom>
        </p:spPr>
      </p:pic>
      <p:pic>
        <p:nvPicPr>
          <p:cNvPr id="45" name="Graphic 23" descr="Bullseye">
            <a:extLst>
              <a:ext uri="{FF2B5EF4-FFF2-40B4-BE49-F238E27FC236}">
                <a16:creationId xmlns:a16="http://schemas.microsoft.com/office/drawing/2014/main" id="{62D6411D-DDFA-09E7-F3D0-E05FCEA301E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329344" y="4352638"/>
            <a:ext cx="515125" cy="515125"/>
          </a:xfrm>
          <a:prstGeom prst="rect">
            <a:avLst/>
          </a:prstGeom>
        </p:spPr>
      </p:pic>
      <p:pic>
        <p:nvPicPr>
          <p:cNvPr id="46" name="Graphic 24" descr="Lights On">
            <a:extLst>
              <a:ext uri="{FF2B5EF4-FFF2-40B4-BE49-F238E27FC236}">
                <a16:creationId xmlns:a16="http://schemas.microsoft.com/office/drawing/2014/main" id="{B8B4C431-BF8F-9A87-E3AB-11EB3A80B83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752635" y="4352638"/>
            <a:ext cx="515125" cy="515125"/>
          </a:xfrm>
          <a:prstGeom prst="rect">
            <a:avLst/>
          </a:prstGeom>
        </p:spPr>
      </p:pic>
      <p:sp>
        <p:nvSpPr>
          <p:cNvPr id="48" name="TextBox 26">
            <a:extLst>
              <a:ext uri="{FF2B5EF4-FFF2-40B4-BE49-F238E27FC236}">
                <a16:creationId xmlns:a16="http://schemas.microsoft.com/office/drawing/2014/main" id="{CF4373BC-F509-8EF2-6677-674D1C310AA5}"/>
              </a:ext>
            </a:extLst>
          </p:cNvPr>
          <p:cNvSpPr txBox="1"/>
          <p:nvPr/>
        </p:nvSpPr>
        <p:spPr>
          <a:xfrm>
            <a:off x="7151553" y="4801007"/>
            <a:ext cx="774728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b="1" noProof="1"/>
              <a:t>Lorem Ipsum</a:t>
            </a:r>
          </a:p>
        </p:txBody>
      </p:sp>
      <p:pic>
        <p:nvPicPr>
          <p:cNvPr id="50" name="Graphic 31" descr="Bar graph with upward trend with solid fill">
            <a:extLst>
              <a:ext uri="{FF2B5EF4-FFF2-40B4-BE49-F238E27FC236}">
                <a16:creationId xmlns:a16="http://schemas.microsoft.com/office/drawing/2014/main" id="{1790F13D-C264-4781-874D-F90171486355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7291159" y="4362442"/>
            <a:ext cx="495517" cy="495517"/>
          </a:xfrm>
          <a:prstGeom prst="rect">
            <a:avLst/>
          </a:prstGeom>
        </p:spPr>
      </p:pic>
      <p:grpSp>
        <p:nvGrpSpPr>
          <p:cNvPr id="76" name="Group 75">
            <a:extLst>
              <a:ext uri="{FF2B5EF4-FFF2-40B4-BE49-F238E27FC236}">
                <a16:creationId xmlns:a16="http://schemas.microsoft.com/office/drawing/2014/main" id="{ECC64AEC-7C4B-38ED-74C0-7915491AF048}"/>
              </a:ext>
            </a:extLst>
          </p:cNvPr>
          <p:cNvGrpSpPr/>
          <p:nvPr/>
        </p:nvGrpSpPr>
        <p:grpSpPr>
          <a:xfrm>
            <a:off x="3863822" y="1805341"/>
            <a:ext cx="1416356" cy="1415930"/>
            <a:chOff x="5152047" y="1010122"/>
            <a:chExt cx="1888474" cy="1887906"/>
          </a:xfrm>
        </p:grpSpPr>
        <p:sp>
          <p:nvSpPr>
            <p:cNvPr id="77" name="Circle">
              <a:extLst>
                <a:ext uri="{FF2B5EF4-FFF2-40B4-BE49-F238E27FC236}">
                  <a16:creationId xmlns:a16="http://schemas.microsoft.com/office/drawing/2014/main" id="{4A2A6564-183F-A10A-9CC5-F398B20BEE12}"/>
                </a:ext>
              </a:extLst>
            </p:cNvPr>
            <p:cNvSpPr/>
            <p:nvPr/>
          </p:nvSpPr>
          <p:spPr>
            <a:xfrm>
              <a:off x="5152615" y="1010122"/>
              <a:ext cx="1887906" cy="1887906"/>
            </a:xfrm>
            <a:prstGeom prst="ellipse">
              <a:avLst/>
            </a:prstGeom>
            <a:solidFill>
              <a:srgbClr val="F0EEEF"/>
            </a:solidFill>
            <a:ln w="12700">
              <a:miter lim="400000"/>
            </a:ln>
            <a:effectLst>
              <a:outerShdw blurRad="254000" dist="190500" dir="2700000" algn="tl" rotWithShape="0">
                <a:schemeClr val="bg1">
                  <a:lumMod val="75000"/>
                  <a:alpha val="45000"/>
                </a:schemeClr>
              </a:outerShdw>
            </a:effectLst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sz="2100">
                <a:solidFill>
                  <a:srgbClr val="FFFFFF"/>
                </a:solidFill>
              </a:endParaRPr>
            </a:p>
          </p:txBody>
        </p:sp>
        <p:sp>
          <p:nvSpPr>
            <p:cNvPr id="78" name="Circle">
              <a:extLst>
                <a:ext uri="{FF2B5EF4-FFF2-40B4-BE49-F238E27FC236}">
                  <a16:creationId xmlns:a16="http://schemas.microsoft.com/office/drawing/2014/main" id="{AC5A23FF-721F-6835-4A99-C55B64C27798}"/>
                </a:ext>
              </a:extLst>
            </p:cNvPr>
            <p:cNvSpPr/>
            <p:nvPr/>
          </p:nvSpPr>
          <p:spPr>
            <a:xfrm>
              <a:off x="5152047" y="1010122"/>
              <a:ext cx="1887906" cy="1887906"/>
            </a:xfrm>
            <a:prstGeom prst="ellipse">
              <a:avLst/>
            </a:prstGeom>
            <a:solidFill>
              <a:srgbClr val="F0EEEF"/>
            </a:solidFill>
            <a:ln w="12700">
              <a:miter lim="400000"/>
            </a:ln>
            <a:effectLst>
              <a:outerShdw blurRad="254000" dist="190500" dir="13500000" algn="tl" rotWithShape="0">
                <a:schemeClr val="bg1"/>
              </a:outerShdw>
            </a:effectLst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sz="2100">
                <a:solidFill>
                  <a:srgbClr val="FFFFFF"/>
                </a:solidFill>
              </a:endParaRPr>
            </a:p>
          </p:txBody>
        </p:sp>
      </p:grpSp>
      <p:sp>
        <p:nvSpPr>
          <p:cNvPr id="79" name="TextBox 8">
            <a:extLst>
              <a:ext uri="{FF2B5EF4-FFF2-40B4-BE49-F238E27FC236}">
                <a16:creationId xmlns:a16="http://schemas.microsoft.com/office/drawing/2014/main" id="{B7DF227F-287C-D7FA-A940-FB961A5584CC}"/>
              </a:ext>
            </a:extLst>
          </p:cNvPr>
          <p:cNvSpPr txBox="1"/>
          <p:nvPr/>
        </p:nvSpPr>
        <p:spPr>
          <a:xfrm>
            <a:off x="4184636" y="2617672"/>
            <a:ext cx="774728" cy="553998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500" b="1" noProof="1"/>
              <a:t>Lorem Ipsum</a:t>
            </a:r>
          </a:p>
        </p:txBody>
      </p:sp>
      <p:pic>
        <p:nvPicPr>
          <p:cNvPr id="80" name="Graphic 25" descr="Trophy with solid fill">
            <a:extLst>
              <a:ext uri="{FF2B5EF4-FFF2-40B4-BE49-F238E27FC236}">
                <a16:creationId xmlns:a16="http://schemas.microsoft.com/office/drawing/2014/main" id="{9BC978B3-C2BC-4B58-A0FE-5C4DD10B6321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4229404" y="1991281"/>
            <a:ext cx="685193" cy="685193"/>
          </a:xfrm>
          <a:prstGeom prst="rect">
            <a:avLst/>
          </a:prstGeom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3CE89AC9-C37E-7214-B6F5-55B8D76A0BED}"/>
              </a:ext>
            </a:extLst>
          </p:cNvPr>
          <p:cNvGrpSpPr/>
          <p:nvPr/>
        </p:nvGrpSpPr>
        <p:grpSpPr>
          <a:xfrm>
            <a:off x="518805" y="1645961"/>
            <a:ext cx="1756689" cy="1264884"/>
            <a:chOff x="319755" y="4330229"/>
            <a:chExt cx="2088994" cy="1686513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0CB4360B-F615-591D-3D75-9BAA1AD3E424}"/>
                </a:ext>
              </a:extLst>
            </p:cNvPr>
            <p:cNvSpPr txBox="1"/>
            <p:nvPr/>
          </p:nvSpPr>
          <p:spPr>
            <a:xfrm>
              <a:off x="319755" y="4330229"/>
              <a:ext cx="2088993" cy="45140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600" b="1" noProof="1"/>
                <a:t>Lorem Ipsum</a:t>
              </a: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B05E39EB-5C28-10C2-0E9E-C97645FE4999}"/>
                </a:ext>
              </a:extLst>
            </p:cNvPr>
            <p:cNvSpPr/>
            <p:nvPr/>
          </p:nvSpPr>
          <p:spPr>
            <a:xfrm>
              <a:off x="319756" y="4765116"/>
              <a:ext cx="2088993" cy="1251626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ts val="900"/>
                </a:spcBef>
              </a:pPr>
              <a:r>
                <a:rPr lang="en-US" sz="1100" noProof="1"/>
                <a:t>Lorem ipsum dolor sit amet, consectetur adipiscing elit. Integer nec odio. Praesent libero. Sed cursus ante dapibus diam. Sed nisi. </a:t>
              </a: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A55E609-413E-C71B-02B8-2C31D87866BE}"/>
              </a:ext>
            </a:extLst>
          </p:cNvPr>
          <p:cNvGrpSpPr/>
          <p:nvPr/>
        </p:nvGrpSpPr>
        <p:grpSpPr>
          <a:xfrm>
            <a:off x="6868506" y="1645961"/>
            <a:ext cx="1756689" cy="1264884"/>
            <a:chOff x="319755" y="4330229"/>
            <a:chExt cx="2088994" cy="1686513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2B87E744-9F81-5130-0EAA-21EF13E19681}"/>
                </a:ext>
              </a:extLst>
            </p:cNvPr>
            <p:cNvSpPr txBox="1"/>
            <p:nvPr/>
          </p:nvSpPr>
          <p:spPr>
            <a:xfrm>
              <a:off x="319755" y="4330229"/>
              <a:ext cx="2088993" cy="45140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600" b="1" noProof="1"/>
                <a:t>Lorem Ipsum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C6F6694F-2A1E-3D36-559B-775234C267EA}"/>
                </a:ext>
              </a:extLst>
            </p:cNvPr>
            <p:cNvSpPr/>
            <p:nvPr/>
          </p:nvSpPr>
          <p:spPr>
            <a:xfrm>
              <a:off x="319756" y="4765116"/>
              <a:ext cx="2088993" cy="1251626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ts val="900"/>
                </a:spcBef>
              </a:pPr>
              <a:r>
                <a:rPr lang="en-US" sz="1100" noProof="1"/>
                <a:t>Lorem ipsum dolor sit amet, consectetur adipiscing elit. Integer nec odio. Praesent libero. Sed cursus ante dapibus diam. Sed nisi.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549075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66480C6C-6F53-970E-0588-34517F4E19D2}"/>
              </a:ext>
            </a:extLst>
          </p:cNvPr>
          <p:cNvGrpSpPr/>
          <p:nvPr/>
        </p:nvGrpSpPr>
        <p:grpSpPr>
          <a:xfrm>
            <a:off x="1065575" y="4245046"/>
            <a:ext cx="1103492" cy="1103492"/>
            <a:chOff x="1420766" y="4263060"/>
            <a:chExt cx="1471323" cy="1471323"/>
          </a:xfrm>
        </p:grpSpPr>
        <p:sp>
          <p:nvSpPr>
            <p:cNvPr id="56" name="Circle">
              <a:extLst>
                <a:ext uri="{FF2B5EF4-FFF2-40B4-BE49-F238E27FC236}">
                  <a16:creationId xmlns:a16="http://schemas.microsoft.com/office/drawing/2014/main" id="{1925837B-C999-F860-81D6-191FFE1C8612}"/>
                </a:ext>
              </a:extLst>
            </p:cNvPr>
            <p:cNvSpPr/>
            <p:nvPr/>
          </p:nvSpPr>
          <p:spPr>
            <a:xfrm>
              <a:off x="1420766" y="4263060"/>
              <a:ext cx="1471323" cy="1471323"/>
            </a:xfrm>
            <a:prstGeom prst="ellipse">
              <a:avLst/>
            </a:prstGeom>
            <a:solidFill>
              <a:srgbClr val="2B323B"/>
            </a:solidFill>
            <a:ln w="12700">
              <a:miter lim="400000"/>
            </a:ln>
            <a:effectLst>
              <a:outerShdw blurRad="254000" dist="190500" dir="2700000" algn="tl" rotWithShape="0">
                <a:schemeClr val="tx1">
                  <a:alpha val="38000"/>
                </a:schemeClr>
              </a:outerShdw>
            </a:effectLst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sz="2400" b="1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31" name="Circle">
              <a:extLst>
                <a:ext uri="{FF2B5EF4-FFF2-40B4-BE49-F238E27FC236}">
                  <a16:creationId xmlns:a16="http://schemas.microsoft.com/office/drawing/2014/main" id="{82A5AB43-66EB-2C88-3446-FC47070833BB}"/>
                </a:ext>
              </a:extLst>
            </p:cNvPr>
            <p:cNvSpPr/>
            <p:nvPr/>
          </p:nvSpPr>
          <p:spPr>
            <a:xfrm>
              <a:off x="1420766" y="4263060"/>
              <a:ext cx="1471323" cy="1471323"/>
            </a:xfrm>
            <a:prstGeom prst="ellipse">
              <a:avLst/>
            </a:prstGeom>
            <a:solidFill>
              <a:srgbClr val="2B323B"/>
            </a:solidFill>
            <a:ln w="12700">
              <a:miter lim="400000"/>
            </a:ln>
            <a:effectLst>
              <a:outerShdw blurRad="254000" dist="101600" dir="13500000" algn="tl" rotWithShape="0">
                <a:schemeClr val="bg1">
                  <a:alpha val="20000"/>
                </a:schemeClr>
              </a:outerShdw>
            </a:effectLst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sz="2250">
                <a:solidFill>
                  <a:srgbClr val="FFFFFF"/>
                </a:solidFill>
              </a:endParaRP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CC2F3DD6-D59E-085E-F081-EEEA7638A682}"/>
              </a:ext>
            </a:extLst>
          </p:cNvPr>
          <p:cNvGrpSpPr/>
          <p:nvPr/>
        </p:nvGrpSpPr>
        <p:grpSpPr>
          <a:xfrm>
            <a:off x="2594296" y="4245046"/>
            <a:ext cx="1103492" cy="1103492"/>
            <a:chOff x="3459061" y="4263060"/>
            <a:chExt cx="1471323" cy="1471323"/>
          </a:xfrm>
        </p:grpSpPr>
        <p:sp>
          <p:nvSpPr>
            <p:cNvPr id="57" name="Circle">
              <a:extLst>
                <a:ext uri="{FF2B5EF4-FFF2-40B4-BE49-F238E27FC236}">
                  <a16:creationId xmlns:a16="http://schemas.microsoft.com/office/drawing/2014/main" id="{51FBC9DC-6035-E9BC-17ED-F141A6370564}"/>
                </a:ext>
              </a:extLst>
            </p:cNvPr>
            <p:cNvSpPr/>
            <p:nvPr/>
          </p:nvSpPr>
          <p:spPr>
            <a:xfrm>
              <a:off x="3459061" y="4263060"/>
              <a:ext cx="1471323" cy="1471323"/>
            </a:xfrm>
            <a:prstGeom prst="ellipse">
              <a:avLst/>
            </a:prstGeom>
            <a:solidFill>
              <a:srgbClr val="2B323B"/>
            </a:solidFill>
            <a:ln w="12700">
              <a:miter lim="400000"/>
            </a:ln>
            <a:effectLst>
              <a:outerShdw blurRad="254000" dist="190500" dir="2700000" algn="tl" rotWithShape="0">
                <a:schemeClr val="tx1">
                  <a:alpha val="38000"/>
                </a:schemeClr>
              </a:outerShdw>
            </a:effectLst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sz="2400" b="1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33" name="Circle">
              <a:extLst>
                <a:ext uri="{FF2B5EF4-FFF2-40B4-BE49-F238E27FC236}">
                  <a16:creationId xmlns:a16="http://schemas.microsoft.com/office/drawing/2014/main" id="{B5287CB5-911F-292C-DE00-F3DBA7DD29DE}"/>
                </a:ext>
              </a:extLst>
            </p:cNvPr>
            <p:cNvSpPr/>
            <p:nvPr/>
          </p:nvSpPr>
          <p:spPr>
            <a:xfrm>
              <a:off x="3459061" y="4263060"/>
              <a:ext cx="1471323" cy="1471323"/>
            </a:xfrm>
            <a:prstGeom prst="ellipse">
              <a:avLst/>
            </a:prstGeom>
            <a:solidFill>
              <a:srgbClr val="2B323B"/>
            </a:solidFill>
            <a:ln w="12700">
              <a:miter lim="400000"/>
            </a:ln>
            <a:effectLst>
              <a:outerShdw blurRad="254000" dist="101600" dir="13500000" algn="tl" rotWithShape="0">
                <a:schemeClr val="bg1">
                  <a:alpha val="20000"/>
                </a:schemeClr>
              </a:outerShdw>
            </a:effectLst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sz="2250">
                <a:solidFill>
                  <a:srgbClr val="FFFFFF"/>
                </a:solidFill>
              </a:endParaRP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5F8417F7-45C8-3AE4-309C-4C159877C6C0}"/>
              </a:ext>
            </a:extLst>
          </p:cNvPr>
          <p:cNvGrpSpPr/>
          <p:nvPr/>
        </p:nvGrpSpPr>
        <p:grpSpPr>
          <a:xfrm>
            <a:off x="4035160" y="4245046"/>
            <a:ext cx="1103492" cy="1103492"/>
            <a:chOff x="5380213" y="4263060"/>
            <a:chExt cx="1471323" cy="1471323"/>
          </a:xfrm>
        </p:grpSpPr>
        <p:sp>
          <p:nvSpPr>
            <p:cNvPr id="58" name="Circle">
              <a:extLst>
                <a:ext uri="{FF2B5EF4-FFF2-40B4-BE49-F238E27FC236}">
                  <a16:creationId xmlns:a16="http://schemas.microsoft.com/office/drawing/2014/main" id="{101277C2-203C-F8DA-7071-9DF84D363EF0}"/>
                </a:ext>
              </a:extLst>
            </p:cNvPr>
            <p:cNvSpPr/>
            <p:nvPr/>
          </p:nvSpPr>
          <p:spPr>
            <a:xfrm>
              <a:off x="5380213" y="4263060"/>
              <a:ext cx="1471323" cy="1471323"/>
            </a:xfrm>
            <a:prstGeom prst="ellipse">
              <a:avLst/>
            </a:prstGeom>
            <a:solidFill>
              <a:srgbClr val="2B323B"/>
            </a:solidFill>
            <a:ln w="12700">
              <a:miter lim="400000"/>
            </a:ln>
            <a:effectLst>
              <a:outerShdw blurRad="254000" dist="190500" dir="2700000" algn="tl" rotWithShape="0">
                <a:schemeClr val="tx1">
                  <a:alpha val="38000"/>
                </a:schemeClr>
              </a:outerShdw>
            </a:effectLst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sz="2400" b="1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34" name="Circle">
              <a:extLst>
                <a:ext uri="{FF2B5EF4-FFF2-40B4-BE49-F238E27FC236}">
                  <a16:creationId xmlns:a16="http://schemas.microsoft.com/office/drawing/2014/main" id="{3448C07A-04D6-96C5-202C-AF7D2A33D230}"/>
                </a:ext>
              </a:extLst>
            </p:cNvPr>
            <p:cNvSpPr/>
            <p:nvPr/>
          </p:nvSpPr>
          <p:spPr>
            <a:xfrm>
              <a:off x="5380213" y="4263060"/>
              <a:ext cx="1471323" cy="1471323"/>
            </a:xfrm>
            <a:prstGeom prst="ellipse">
              <a:avLst/>
            </a:prstGeom>
            <a:solidFill>
              <a:srgbClr val="2B323B"/>
            </a:solidFill>
            <a:ln w="12700">
              <a:miter lim="400000"/>
            </a:ln>
            <a:effectLst>
              <a:outerShdw blurRad="254000" dist="101600" dir="13500000" algn="tl" rotWithShape="0">
                <a:schemeClr val="bg1">
                  <a:alpha val="20000"/>
                </a:schemeClr>
              </a:outerShdw>
            </a:effectLst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sz="2250">
                <a:solidFill>
                  <a:srgbClr val="FFFFFF"/>
                </a:solidFill>
              </a:endParaRP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EC315796-C28F-17AF-7A8A-508CE1024816}"/>
              </a:ext>
            </a:extLst>
          </p:cNvPr>
          <p:cNvGrpSpPr/>
          <p:nvPr/>
        </p:nvGrpSpPr>
        <p:grpSpPr>
          <a:xfrm>
            <a:off x="6987174" y="4245046"/>
            <a:ext cx="1103488" cy="1103492"/>
            <a:chOff x="9316231" y="4263060"/>
            <a:chExt cx="1471317" cy="1471323"/>
          </a:xfrm>
        </p:grpSpPr>
        <p:sp>
          <p:nvSpPr>
            <p:cNvPr id="60" name="Circle">
              <a:extLst>
                <a:ext uri="{FF2B5EF4-FFF2-40B4-BE49-F238E27FC236}">
                  <a16:creationId xmlns:a16="http://schemas.microsoft.com/office/drawing/2014/main" id="{B8270537-651D-C706-FEE8-4DDA85307C07}"/>
                </a:ext>
              </a:extLst>
            </p:cNvPr>
            <p:cNvSpPr/>
            <p:nvPr/>
          </p:nvSpPr>
          <p:spPr>
            <a:xfrm>
              <a:off x="9316231" y="4263060"/>
              <a:ext cx="1471317" cy="1471323"/>
            </a:xfrm>
            <a:prstGeom prst="ellipse">
              <a:avLst/>
            </a:prstGeom>
            <a:solidFill>
              <a:srgbClr val="2B323B"/>
            </a:solidFill>
            <a:ln w="12700">
              <a:miter lim="400000"/>
            </a:ln>
            <a:effectLst>
              <a:outerShdw blurRad="254000" dist="190500" dir="2700000" algn="tl" rotWithShape="0">
                <a:schemeClr val="tx1">
                  <a:alpha val="38000"/>
                </a:schemeClr>
              </a:outerShdw>
            </a:effectLst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sz="2400" b="1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35" name="Circle">
              <a:extLst>
                <a:ext uri="{FF2B5EF4-FFF2-40B4-BE49-F238E27FC236}">
                  <a16:creationId xmlns:a16="http://schemas.microsoft.com/office/drawing/2014/main" id="{FBE6EB65-63D8-D5B3-E757-75FB932A7088}"/>
                </a:ext>
              </a:extLst>
            </p:cNvPr>
            <p:cNvSpPr/>
            <p:nvPr/>
          </p:nvSpPr>
          <p:spPr>
            <a:xfrm>
              <a:off x="9316231" y="4263060"/>
              <a:ext cx="1471317" cy="1471323"/>
            </a:xfrm>
            <a:prstGeom prst="ellipse">
              <a:avLst/>
            </a:prstGeom>
            <a:solidFill>
              <a:srgbClr val="2B323B"/>
            </a:solidFill>
            <a:ln w="12700">
              <a:miter lim="400000"/>
            </a:ln>
            <a:effectLst>
              <a:outerShdw blurRad="254000" dist="101600" dir="13500000" algn="tl" rotWithShape="0">
                <a:schemeClr val="bg1">
                  <a:alpha val="20000"/>
                </a:schemeClr>
              </a:outerShdw>
            </a:effectLst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sz="2250">
                <a:solidFill>
                  <a:srgbClr val="FFFFFF"/>
                </a:solidFill>
              </a:endParaRP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8CEC9ADA-479D-1C8E-7D66-EDEB8C2FC167}"/>
              </a:ext>
            </a:extLst>
          </p:cNvPr>
          <p:cNvGrpSpPr/>
          <p:nvPr/>
        </p:nvGrpSpPr>
        <p:grpSpPr>
          <a:xfrm>
            <a:off x="3863822" y="1805341"/>
            <a:ext cx="1416356" cy="1415930"/>
            <a:chOff x="5151763" y="1010122"/>
            <a:chExt cx="1888474" cy="1887906"/>
          </a:xfrm>
        </p:grpSpPr>
        <p:sp>
          <p:nvSpPr>
            <p:cNvPr id="77" name="Circle">
              <a:extLst>
                <a:ext uri="{FF2B5EF4-FFF2-40B4-BE49-F238E27FC236}">
                  <a16:creationId xmlns:a16="http://schemas.microsoft.com/office/drawing/2014/main" id="{4A2A6564-183F-A10A-9CC5-F398B20BEE12}"/>
                </a:ext>
              </a:extLst>
            </p:cNvPr>
            <p:cNvSpPr/>
            <p:nvPr/>
          </p:nvSpPr>
          <p:spPr>
            <a:xfrm>
              <a:off x="5152331" y="1010122"/>
              <a:ext cx="1887906" cy="1887906"/>
            </a:xfrm>
            <a:prstGeom prst="ellipse">
              <a:avLst/>
            </a:prstGeom>
            <a:solidFill>
              <a:srgbClr val="2B323B"/>
            </a:solidFill>
            <a:ln w="12700">
              <a:miter lim="400000"/>
            </a:ln>
            <a:effectLst>
              <a:outerShdw blurRad="254000" dist="190500" dir="2700000" algn="tl" rotWithShape="0">
                <a:schemeClr val="tx1">
                  <a:alpha val="38000"/>
                </a:schemeClr>
              </a:outerShdw>
            </a:effectLst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sz="2400" b="1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78" name="Circle">
              <a:extLst>
                <a:ext uri="{FF2B5EF4-FFF2-40B4-BE49-F238E27FC236}">
                  <a16:creationId xmlns:a16="http://schemas.microsoft.com/office/drawing/2014/main" id="{AC5A23FF-721F-6835-4A99-C55B64C27798}"/>
                </a:ext>
              </a:extLst>
            </p:cNvPr>
            <p:cNvSpPr/>
            <p:nvPr/>
          </p:nvSpPr>
          <p:spPr>
            <a:xfrm>
              <a:off x="5151763" y="1010122"/>
              <a:ext cx="1887906" cy="1887906"/>
            </a:xfrm>
            <a:prstGeom prst="ellipse">
              <a:avLst/>
            </a:prstGeom>
            <a:solidFill>
              <a:srgbClr val="2B323B"/>
            </a:solidFill>
            <a:ln w="12700">
              <a:miter lim="400000"/>
            </a:ln>
            <a:effectLst>
              <a:outerShdw blurRad="254000" dist="101600" dir="13500000" algn="tl" rotWithShape="0">
                <a:schemeClr val="bg1">
                  <a:alpha val="20000"/>
                </a:schemeClr>
              </a:outerShdw>
            </a:effectLst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sz="2250">
                <a:solidFill>
                  <a:srgbClr val="FFFFFF"/>
                </a:solidFill>
              </a:endParaRP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0F1F5E1-3C5A-7589-91FE-8A643E276EB1}"/>
              </a:ext>
            </a:extLst>
          </p:cNvPr>
          <p:cNvGrpSpPr/>
          <p:nvPr/>
        </p:nvGrpSpPr>
        <p:grpSpPr>
          <a:xfrm>
            <a:off x="5458453" y="4245046"/>
            <a:ext cx="1103489" cy="1103492"/>
            <a:chOff x="7277936" y="4263060"/>
            <a:chExt cx="1471319" cy="1471323"/>
          </a:xfrm>
        </p:grpSpPr>
        <p:sp>
          <p:nvSpPr>
            <p:cNvPr id="28" name="Circle">
              <a:extLst>
                <a:ext uri="{FF2B5EF4-FFF2-40B4-BE49-F238E27FC236}">
                  <a16:creationId xmlns:a16="http://schemas.microsoft.com/office/drawing/2014/main" id="{C345484A-C57F-6C6A-3E98-AE3EACA8B47A}"/>
                </a:ext>
              </a:extLst>
            </p:cNvPr>
            <p:cNvSpPr/>
            <p:nvPr/>
          </p:nvSpPr>
          <p:spPr>
            <a:xfrm>
              <a:off x="7277936" y="4263060"/>
              <a:ext cx="1471319" cy="1471323"/>
            </a:xfrm>
            <a:prstGeom prst="ellipse">
              <a:avLst/>
            </a:prstGeom>
            <a:solidFill>
              <a:srgbClr val="2B323B"/>
            </a:solidFill>
            <a:ln w="12700">
              <a:miter lim="400000"/>
            </a:ln>
            <a:effectLst>
              <a:outerShdw blurRad="254000" dist="190500" dir="2700000" algn="tl" rotWithShape="0">
                <a:schemeClr val="tx1">
                  <a:alpha val="38000"/>
                </a:schemeClr>
              </a:outerShdw>
            </a:effectLst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sz="2400" b="1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59" name="Circle">
              <a:extLst>
                <a:ext uri="{FF2B5EF4-FFF2-40B4-BE49-F238E27FC236}">
                  <a16:creationId xmlns:a16="http://schemas.microsoft.com/office/drawing/2014/main" id="{600A33D2-F8DD-68B3-035E-8F17B224C277}"/>
                </a:ext>
              </a:extLst>
            </p:cNvPr>
            <p:cNvSpPr/>
            <p:nvPr/>
          </p:nvSpPr>
          <p:spPr>
            <a:xfrm>
              <a:off x="7277936" y="4263060"/>
              <a:ext cx="1471319" cy="1471323"/>
            </a:xfrm>
            <a:prstGeom prst="ellipse">
              <a:avLst/>
            </a:prstGeom>
            <a:solidFill>
              <a:srgbClr val="2B323B"/>
            </a:solidFill>
            <a:ln w="12700">
              <a:miter lim="400000"/>
            </a:ln>
            <a:effectLst>
              <a:outerShdw blurRad="254000" dist="101600" dir="13500000" algn="tl" rotWithShape="0">
                <a:schemeClr val="bg1">
                  <a:alpha val="20000"/>
                </a:schemeClr>
              </a:outerShdw>
            </a:effectLst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sz="2250">
                <a:solidFill>
                  <a:srgbClr val="FFFFFF"/>
                </a:solidFill>
              </a:endParaRPr>
            </a:p>
          </p:txBody>
        </p:sp>
      </p:grpSp>
      <p:sp>
        <p:nvSpPr>
          <p:cNvPr id="29" name="Circle">
            <a:extLst>
              <a:ext uri="{FF2B5EF4-FFF2-40B4-BE49-F238E27FC236}">
                <a16:creationId xmlns:a16="http://schemas.microsoft.com/office/drawing/2014/main" id="{48932C85-EC79-D1D3-39C3-D4526485A481}"/>
              </a:ext>
            </a:extLst>
          </p:cNvPr>
          <p:cNvSpPr/>
          <p:nvPr/>
        </p:nvSpPr>
        <p:spPr>
          <a:xfrm>
            <a:off x="5458453" y="4245046"/>
            <a:ext cx="1103489" cy="1103492"/>
          </a:xfrm>
          <a:prstGeom prst="ellipse">
            <a:avLst/>
          </a:prstGeom>
          <a:gradFill>
            <a:gsLst>
              <a:gs pos="50000">
                <a:schemeClr val="accent3"/>
              </a:gs>
              <a:gs pos="100000">
                <a:schemeClr val="accent3">
                  <a:lumMod val="20000"/>
                  <a:lumOff val="80000"/>
                </a:schemeClr>
              </a:gs>
            </a:gsLst>
            <a:lin ang="2700000" scaled="0"/>
          </a:gradFill>
          <a:ln w="12700">
            <a:miter lim="400000"/>
          </a:ln>
          <a:effectLst>
            <a:innerShdw blurRad="254000" dist="190500" dir="13500000">
              <a:schemeClr val="accent3">
                <a:lumMod val="50000"/>
                <a:alpha val="40000"/>
              </a:schemeClr>
            </a:innerShdw>
          </a:effectLst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Neumorphic 5-Node Hierarchical – Slide Template</a:t>
            </a:r>
          </a:p>
        </p:txBody>
      </p:sp>
      <p:sp>
        <p:nvSpPr>
          <p:cNvPr id="30" name="Shape">
            <a:extLst>
              <a:ext uri="{FF2B5EF4-FFF2-40B4-BE49-F238E27FC236}">
                <a16:creationId xmlns:a16="http://schemas.microsoft.com/office/drawing/2014/main" id="{7EA06D1F-784F-46EB-DE6E-D9C433094428}"/>
              </a:ext>
            </a:extLst>
          </p:cNvPr>
          <p:cNvSpPr/>
          <p:nvPr/>
        </p:nvSpPr>
        <p:spPr>
          <a:xfrm>
            <a:off x="1600659" y="2751465"/>
            <a:ext cx="5942684" cy="13916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805" y="273"/>
                </a:moveTo>
                <a:lnTo>
                  <a:pt x="5058" y="273"/>
                </a:lnTo>
                <a:cubicBezTo>
                  <a:pt x="2306" y="273"/>
                  <a:pt x="64" y="9845"/>
                  <a:pt x="64" y="21600"/>
                </a:cubicBezTo>
                <a:lnTo>
                  <a:pt x="0" y="21600"/>
                </a:lnTo>
                <a:cubicBezTo>
                  <a:pt x="0" y="9682"/>
                  <a:pt x="2267" y="0"/>
                  <a:pt x="5058" y="0"/>
                </a:cubicBezTo>
                <a:lnTo>
                  <a:pt x="7805" y="0"/>
                </a:lnTo>
                <a:lnTo>
                  <a:pt x="7805" y="273"/>
                </a:lnTo>
                <a:close/>
                <a:moveTo>
                  <a:pt x="5556" y="21573"/>
                </a:moveTo>
                <a:lnTo>
                  <a:pt x="5620" y="21573"/>
                </a:lnTo>
                <a:cubicBezTo>
                  <a:pt x="5620" y="13718"/>
                  <a:pt x="7115" y="7309"/>
                  <a:pt x="8961" y="7309"/>
                </a:cubicBezTo>
                <a:lnTo>
                  <a:pt x="9031" y="7309"/>
                </a:lnTo>
                <a:lnTo>
                  <a:pt x="9031" y="7036"/>
                </a:lnTo>
                <a:lnTo>
                  <a:pt x="8961" y="7036"/>
                </a:lnTo>
                <a:cubicBezTo>
                  <a:pt x="7083" y="7064"/>
                  <a:pt x="5556" y="13582"/>
                  <a:pt x="5556" y="21573"/>
                </a:cubicBezTo>
                <a:close/>
                <a:moveTo>
                  <a:pt x="10768" y="21573"/>
                </a:moveTo>
                <a:lnTo>
                  <a:pt x="10832" y="21573"/>
                </a:lnTo>
                <a:lnTo>
                  <a:pt x="10832" y="9300"/>
                </a:lnTo>
                <a:lnTo>
                  <a:pt x="10768" y="9300"/>
                </a:lnTo>
                <a:lnTo>
                  <a:pt x="10768" y="21573"/>
                </a:lnTo>
                <a:close/>
                <a:moveTo>
                  <a:pt x="16542" y="0"/>
                </a:moveTo>
                <a:lnTo>
                  <a:pt x="13795" y="0"/>
                </a:lnTo>
                <a:lnTo>
                  <a:pt x="13795" y="273"/>
                </a:lnTo>
                <a:lnTo>
                  <a:pt x="16542" y="273"/>
                </a:lnTo>
                <a:cubicBezTo>
                  <a:pt x="19294" y="273"/>
                  <a:pt x="21536" y="9845"/>
                  <a:pt x="21536" y="21600"/>
                </a:cubicBezTo>
                <a:lnTo>
                  <a:pt x="21600" y="21600"/>
                </a:lnTo>
                <a:cubicBezTo>
                  <a:pt x="21594" y="9682"/>
                  <a:pt x="19326" y="0"/>
                  <a:pt x="16542" y="0"/>
                </a:cubicBezTo>
                <a:close/>
                <a:moveTo>
                  <a:pt x="12639" y="7064"/>
                </a:moveTo>
                <a:lnTo>
                  <a:pt x="12569" y="7064"/>
                </a:lnTo>
                <a:lnTo>
                  <a:pt x="12569" y="7336"/>
                </a:lnTo>
                <a:lnTo>
                  <a:pt x="12639" y="7336"/>
                </a:lnTo>
                <a:cubicBezTo>
                  <a:pt x="14479" y="7336"/>
                  <a:pt x="15980" y="13718"/>
                  <a:pt x="15980" y="21600"/>
                </a:cubicBezTo>
                <a:lnTo>
                  <a:pt x="16044" y="21600"/>
                </a:lnTo>
                <a:cubicBezTo>
                  <a:pt x="16044" y="13582"/>
                  <a:pt x="14517" y="7064"/>
                  <a:pt x="12639" y="7064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9" name="TextBox 17">
            <a:extLst>
              <a:ext uri="{FF2B5EF4-FFF2-40B4-BE49-F238E27FC236}">
                <a16:creationId xmlns:a16="http://schemas.microsoft.com/office/drawing/2014/main" id="{6311E6FE-3B6E-157F-8F23-535289DD724F}"/>
              </a:ext>
            </a:extLst>
          </p:cNvPr>
          <p:cNvSpPr txBox="1"/>
          <p:nvPr/>
        </p:nvSpPr>
        <p:spPr>
          <a:xfrm>
            <a:off x="1229956" y="4801007"/>
            <a:ext cx="774728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b="1" noProof="1">
                <a:solidFill>
                  <a:schemeClr val="bg1">
                    <a:lumMod val="95000"/>
                  </a:schemeClr>
                </a:solidFill>
              </a:rPr>
              <a:t>Lorem Ipsum</a:t>
            </a:r>
          </a:p>
        </p:txBody>
      </p:sp>
      <p:sp>
        <p:nvSpPr>
          <p:cNvPr id="40" name="TextBox 18">
            <a:extLst>
              <a:ext uri="{FF2B5EF4-FFF2-40B4-BE49-F238E27FC236}">
                <a16:creationId xmlns:a16="http://schemas.microsoft.com/office/drawing/2014/main" id="{D4D0F272-F45A-107D-75BE-11C72EFF660D}"/>
              </a:ext>
            </a:extLst>
          </p:cNvPr>
          <p:cNvSpPr txBox="1"/>
          <p:nvPr/>
        </p:nvSpPr>
        <p:spPr>
          <a:xfrm>
            <a:off x="2758678" y="4801007"/>
            <a:ext cx="774728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b="1" noProof="1">
                <a:solidFill>
                  <a:schemeClr val="bg1">
                    <a:lumMod val="95000"/>
                  </a:schemeClr>
                </a:solidFill>
              </a:rPr>
              <a:t>Lorem Ipsum</a:t>
            </a:r>
          </a:p>
        </p:txBody>
      </p:sp>
      <p:sp>
        <p:nvSpPr>
          <p:cNvPr id="41" name="TextBox 19">
            <a:extLst>
              <a:ext uri="{FF2B5EF4-FFF2-40B4-BE49-F238E27FC236}">
                <a16:creationId xmlns:a16="http://schemas.microsoft.com/office/drawing/2014/main" id="{3DA284DF-B073-0BBC-2376-8A46FB55D306}"/>
              </a:ext>
            </a:extLst>
          </p:cNvPr>
          <p:cNvSpPr txBox="1"/>
          <p:nvPr/>
        </p:nvSpPr>
        <p:spPr>
          <a:xfrm>
            <a:off x="4199542" y="4801007"/>
            <a:ext cx="774728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b="1" noProof="1">
                <a:solidFill>
                  <a:schemeClr val="bg1">
                    <a:lumMod val="95000"/>
                  </a:schemeClr>
                </a:solidFill>
              </a:rPr>
              <a:t>Lorem Ipsum</a:t>
            </a:r>
          </a:p>
        </p:txBody>
      </p:sp>
      <p:sp>
        <p:nvSpPr>
          <p:cNvPr id="42" name="TextBox 20">
            <a:extLst>
              <a:ext uri="{FF2B5EF4-FFF2-40B4-BE49-F238E27FC236}">
                <a16:creationId xmlns:a16="http://schemas.microsoft.com/office/drawing/2014/main" id="{4F4C6FD8-E40F-A7E6-416A-8FA00B1D5D8B}"/>
              </a:ext>
            </a:extLst>
          </p:cNvPr>
          <p:cNvSpPr txBox="1"/>
          <p:nvPr/>
        </p:nvSpPr>
        <p:spPr>
          <a:xfrm>
            <a:off x="5622832" y="4801007"/>
            <a:ext cx="774728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b="1" noProof="1"/>
              <a:t>Lorem Ipsum</a:t>
            </a:r>
          </a:p>
        </p:txBody>
      </p:sp>
      <p:pic>
        <p:nvPicPr>
          <p:cNvPr id="43" name="Graphic 21" descr="Head with gears">
            <a:extLst>
              <a:ext uri="{FF2B5EF4-FFF2-40B4-BE49-F238E27FC236}">
                <a16:creationId xmlns:a16="http://schemas.microsoft.com/office/drawing/2014/main" id="{8C7DFFCD-E97D-EC49-FD91-590423C8E26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359759" y="4352638"/>
            <a:ext cx="515125" cy="515125"/>
          </a:xfrm>
          <a:prstGeom prst="rect">
            <a:avLst/>
          </a:prstGeom>
        </p:spPr>
      </p:pic>
      <p:pic>
        <p:nvPicPr>
          <p:cNvPr id="44" name="Graphic 22" descr="Eye">
            <a:extLst>
              <a:ext uri="{FF2B5EF4-FFF2-40B4-BE49-F238E27FC236}">
                <a16:creationId xmlns:a16="http://schemas.microsoft.com/office/drawing/2014/main" id="{E4FA7D4E-BD7B-1556-8070-AD42216CAE7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888480" y="4352638"/>
            <a:ext cx="515125" cy="515125"/>
          </a:xfrm>
          <a:prstGeom prst="rect">
            <a:avLst/>
          </a:prstGeom>
        </p:spPr>
      </p:pic>
      <p:pic>
        <p:nvPicPr>
          <p:cNvPr id="45" name="Graphic 23" descr="Bullseye">
            <a:extLst>
              <a:ext uri="{FF2B5EF4-FFF2-40B4-BE49-F238E27FC236}">
                <a16:creationId xmlns:a16="http://schemas.microsoft.com/office/drawing/2014/main" id="{62D6411D-DDFA-09E7-F3D0-E05FCEA301E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329344" y="4352638"/>
            <a:ext cx="515125" cy="515125"/>
          </a:xfrm>
          <a:prstGeom prst="rect">
            <a:avLst/>
          </a:prstGeom>
        </p:spPr>
      </p:pic>
      <p:pic>
        <p:nvPicPr>
          <p:cNvPr id="46" name="Graphic 24" descr="Lights On">
            <a:extLst>
              <a:ext uri="{FF2B5EF4-FFF2-40B4-BE49-F238E27FC236}">
                <a16:creationId xmlns:a16="http://schemas.microsoft.com/office/drawing/2014/main" id="{B8B4C431-BF8F-9A87-E3AB-11EB3A80B83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752635" y="4352638"/>
            <a:ext cx="515125" cy="515125"/>
          </a:xfrm>
          <a:prstGeom prst="rect">
            <a:avLst/>
          </a:prstGeom>
        </p:spPr>
      </p:pic>
      <p:sp>
        <p:nvSpPr>
          <p:cNvPr id="48" name="TextBox 26">
            <a:extLst>
              <a:ext uri="{FF2B5EF4-FFF2-40B4-BE49-F238E27FC236}">
                <a16:creationId xmlns:a16="http://schemas.microsoft.com/office/drawing/2014/main" id="{CF4373BC-F509-8EF2-6677-674D1C310AA5}"/>
              </a:ext>
            </a:extLst>
          </p:cNvPr>
          <p:cNvSpPr txBox="1"/>
          <p:nvPr/>
        </p:nvSpPr>
        <p:spPr>
          <a:xfrm>
            <a:off x="7151553" y="4801007"/>
            <a:ext cx="774728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b="1" noProof="1">
                <a:solidFill>
                  <a:schemeClr val="bg1">
                    <a:lumMod val="95000"/>
                  </a:schemeClr>
                </a:solidFill>
              </a:rPr>
              <a:t>Lorem Ipsum</a:t>
            </a:r>
          </a:p>
        </p:txBody>
      </p:sp>
      <p:pic>
        <p:nvPicPr>
          <p:cNvPr id="50" name="Graphic 31" descr="Bar graph with upward trend with solid fill">
            <a:extLst>
              <a:ext uri="{FF2B5EF4-FFF2-40B4-BE49-F238E27FC236}">
                <a16:creationId xmlns:a16="http://schemas.microsoft.com/office/drawing/2014/main" id="{1790F13D-C264-4781-874D-F90171486355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7291159" y="4362442"/>
            <a:ext cx="495517" cy="495517"/>
          </a:xfrm>
          <a:prstGeom prst="rect">
            <a:avLst/>
          </a:prstGeom>
        </p:spPr>
      </p:pic>
      <p:sp>
        <p:nvSpPr>
          <p:cNvPr id="79" name="TextBox 8">
            <a:extLst>
              <a:ext uri="{FF2B5EF4-FFF2-40B4-BE49-F238E27FC236}">
                <a16:creationId xmlns:a16="http://schemas.microsoft.com/office/drawing/2014/main" id="{B7DF227F-287C-D7FA-A940-FB961A5584CC}"/>
              </a:ext>
            </a:extLst>
          </p:cNvPr>
          <p:cNvSpPr txBox="1"/>
          <p:nvPr/>
        </p:nvSpPr>
        <p:spPr>
          <a:xfrm>
            <a:off x="4184636" y="2617672"/>
            <a:ext cx="774728" cy="553998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500" b="1" noProof="1">
                <a:solidFill>
                  <a:schemeClr val="bg1">
                    <a:lumMod val="95000"/>
                  </a:schemeClr>
                </a:solidFill>
              </a:rPr>
              <a:t>Lorem Ipsum</a:t>
            </a:r>
          </a:p>
        </p:txBody>
      </p:sp>
      <p:pic>
        <p:nvPicPr>
          <p:cNvPr id="80" name="Graphic 25" descr="Trophy with solid fill">
            <a:extLst>
              <a:ext uri="{FF2B5EF4-FFF2-40B4-BE49-F238E27FC236}">
                <a16:creationId xmlns:a16="http://schemas.microsoft.com/office/drawing/2014/main" id="{9BC978B3-C2BC-4B58-A0FE-5C4DD10B6321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4229404" y="1991281"/>
            <a:ext cx="685193" cy="685193"/>
          </a:xfrm>
          <a:prstGeom prst="rect">
            <a:avLst/>
          </a:prstGeom>
        </p:spPr>
      </p:pic>
      <p:grpSp>
        <p:nvGrpSpPr>
          <p:cNvPr id="15" name="Group 14">
            <a:extLst>
              <a:ext uri="{FF2B5EF4-FFF2-40B4-BE49-F238E27FC236}">
                <a16:creationId xmlns:a16="http://schemas.microsoft.com/office/drawing/2014/main" id="{4AE069AC-A013-C471-8B23-81AE46BC2668}"/>
              </a:ext>
            </a:extLst>
          </p:cNvPr>
          <p:cNvGrpSpPr/>
          <p:nvPr/>
        </p:nvGrpSpPr>
        <p:grpSpPr>
          <a:xfrm>
            <a:off x="518805" y="1645961"/>
            <a:ext cx="1756689" cy="1264884"/>
            <a:chOff x="319755" y="4330229"/>
            <a:chExt cx="2088994" cy="1686513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08CBEBF6-C4B0-0B36-30E2-31ABE3E0CF45}"/>
                </a:ext>
              </a:extLst>
            </p:cNvPr>
            <p:cNvSpPr txBox="1"/>
            <p:nvPr/>
          </p:nvSpPr>
          <p:spPr>
            <a:xfrm>
              <a:off x="319755" y="4330229"/>
              <a:ext cx="2088993" cy="45140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6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D24FEC73-81E5-3C5A-5BC0-3CDCABF09780}"/>
                </a:ext>
              </a:extLst>
            </p:cNvPr>
            <p:cNvSpPr/>
            <p:nvPr/>
          </p:nvSpPr>
          <p:spPr>
            <a:xfrm>
              <a:off x="319756" y="4765116"/>
              <a:ext cx="2088993" cy="1251626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ts val="900"/>
                </a:spcBef>
              </a:pPr>
              <a:r>
                <a:rPr lang="en-US" sz="11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consectetur adipiscing elit. Integer nec odio. Praesent libero. Sed cursus ante dapibus diam. Sed nisi. 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B13947C1-E9C1-E482-2651-BBCD9BA2ADA6}"/>
              </a:ext>
            </a:extLst>
          </p:cNvPr>
          <p:cNvGrpSpPr/>
          <p:nvPr/>
        </p:nvGrpSpPr>
        <p:grpSpPr>
          <a:xfrm>
            <a:off x="6868506" y="1645961"/>
            <a:ext cx="1756689" cy="1264884"/>
            <a:chOff x="319755" y="4330229"/>
            <a:chExt cx="2088994" cy="1686513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6CAADCCE-6B3C-2888-D89E-C867A2542CA9}"/>
                </a:ext>
              </a:extLst>
            </p:cNvPr>
            <p:cNvSpPr txBox="1"/>
            <p:nvPr/>
          </p:nvSpPr>
          <p:spPr>
            <a:xfrm>
              <a:off x="319755" y="4330229"/>
              <a:ext cx="2088993" cy="45140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6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903C0516-ECAA-9C2E-245D-ED1F11113703}"/>
                </a:ext>
              </a:extLst>
            </p:cNvPr>
            <p:cNvSpPr/>
            <p:nvPr/>
          </p:nvSpPr>
          <p:spPr>
            <a:xfrm>
              <a:off x="319756" y="4765116"/>
              <a:ext cx="2088993" cy="1251626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ts val="900"/>
                </a:spcBef>
              </a:pPr>
              <a:r>
                <a:rPr lang="en-US" sz="11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consectetur adipiscing elit. Integer nec odio. Praesent libero. Sed cursus ante dapibus diam. Sed nisi.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079568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10349</TotalTime>
  <Words>193</Words>
  <Application>Microsoft Office PowerPoint</Application>
  <PresentationFormat>On-screen Show (4:3)</PresentationFormat>
  <Paragraphs>28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Neumorphic 5-Node Hierarchical – Slide Template</vt:lpstr>
      <vt:lpstr>Neumorphic 5-Node Hierarchical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Neumorphic 5-Node Hierarchical</dc:title>
  <dc:creator>PresentationGO.com</dc:creator>
  <dc:description>© Copyright PresentationGO.com - Do not distribute or sale without written permission.</dc:description>
  <cp:lastModifiedBy>Christophe Barroche</cp:lastModifiedBy>
  <cp:revision>18</cp:revision>
  <dcterms:created xsi:type="dcterms:W3CDTF">2014-11-26T05:14:11Z</dcterms:created>
  <dcterms:modified xsi:type="dcterms:W3CDTF">2024-03-19T18:27:49Z</dcterms:modified>
  <cp:category>Charts &amp; Diagrams</cp:category>
</cp:coreProperties>
</file>