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8DE3E84F-EC86-DD33-9131-C4EF50229041}"/>
              </a:ext>
            </a:extLst>
          </p:cNvPr>
          <p:cNvGrpSpPr/>
          <p:nvPr/>
        </p:nvGrpSpPr>
        <p:grpSpPr>
          <a:xfrm>
            <a:off x="7277936" y="4263060"/>
            <a:ext cx="1471319" cy="1471323"/>
            <a:chOff x="7277936" y="4263060"/>
            <a:chExt cx="1471319" cy="1471323"/>
          </a:xfrm>
        </p:grpSpPr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C345484A-C57F-6C6A-3E98-AE3EACA8B47A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59" name="Circle">
              <a:extLst>
                <a:ext uri="{FF2B5EF4-FFF2-40B4-BE49-F238E27FC236}">
                  <a16:creationId xmlns:a16="http://schemas.microsoft.com/office/drawing/2014/main" id="{600A33D2-F8DD-68B3-035E-8F17B224C277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sp>
        <p:nvSpPr>
          <p:cNvPr id="29" name="Circle">
            <a:extLst>
              <a:ext uri="{FF2B5EF4-FFF2-40B4-BE49-F238E27FC236}">
                <a16:creationId xmlns:a16="http://schemas.microsoft.com/office/drawing/2014/main" id="{48932C85-EC79-D1D3-39C3-D4526485A481}"/>
              </a:ext>
            </a:extLst>
          </p:cNvPr>
          <p:cNvSpPr/>
          <p:nvPr/>
        </p:nvSpPr>
        <p:spPr>
          <a:xfrm>
            <a:off x="7277936" y="4263060"/>
            <a:ext cx="1471319" cy="1471323"/>
          </a:xfrm>
          <a:prstGeom prst="ellipse">
            <a:avLst/>
          </a:prstGeom>
          <a:gradFill>
            <a:gsLst>
              <a:gs pos="5000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5-Node Hierarchical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2134211" y="2271620"/>
            <a:ext cx="7923579" cy="1855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0E8E646-20C2-7755-4714-1FA65E311AFC}"/>
              </a:ext>
            </a:extLst>
          </p:cNvPr>
          <p:cNvGrpSpPr/>
          <p:nvPr/>
        </p:nvGrpSpPr>
        <p:grpSpPr>
          <a:xfrm>
            <a:off x="1420766" y="4263060"/>
            <a:ext cx="1471323" cy="1471323"/>
            <a:chOff x="1420766" y="4263060"/>
            <a:chExt cx="1471323" cy="1471323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1925837B-C999-F860-81D6-191FFE1C8612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82A5AB43-66EB-2C88-3446-FC47070833BB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205C9A0-27D1-21A8-E423-FFAFAA8938D1}"/>
              </a:ext>
            </a:extLst>
          </p:cNvPr>
          <p:cNvGrpSpPr/>
          <p:nvPr/>
        </p:nvGrpSpPr>
        <p:grpSpPr>
          <a:xfrm>
            <a:off x="3459061" y="4263060"/>
            <a:ext cx="1471323" cy="1471323"/>
            <a:chOff x="3459061" y="4263060"/>
            <a:chExt cx="1471323" cy="1471323"/>
          </a:xfrm>
        </p:grpSpPr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51FBC9DC-6035-E9BC-17ED-F141A6370564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B5287CB5-911F-292C-DE00-F3DBA7DD29DE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43CD4E-2F49-0D18-378D-CD82074CF564}"/>
              </a:ext>
            </a:extLst>
          </p:cNvPr>
          <p:cNvGrpSpPr/>
          <p:nvPr/>
        </p:nvGrpSpPr>
        <p:grpSpPr>
          <a:xfrm>
            <a:off x="5380213" y="4263060"/>
            <a:ext cx="1471323" cy="1471323"/>
            <a:chOff x="5380213" y="4263060"/>
            <a:chExt cx="1471323" cy="1471323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101277C2-203C-F8DA-7071-9DF84D363EF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3448C07A-04D6-96C5-202C-AF7D2A33D23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3AAF3F5-0318-04E7-71C9-5CDC83BD054F}"/>
              </a:ext>
            </a:extLst>
          </p:cNvPr>
          <p:cNvGrpSpPr/>
          <p:nvPr/>
        </p:nvGrpSpPr>
        <p:grpSpPr>
          <a:xfrm>
            <a:off x="9316231" y="4263060"/>
            <a:ext cx="1471317" cy="1471323"/>
            <a:chOff x="9316231" y="4263060"/>
            <a:chExt cx="1471317" cy="1471323"/>
          </a:xfrm>
        </p:grpSpPr>
        <p:sp>
          <p:nvSpPr>
            <p:cNvPr id="60" name="Circle">
              <a:extLst>
                <a:ext uri="{FF2B5EF4-FFF2-40B4-BE49-F238E27FC236}">
                  <a16:creationId xmlns:a16="http://schemas.microsoft.com/office/drawing/2014/main" id="{B8270537-651D-C706-FEE8-4DDA85307C07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FBE6EB65-63D8-D5B3-E757-75FB932A7088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639942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3678237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5599389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7497110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3011" y="4406517"/>
            <a:ext cx="686833" cy="686833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1306" y="4406517"/>
            <a:ext cx="686833" cy="686833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2458" y="4406517"/>
            <a:ext cx="686833" cy="686833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0179" y="4406517"/>
            <a:ext cx="686833" cy="686833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9535404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21545" y="4419589"/>
            <a:ext cx="660689" cy="660689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93376DCB-F2EB-BA96-84A4-9C0004955331}"/>
              </a:ext>
            </a:extLst>
          </p:cNvPr>
          <p:cNvGrpSpPr/>
          <p:nvPr/>
        </p:nvGrpSpPr>
        <p:grpSpPr>
          <a:xfrm>
            <a:off x="357103" y="1345972"/>
            <a:ext cx="1799324" cy="1768587"/>
            <a:chOff x="319755" y="4381524"/>
            <a:chExt cx="2088994" cy="1768587"/>
          </a:xfrm>
        </p:grpSpPr>
        <p:sp>
          <p:nvSpPr>
            <p:cNvPr id="71" name="TextBox 3">
              <a:extLst>
                <a:ext uri="{FF2B5EF4-FFF2-40B4-BE49-F238E27FC236}">
                  <a16:creationId xmlns:a16="http://schemas.microsoft.com/office/drawing/2014/main" id="{9654BDA9-5989-6B28-1A88-BA5FA35DE2B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5AA9D0A-1BBA-46CE-005D-A7829DD40D1C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DE1F66-1164-A719-A120-A7B2C1DF113B}"/>
              </a:ext>
            </a:extLst>
          </p:cNvPr>
          <p:cNvGrpSpPr/>
          <p:nvPr/>
        </p:nvGrpSpPr>
        <p:grpSpPr>
          <a:xfrm>
            <a:off x="10035572" y="1345972"/>
            <a:ext cx="1799324" cy="1768587"/>
            <a:chOff x="319755" y="4381524"/>
            <a:chExt cx="2088994" cy="1768587"/>
          </a:xfrm>
        </p:grpSpPr>
        <p:sp>
          <p:nvSpPr>
            <p:cNvPr id="74" name="TextBox 6">
              <a:extLst>
                <a:ext uri="{FF2B5EF4-FFF2-40B4-BE49-F238E27FC236}">
                  <a16:creationId xmlns:a16="http://schemas.microsoft.com/office/drawing/2014/main" id="{12520EA8-45CD-E0B4-CB3D-DEDD7CDBD75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62B02D4-2AF2-114E-EC80-FE9BE11B6B7E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CC64AEC-7C4B-38ED-74C0-7915491AF048}"/>
              </a:ext>
            </a:extLst>
          </p:cNvPr>
          <p:cNvGrpSpPr/>
          <p:nvPr/>
        </p:nvGrpSpPr>
        <p:grpSpPr>
          <a:xfrm>
            <a:off x="5151763" y="1010122"/>
            <a:ext cx="1888474" cy="1887906"/>
            <a:chOff x="5152047" y="1010122"/>
            <a:chExt cx="1888474" cy="1887906"/>
          </a:xfrm>
        </p:grpSpPr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4A2A6564-183F-A10A-9CC5-F398B20BEE12}"/>
                </a:ext>
              </a:extLst>
            </p:cNvPr>
            <p:cNvSpPr/>
            <p:nvPr/>
          </p:nvSpPr>
          <p:spPr>
            <a:xfrm>
              <a:off x="5152615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AC5A23FF-721F-6835-4A99-C55B64C27798}"/>
                </a:ext>
              </a:extLst>
            </p:cNvPr>
            <p:cNvSpPr/>
            <p:nvPr/>
          </p:nvSpPr>
          <p:spPr>
            <a:xfrm>
              <a:off x="5152047" y="1010122"/>
              <a:ext cx="1887906" cy="1887906"/>
            </a:xfrm>
            <a:prstGeom prst="ellipse">
              <a:avLst/>
            </a:pr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sp>
        <p:nvSpPr>
          <p:cNvPr id="79" name="TextBox 8">
            <a:extLst>
              <a:ext uri="{FF2B5EF4-FFF2-40B4-BE49-F238E27FC236}">
                <a16:creationId xmlns:a16="http://schemas.microsoft.com/office/drawing/2014/main" id="{B7DF227F-287C-D7FA-A940-FB961A5584CC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pic>
        <p:nvPicPr>
          <p:cNvPr id="80" name="Graphic 25" descr="Trophy with solid fill">
            <a:extLst>
              <a:ext uri="{FF2B5EF4-FFF2-40B4-BE49-F238E27FC236}">
                <a16:creationId xmlns:a16="http://schemas.microsoft.com/office/drawing/2014/main" id="{9BC978B3-C2BC-4B58-A0FE-5C4DD10B63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0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6480C6C-6F53-970E-0588-34517F4E19D2}"/>
              </a:ext>
            </a:extLst>
          </p:cNvPr>
          <p:cNvGrpSpPr/>
          <p:nvPr/>
        </p:nvGrpSpPr>
        <p:grpSpPr>
          <a:xfrm>
            <a:off x="1420766" y="4263060"/>
            <a:ext cx="1471323" cy="1471323"/>
            <a:chOff x="1420766" y="4263060"/>
            <a:chExt cx="1471323" cy="1471323"/>
          </a:xfrm>
        </p:grpSpPr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1925837B-C999-F860-81D6-191FFE1C8612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82A5AB43-66EB-2C88-3446-FC47070833BB}"/>
                </a:ext>
              </a:extLst>
            </p:cNvPr>
            <p:cNvSpPr/>
            <p:nvPr/>
          </p:nvSpPr>
          <p:spPr>
            <a:xfrm>
              <a:off x="1420766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C2F3DD6-D59E-085E-F081-EEEA7638A682}"/>
              </a:ext>
            </a:extLst>
          </p:cNvPr>
          <p:cNvGrpSpPr/>
          <p:nvPr/>
        </p:nvGrpSpPr>
        <p:grpSpPr>
          <a:xfrm>
            <a:off x="3459061" y="4263060"/>
            <a:ext cx="1471323" cy="1471323"/>
            <a:chOff x="3459061" y="4263060"/>
            <a:chExt cx="1471323" cy="1471323"/>
          </a:xfrm>
        </p:grpSpPr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51FBC9DC-6035-E9BC-17ED-F141A6370564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B5287CB5-911F-292C-DE00-F3DBA7DD29DE}"/>
                </a:ext>
              </a:extLst>
            </p:cNvPr>
            <p:cNvSpPr/>
            <p:nvPr/>
          </p:nvSpPr>
          <p:spPr>
            <a:xfrm>
              <a:off x="3459061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F8417F7-45C8-3AE4-309C-4C159877C6C0}"/>
              </a:ext>
            </a:extLst>
          </p:cNvPr>
          <p:cNvGrpSpPr/>
          <p:nvPr/>
        </p:nvGrpSpPr>
        <p:grpSpPr>
          <a:xfrm>
            <a:off x="5380213" y="4263060"/>
            <a:ext cx="1471323" cy="1471323"/>
            <a:chOff x="5380213" y="4263060"/>
            <a:chExt cx="1471323" cy="1471323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101277C2-203C-F8DA-7071-9DF84D363EF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3448C07A-04D6-96C5-202C-AF7D2A33D230}"/>
                </a:ext>
              </a:extLst>
            </p:cNvPr>
            <p:cNvSpPr/>
            <p:nvPr/>
          </p:nvSpPr>
          <p:spPr>
            <a:xfrm>
              <a:off x="5380213" y="4263060"/>
              <a:ext cx="1471323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C315796-C28F-17AF-7A8A-508CE1024816}"/>
              </a:ext>
            </a:extLst>
          </p:cNvPr>
          <p:cNvGrpSpPr/>
          <p:nvPr/>
        </p:nvGrpSpPr>
        <p:grpSpPr>
          <a:xfrm>
            <a:off x="9316231" y="4263060"/>
            <a:ext cx="1471317" cy="1471323"/>
            <a:chOff x="9316231" y="4263060"/>
            <a:chExt cx="1471317" cy="1471323"/>
          </a:xfrm>
        </p:grpSpPr>
        <p:sp>
          <p:nvSpPr>
            <p:cNvPr id="60" name="Circle">
              <a:extLst>
                <a:ext uri="{FF2B5EF4-FFF2-40B4-BE49-F238E27FC236}">
                  <a16:creationId xmlns:a16="http://schemas.microsoft.com/office/drawing/2014/main" id="{B8270537-651D-C706-FEE8-4DDA85307C07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FBE6EB65-63D8-D5B3-E757-75FB932A7088}"/>
                </a:ext>
              </a:extLst>
            </p:cNvPr>
            <p:cNvSpPr/>
            <p:nvPr/>
          </p:nvSpPr>
          <p:spPr>
            <a:xfrm>
              <a:off x="9316231" y="4263060"/>
              <a:ext cx="1471317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EC9ADA-479D-1C8E-7D66-EDEB8C2FC167}"/>
              </a:ext>
            </a:extLst>
          </p:cNvPr>
          <p:cNvGrpSpPr/>
          <p:nvPr/>
        </p:nvGrpSpPr>
        <p:grpSpPr>
          <a:xfrm>
            <a:off x="5151763" y="1010122"/>
            <a:ext cx="1888474" cy="1887906"/>
            <a:chOff x="5151763" y="1010122"/>
            <a:chExt cx="1888474" cy="1887906"/>
          </a:xfrm>
        </p:grpSpPr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4A2A6564-183F-A10A-9CC5-F398B20BEE12}"/>
                </a:ext>
              </a:extLst>
            </p:cNvPr>
            <p:cNvSpPr/>
            <p:nvPr/>
          </p:nvSpPr>
          <p:spPr>
            <a:xfrm>
              <a:off x="5152331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8" name="Circle">
              <a:extLst>
                <a:ext uri="{FF2B5EF4-FFF2-40B4-BE49-F238E27FC236}">
                  <a16:creationId xmlns:a16="http://schemas.microsoft.com/office/drawing/2014/main" id="{AC5A23FF-721F-6835-4A99-C55B64C27798}"/>
                </a:ext>
              </a:extLst>
            </p:cNvPr>
            <p:cNvSpPr/>
            <p:nvPr/>
          </p:nvSpPr>
          <p:spPr>
            <a:xfrm>
              <a:off x="5151763" y="1010122"/>
              <a:ext cx="1887906" cy="1887906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F1F5E1-3C5A-7589-91FE-8A643E276EB1}"/>
              </a:ext>
            </a:extLst>
          </p:cNvPr>
          <p:cNvGrpSpPr/>
          <p:nvPr/>
        </p:nvGrpSpPr>
        <p:grpSpPr>
          <a:xfrm>
            <a:off x="7277936" y="4263060"/>
            <a:ext cx="1471319" cy="1471323"/>
            <a:chOff x="7277936" y="4263060"/>
            <a:chExt cx="1471319" cy="1471323"/>
          </a:xfrm>
        </p:grpSpPr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C345484A-C57F-6C6A-3E98-AE3EACA8B47A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9" name="Circle">
              <a:extLst>
                <a:ext uri="{FF2B5EF4-FFF2-40B4-BE49-F238E27FC236}">
                  <a16:creationId xmlns:a16="http://schemas.microsoft.com/office/drawing/2014/main" id="{600A33D2-F8DD-68B3-035E-8F17B224C277}"/>
                </a:ext>
              </a:extLst>
            </p:cNvPr>
            <p:cNvSpPr/>
            <p:nvPr/>
          </p:nvSpPr>
          <p:spPr>
            <a:xfrm>
              <a:off x="7277936" y="4263060"/>
              <a:ext cx="1471319" cy="147132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</p:grpSp>
      <p:sp>
        <p:nvSpPr>
          <p:cNvPr id="29" name="Circle">
            <a:extLst>
              <a:ext uri="{FF2B5EF4-FFF2-40B4-BE49-F238E27FC236}">
                <a16:creationId xmlns:a16="http://schemas.microsoft.com/office/drawing/2014/main" id="{48932C85-EC79-D1D3-39C3-D4526485A481}"/>
              </a:ext>
            </a:extLst>
          </p:cNvPr>
          <p:cNvSpPr/>
          <p:nvPr/>
        </p:nvSpPr>
        <p:spPr>
          <a:xfrm>
            <a:off x="7277936" y="4263060"/>
            <a:ext cx="1471319" cy="1471323"/>
          </a:xfrm>
          <a:prstGeom prst="ellipse">
            <a:avLst/>
          </a:prstGeom>
          <a:gradFill>
            <a:gsLst>
              <a:gs pos="50000">
                <a:schemeClr val="accent3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5-Node Hierarchical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EA06D1F-784F-46EB-DE6E-D9C433094428}"/>
              </a:ext>
            </a:extLst>
          </p:cNvPr>
          <p:cNvSpPr/>
          <p:nvPr/>
        </p:nvSpPr>
        <p:spPr>
          <a:xfrm>
            <a:off x="2134211" y="2271620"/>
            <a:ext cx="7923579" cy="1855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05" y="273"/>
                </a:moveTo>
                <a:lnTo>
                  <a:pt x="5058" y="273"/>
                </a:lnTo>
                <a:cubicBezTo>
                  <a:pt x="2306" y="273"/>
                  <a:pt x="64" y="9845"/>
                  <a:pt x="64" y="21600"/>
                </a:cubicBezTo>
                <a:lnTo>
                  <a:pt x="0" y="21600"/>
                </a:lnTo>
                <a:cubicBezTo>
                  <a:pt x="0" y="9682"/>
                  <a:pt x="2267" y="0"/>
                  <a:pt x="5058" y="0"/>
                </a:cubicBezTo>
                <a:lnTo>
                  <a:pt x="7805" y="0"/>
                </a:lnTo>
                <a:lnTo>
                  <a:pt x="7805" y="273"/>
                </a:lnTo>
                <a:close/>
                <a:moveTo>
                  <a:pt x="5556" y="21573"/>
                </a:moveTo>
                <a:lnTo>
                  <a:pt x="5620" y="21573"/>
                </a:lnTo>
                <a:cubicBezTo>
                  <a:pt x="5620" y="13718"/>
                  <a:pt x="7115" y="7309"/>
                  <a:pt x="8961" y="7309"/>
                </a:cubicBezTo>
                <a:lnTo>
                  <a:pt x="9031" y="7309"/>
                </a:lnTo>
                <a:lnTo>
                  <a:pt x="9031" y="7036"/>
                </a:lnTo>
                <a:lnTo>
                  <a:pt x="8961" y="7036"/>
                </a:lnTo>
                <a:cubicBezTo>
                  <a:pt x="7083" y="7064"/>
                  <a:pt x="5556" y="13582"/>
                  <a:pt x="5556" y="21573"/>
                </a:cubicBezTo>
                <a:close/>
                <a:moveTo>
                  <a:pt x="10768" y="21573"/>
                </a:moveTo>
                <a:lnTo>
                  <a:pt x="10832" y="21573"/>
                </a:lnTo>
                <a:lnTo>
                  <a:pt x="10832" y="9300"/>
                </a:lnTo>
                <a:lnTo>
                  <a:pt x="10768" y="9300"/>
                </a:lnTo>
                <a:lnTo>
                  <a:pt x="10768" y="21573"/>
                </a:lnTo>
                <a:close/>
                <a:moveTo>
                  <a:pt x="16542" y="0"/>
                </a:moveTo>
                <a:lnTo>
                  <a:pt x="13795" y="0"/>
                </a:lnTo>
                <a:lnTo>
                  <a:pt x="13795" y="273"/>
                </a:lnTo>
                <a:lnTo>
                  <a:pt x="16542" y="273"/>
                </a:lnTo>
                <a:cubicBezTo>
                  <a:pt x="19294" y="273"/>
                  <a:pt x="21536" y="9845"/>
                  <a:pt x="21536" y="21600"/>
                </a:cubicBezTo>
                <a:lnTo>
                  <a:pt x="21600" y="21600"/>
                </a:lnTo>
                <a:cubicBezTo>
                  <a:pt x="21594" y="9682"/>
                  <a:pt x="19326" y="0"/>
                  <a:pt x="16542" y="0"/>
                </a:cubicBezTo>
                <a:close/>
                <a:moveTo>
                  <a:pt x="12639" y="7064"/>
                </a:moveTo>
                <a:lnTo>
                  <a:pt x="12569" y="7064"/>
                </a:lnTo>
                <a:lnTo>
                  <a:pt x="12569" y="7336"/>
                </a:lnTo>
                <a:lnTo>
                  <a:pt x="12639" y="7336"/>
                </a:lnTo>
                <a:cubicBezTo>
                  <a:pt x="14479" y="7336"/>
                  <a:pt x="15980" y="13718"/>
                  <a:pt x="15980" y="21600"/>
                </a:cubicBezTo>
                <a:lnTo>
                  <a:pt x="16044" y="21600"/>
                </a:lnTo>
                <a:cubicBezTo>
                  <a:pt x="16044" y="13582"/>
                  <a:pt x="14517" y="7064"/>
                  <a:pt x="12639" y="70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6311E6FE-3B6E-157F-8F23-535289DD724F}"/>
              </a:ext>
            </a:extLst>
          </p:cNvPr>
          <p:cNvSpPr txBox="1"/>
          <p:nvPr/>
        </p:nvSpPr>
        <p:spPr>
          <a:xfrm>
            <a:off x="1639942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0" name="TextBox 18">
            <a:extLst>
              <a:ext uri="{FF2B5EF4-FFF2-40B4-BE49-F238E27FC236}">
                <a16:creationId xmlns:a16="http://schemas.microsoft.com/office/drawing/2014/main" id="{D4D0F272-F45A-107D-75BE-11C72EFF660D}"/>
              </a:ext>
            </a:extLst>
          </p:cNvPr>
          <p:cNvSpPr txBox="1"/>
          <p:nvPr/>
        </p:nvSpPr>
        <p:spPr>
          <a:xfrm>
            <a:off x="3678237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3DA284DF-B073-0BBC-2376-8A46FB55D306}"/>
              </a:ext>
            </a:extLst>
          </p:cNvPr>
          <p:cNvSpPr txBox="1"/>
          <p:nvPr/>
        </p:nvSpPr>
        <p:spPr>
          <a:xfrm>
            <a:off x="5599389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4F4C6FD8-E40F-A7E6-416A-8FA00B1D5D8B}"/>
              </a:ext>
            </a:extLst>
          </p:cNvPr>
          <p:cNvSpPr txBox="1"/>
          <p:nvPr/>
        </p:nvSpPr>
        <p:spPr>
          <a:xfrm>
            <a:off x="7497110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pic>
        <p:nvPicPr>
          <p:cNvPr id="43" name="Graphic 21" descr="Head with gears">
            <a:extLst>
              <a:ext uri="{FF2B5EF4-FFF2-40B4-BE49-F238E27FC236}">
                <a16:creationId xmlns:a16="http://schemas.microsoft.com/office/drawing/2014/main" id="{8C7DFFCD-E97D-EC49-FD91-590423C8E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3011" y="4406517"/>
            <a:ext cx="686833" cy="686833"/>
          </a:xfrm>
          <a:prstGeom prst="rect">
            <a:avLst/>
          </a:prstGeom>
        </p:spPr>
      </p:pic>
      <p:pic>
        <p:nvPicPr>
          <p:cNvPr id="44" name="Graphic 22" descr="Eye">
            <a:extLst>
              <a:ext uri="{FF2B5EF4-FFF2-40B4-BE49-F238E27FC236}">
                <a16:creationId xmlns:a16="http://schemas.microsoft.com/office/drawing/2014/main" id="{E4FA7D4E-BD7B-1556-8070-AD42216CA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1306" y="4406517"/>
            <a:ext cx="686833" cy="686833"/>
          </a:xfrm>
          <a:prstGeom prst="rect">
            <a:avLst/>
          </a:prstGeom>
        </p:spPr>
      </p:pic>
      <p:pic>
        <p:nvPicPr>
          <p:cNvPr id="45" name="Graphic 23" descr="Bullseye">
            <a:extLst>
              <a:ext uri="{FF2B5EF4-FFF2-40B4-BE49-F238E27FC236}">
                <a16:creationId xmlns:a16="http://schemas.microsoft.com/office/drawing/2014/main" id="{62D6411D-DDFA-09E7-F3D0-E05FCEA3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72458" y="4406517"/>
            <a:ext cx="686833" cy="686833"/>
          </a:xfrm>
          <a:prstGeom prst="rect">
            <a:avLst/>
          </a:prstGeom>
        </p:spPr>
      </p:pic>
      <p:pic>
        <p:nvPicPr>
          <p:cNvPr id="46" name="Graphic 24" descr="Lights On">
            <a:extLst>
              <a:ext uri="{FF2B5EF4-FFF2-40B4-BE49-F238E27FC236}">
                <a16:creationId xmlns:a16="http://schemas.microsoft.com/office/drawing/2014/main" id="{B8B4C431-BF8F-9A87-E3AB-11EB3A80B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0179" y="4406517"/>
            <a:ext cx="686833" cy="686833"/>
          </a:xfrm>
          <a:prstGeom prst="rect">
            <a:avLst/>
          </a:prstGeom>
        </p:spPr>
      </p:pic>
      <p:sp>
        <p:nvSpPr>
          <p:cNvPr id="48" name="TextBox 26">
            <a:extLst>
              <a:ext uri="{FF2B5EF4-FFF2-40B4-BE49-F238E27FC236}">
                <a16:creationId xmlns:a16="http://schemas.microsoft.com/office/drawing/2014/main" id="{CF4373BC-F509-8EF2-6677-674D1C310AA5}"/>
              </a:ext>
            </a:extLst>
          </p:cNvPr>
          <p:cNvSpPr txBox="1"/>
          <p:nvPr/>
        </p:nvSpPr>
        <p:spPr>
          <a:xfrm>
            <a:off x="9535404" y="5035120"/>
            <a:ext cx="1032970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50" name="Graphic 31" descr="Bar graph with upward trend with solid fill">
            <a:extLst>
              <a:ext uri="{FF2B5EF4-FFF2-40B4-BE49-F238E27FC236}">
                <a16:creationId xmlns:a16="http://schemas.microsoft.com/office/drawing/2014/main" id="{1790F13D-C264-4781-874D-F901714863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21545" y="4419589"/>
            <a:ext cx="660689" cy="660689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93376DCB-F2EB-BA96-84A4-9C0004955331}"/>
              </a:ext>
            </a:extLst>
          </p:cNvPr>
          <p:cNvGrpSpPr/>
          <p:nvPr/>
        </p:nvGrpSpPr>
        <p:grpSpPr>
          <a:xfrm>
            <a:off x="357103" y="1345972"/>
            <a:ext cx="1799324" cy="1768587"/>
            <a:chOff x="319755" y="4381524"/>
            <a:chExt cx="2088994" cy="1768587"/>
          </a:xfrm>
        </p:grpSpPr>
        <p:sp>
          <p:nvSpPr>
            <p:cNvPr id="71" name="TextBox 3">
              <a:extLst>
                <a:ext uri="{FF2B5EF4-FFF2-40B4-BE49-F238E27FC236}">
                  <a16:creationId xmlns:a16="http://schemas.microsoft.com/office/drawing/2014/main" id="{9654BDA9-5989-6B28-1A88-BA5FA35DE2B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5AA9D0A-1BBA-46CE-005D-A7829DD40D1C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DE1F66-1164-A719-A120-A7B2C1DF113B}"/>
              </a:ext>
            </a:extLst>
          </p:cNvPr>
          <p:cNvGrpSpPr/>
          <p:nvPr/>
        </p:nvGrpSpPr>
        <p:grpSpPr>
          <a:xfrm>
            <a:off x="10035572" y="1345972"/>
            <a:ext cx="1799324" cy="1768587"/>
            <a:chOff x="319755" y="4381524"/>
            <a:chExt cx="2088994" cy="1768587"/>
          </a:xfrm>
        </p:grpSpPr>
        <p:sp>
          <p:nvSpPr>
            <p:cNvPr id="74" name="TextBox 6">
              <a:extLst>
                <a:ext uri="{FF2B5EF4-FFF2-40B4-BE49-F238E27FC236}">
                  <a16:creationId xmlns:a16="http://schemas.microsoft.com/office/drawing/2014/main" id="{12520EA8-45CD-E0B4-CB3D-DEDD7CDBD75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62B02D4-2AF2-114E-EC80-FE9BE11B6B7E}"/>
                </a:ext>
              </a:extLst>
            </p:cNvPr>
            <p:cNvSpPr/>
            <p:nvPr/>
          </p:nvSpPr>
          <p:spPr>
            <a:xfrm>
              <a:off x="319756" y="4765116"/>
              <a:ext cx="2088993" cy="138499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Sed cursus ante dapibus diam. Sed nisi. </a:t>
              </a:r>
            </a:p>
          </p:txBody>
        </p:sp>
      </p:grpSp>
      <p:sp>
        <p:nvSpPr>
          <p:cNvPr id="79" name="TextBox 8">
            <a:extLst>
              <a:ext uri="{FF2B5EF4-FFF2-40B4-BE49-F238E27FC236}">
                <a16:creationId xmlns:a16="http://schemas.microsoft.com/office/drawing/2014/main" id="{B7DF227F-287C-D7FA-A940-FB961A5584CC}"/>
              </a:ext>
            </a:extLst>
          </p:cNvPr>
          <p:cNvSpPr txBox="1"/>
          <p:nvPr/>
        </p:nvSpPr>
        <p:spPr>
          <a:xfrm>
            <a:off x="5579515" y="2124006"/>
            <a:ext cx="1032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80" name="Graphic 25" descr="Trophy with solid fill">
            <a:extLst>
              <a:ext uri="{FF2B5EF4-FFF2-40B4-BE49-F238E27FC236}">
                <a16:creationId xmlns:a16="http://schemas.microsoft.com/office/drawing/2014/main" id="{9BC978B3-C2BC-4B58-A0FE-5C4DD10B63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9205" y="1258041"/>
            <a:ext cx="913590" cy="9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5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8632</TotalTime>
  <Words>193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5-Node Hierarchical – Slide Template</vt:lpstr>
      <vt:lpstr>Neumorphic 5-Node Hierarchical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5-Node Hierarchical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2024-03-19T18:28:03Z</dcterms:modified>
  <cp:category>Charts &amp; Diagrams</cp:category>
</cp:coreProperties>
</file>