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0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3.sv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8A632D-7BC0-BE28-9F80-4760286BEE1B}"/>
              </a:ext>
            </a:extLst>
          </p:cNvPr>
          <p:cNvSpPr/>
          <p:nvPr/>
        </p:nvSpPr>
        <p:spPr>
          <a:xfrm>
            <a:off x="0" y="3835145"/>
            <a:ext cx="9144000" cy="80683"/>
          </a:xfrm>
          <a:prstGeom prst="rect">
            <a:avLst/>
          </a:prstGeom>
          <a:solidFill>
            <a:srgbClr val="F0EEEF"/>
          </a:solidFill>
          <a:ln w="12700">
            <a:miter lim="400000"/>
          </a:ln>
          <a:effectLst>
            <a:outerShdw blurRad="88900" dist="63500" dir="16200000" rotWithShape="0">
              <a:schemeClr val="bg1">
                <a:alpha val="4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100">
              <a:solidFill>
                <a:srgbClr val="FFFFFF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D8DC302-3CD3-287D-081E-0D4A3D3373BD}"/>
              </a:ext>
            </a:extLst>
          </p:cNvPr>
          <p:cNvSpPr/>
          <p:nvPr/>
        </p:nvSpPr>
        <p:spPr>
          <a:xfrm>
            <a:off x="0" y="3835145"/>
            <a:ext cx="9144000" cy="80683"/>
          </a:xfrm>
          <a:prstGeom prst="rect">
            <a:avLst/>
          </a:prstGeom>
          <a:solidFill>
            <a:srgbClr val="F0EEEF"/>
          </a:solidFill>
          <a:ln w="12700">
            <a:miter lim="400000"/>
          </a:ln>
          <a:effectLst>
            <a:outerShdw blurRad="63500" dist="63500" dir="5400000" algn="t" rotWithShape="0">
              <a:schemeClr val="bg1">
                <a:lumMod val="85000"/>
                <a:alpha val="7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100">
              <a:solidFill>
                <a:srgbClr val="FFFFFF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CC12473-7BB4-9DCD-4BE2-634E6D3B0D4D}"/>
              </a:ext>
            </a:extLst>
          </p:cNvPr>
          <p:cNvGrpSpPr/>
          <p:nvPr/>
        </p:nvGrpSpPr>
        <p:grpSpPr>
          <a:xfrm>
            <a:off x="628650" y="2106748"/>
            <a:ext cx="1376645" cy="1590023"/>
            <a:chOff x="628650" y="2106748"/>
            <a:chExt cx="1376645" cy="159002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5B83945-9925-8861-E3A3-43FB0225EBD2}"/>
                </a:ext>
              </a:extLst>
            </p:cNvPr>
            <p:cNvSpPr/>
            <p:nvPr/>
          </p:nvSpPr>
          <p:spPr>
            <a:xfrm>
              <a:off x="628650" y="2106748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18" y="4034"/>
                    <a:pt x="16384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7F9806F-D9C0-EFFF-6C11-2D8057CE2D6A}"/>
                </a:ext>
              </a:extLst>
            </p:cNvPr>
            <p:cNvSpPr/>
            <p:nvPr/>
          </p:nvSpPr>
          <p:spPr>
            <a:xfrm>
              <a:off x="628650" y="2106748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18" y="4034"/>
                    <a:pt x="16384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0762715-2B7F-8B2F-17BE-6613FC688B8D}"/>
              </a:ext>
            </a:extLst>
          </p:cNvPr>
          <p:cNvGrpSpPr/>
          <p:nvPr/>
        </p:nvGrpSpPr>
        <p:grpSpPr>
          <a:xfrm>
            <a:off x="2256163" y="2106748"/>
            <a:ext cx="1376645" cy="1590023"/>
            <a:chOff x="2256163" y="2106748"/>
            <a:chExt cx="1376645" cy="1590023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7C3EAB4-05A9-4132-C257-24CEC0AFB4B0}"/>
                </a:ext>
              </a:extLst>
            </p:cNvPr>
            <p:cNvSpPr/>
            <p:nvPr/>
          </p:nvSpPr>
          <p:spPr>
            <a:xfrm>
              <a:off x="2256163" y="2106748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27F1A664-605E-C22E-0F78-53CEB33A2C03}"/>
                </a:ext>
              </a:extLst>
            </p:cNvPr>
            <p:cNvSpPr/>
            <p:nvPr/>
          </p:nvSpPr>
          <p:spPr>
            <a:xfrm>
              <a:off x="2256163" y="2106748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D06032D-0BD4-8FBA-0939-7800A363AFBA}"/>
              </a:ext>
            </a:extLst>
          </p:cNvPr>
          <p:cNvGrpSpPr/>
          <p:nvPr/>
        </p:nvGrpSpPr>
        <p:grpSpPr>
          <a:xfrm>
            <a:off x="3883678" y="2106748"/>
            <a:ext cx="1376645" cy="1590023"/>
            <a:chOff x="3883678" y="2106748"/>
            <a:chExt cx="1376645" cy="1590023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918DF6B-59F4-A5EF-B064-EC5DCE5172C2}"/>
                </a:ext>
              </a:extLst>
            </p:cNvPr>
            <p:cNvSpPr/>
            <p:nvPr/>
          </p:nvSpPr>
          <p:spPr>
            <a:xfrm>
              <a:off x="3883678" y="2106748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3DC9C512-6E7F-6935-F4A7-F289BDA9B802}"/>
                </a:ext>
              </a:extLst>
            </p:cNvPr>
            <p:cNvSpPr/>
            <p:nvPr/>
          </p:nvSpPr>
          <p:spPr>
            <a:xfrm>
              <a:off x="3883678" y="2106748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0708E4D-D629-66F2-203B-EEC624FB6F60}"/>
              </a:ext>
            </a:extLst>
          </p:cNvPr>
          <p:cNvGrpSpPr/>
          <p:nvPr/>
        </p:nvGrpSpPr>
        <p:grpSpPr>
          <a:xfrm>
            <a:off x="5511192" y="2106748"/>
            <a:ext cx="1376645" cy="1590023"/>
            <a:chOff x="5511192" y="2106748"/>
            <a:chExt cx="1376645" cy="159002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B0435F7-ECAD-9C4B-1C00-8255890EBFD8}"/>
                </a:ext>
              </a:extLst>
            </p:cNvPr>
            <p:cNvSpPr/>
            <p:nvPr/>
          </p:nvSpPr>
          <p:spPr>
            <a:xfrm>
              <a:off x="5511192" y="2106748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0BBD7636-4BE2-9291-A191-6BEFBC01269D}"/>
                </a:ext>
              </a:extLst>
            </p:cNvPr>
            <p:cNvSpPr/>
            <p:nvPr/>
          </p:nvSpPr>
          <p:spPr>
            <a:xfrm>
              <a:off x="5511192" y="2106748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0F0D06C-66ED-B9E8-4D7E-AC7BC90F45FE}"/>
              </a:ext>
            </a:extLst>
          </p:cNvPr>
          <p:cNvGrpSpPr/>
          <p:nvPr/>
        </p:nvGrpSpPr>
        <p:grpSpPr>
          <a:xfrm>
            <a:off x="7138705" y="2106748"/>
            <a:ext cx="1376645" cy="1590023"/>
            <a:chOff x="7138705" y="2106748"/>
            <a:chExt cx="1376645" cy="1590023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B1D12C1-0F1A-0054-FCD4-D48E8424D14D}"/>
                </a:ext>
              </a:extLst>
            </p:cNvPr>
            <p:cNvSpPr/>
            <p:nvPr/>
          </p:nvSpPr>
          <p:spPr>
            <a:xfrm>
              <a:off x="7138705" y="2106748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C3828AB2-8287-96A4-CC69-FA976BC55390}"/>
                </a:ext>
              </a:extLst>
            </p:cNvPr>
            <p:cNvSpPr/>
            <p:nvPr/>
          </p:nvSpPr>
          <p:spPr>
            <a:xfrm>
              <a:off x="7138705" y="2106748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2A24DE46-3384-A6C2-E8A7-37133036FC68}"/>
              </a:ext>
            </a:extLst>
          </p:cNvPr>
          <p:cNvSpPr/>
          <p:nvPr/>
        </p:nvSpPr>
        <p:spPr>
          <a:xfrm>
            <a:off x="5511192" y="2106748"/>
            <a:ext cx="1376645" cy="1590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Bubble Timeline – Slide Template</a:t>
            </a:r>
          </a:p>
        </p:txBody>
      </p:sp>
      <p:pic>
        <p:nvPicPr>
          <p:cNvPr id="17" name="Graphic 16" descr="Stopwatch 33%">
            <a:extLst>
              <a:ext uri="{FF2B5EF4-FFF2-40B4-BE49-F238E27FC236}">
                <a16:creationId xmlns:a16="http://schemas.microsoft.com/office/drawing/2014/main" id="{59184D2C-3017-6AFD-D2FB-691EECDEB2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3518" y="2401616"/>
            <a:ext cx="786910" cy="78691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C5DAB38F-96BB-4ED0-AA38-B312979BD9E5}"/>
              </a:ext>
            </a:extLst>
          </p:cNvPr>
          <p:cNvGrpSpPr/>
          <p:nvPr/>
        </p:nvGrpSpPr>
        <p:grpSpPr>
          <a:xfrm>
            <a:off x="668834" y="4416074"/>
            <a:ext cx="1296276" cy="887857"/>
            <a:chOff x="319755" y="4350748"/>
            <a:chExt cx="2088994" cy="1183809"/>
          </a:xfrm>
        </p:grpSpPr>
        <p:sp>
          <p:nvSpPr>
            <p:cNvPr id="33" name="TextBox 20">
              <a:extLst>
                <a:ext uri="{FF2B5EF4-FFF2-40B4-BE49-F238E27FC236}">
                  <a16:creationId xmlns:a16="http://schemas.microsoft.com/office/drawing/2014/main" id="{159C98BF-9558-19DA-F71E-953BDE99F259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EBC3E98-D089-697F-FBFB-5381E12F588D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</a:t>
              </a:r>
            </a:p>
          </p:txBody>
        </p:sp>
      </p:grpSp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id="{0DA89563-2AEA-F471-2C2E-F6A41DF896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51032" y="2401616"/>
            <a:ext cx="786910" cy="786910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92400E6-B3E3-B14B-BD3C-66C371E70519}"/>
              </a:ext>
            </a:extLst>
          </p:cNvPr>
          <p:cNvGrpSpPr/>
          <p:nvPr/>
        </p:nvGrpSpPr>
        <p:grpSpPr>
          <a:xfrm>
            <a:off x="2296348" y="4416074"/>
            <a:ext cx="1296276" cy="887857"/>
            <a:chOff x="319755" y="4350748"/>
            <a:chExt cx="2088994" cy="1183809"/>
          </a:xfrm>
        </p:grpSpPr>
        <p:sp>
          <p:nvSpPr>
            <p:cNvPr id="31" name="TextBox 23">
              <a:extLst>
                <a:ext uri="{FF2B5EF4-FFF2-40B4-BE49-F238E27FC236}">
                  <a16:creationId xmlns:a16="http://schemas.microsoft.com/office/drawing/2014/main" id="{92438EA3-4C2F-FBA7-F9D1-CF7348001FE4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A5AF1A8-9BCC-7DA8-2C7C-23ABF19B2DF3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</a:t>
              </a:r>
            </a:p>
          </p:txBody>
        </p:sp>
      </p:grpSp>
      <p:pic>
        <p:nvPicPr>
          <p:cNvPr id="19" name="Graphic 18" descr="Lights On">
            <a:extLst>
              <a:ext uri="{FF2B5EF4-FFF2-40B4-BE49-F238E27FC236}">
                <a16:creationId xmlns:a16="http://schemas.microsoft.com/office/drawing/2014/main" id="{9BB9ED96-8D28-29BF-E992-A280BA5AEC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8546" y="2401616"/>
            <a:ext cx="786910" cy="78691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CEEEA13-1051-72E0-7C20-4474636AE1E8}"/>
              </a:ext>
            </a:extLst>
          </p:cNvPr>
          <p:cNvGrpSpPr/>
          <p:nvPr/>
        </p:nvGrpSpPr>
        <p:grpSpPr>
          <a:xfrm>
            <a:off x="3923862" y="4416074"/>
            <a:ext cx="1296276" cy="887857"/>
            <a:chOff x="319755" y="4350748"/>
            <a:chExt cx="2088994" cy="1183809"/>
          </a:xfrm>
        </p:grpSpPr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7E972BD6-83B5-7C07-C8C0-AD850D7C558E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6E732AC-1190-2780-A759-5ED25BF7B0E6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</a:t>
              </a:r>
            </a:p>
          </p:txBody>
        </p:sp>
      </p:grpSp>
      <p:pic>
        <p:nvPicPr>
          <p:cNvPr id="18" name="Graphic 17" descr="Bullseye">
            <a:extLst>
              <a:ext uri="{FF2B5EF4-FFF2-40B4-BE49-F238E27FC236}">
                <a16:creationId xmlns:a16="http://schemas.microsoft.com/office/drawing/2014/main" id="{06AE060A-94D5-4856-8707-447B8B9B5F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06060" y="2401616"/>
            <a:ext cx="786910" cy="786910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6E651A2E-A873-DF34-A1FA-7B99498113F6}"/>
              </a:ext>
            </a:extLst>
          </p:cNvPr>
          <p:cNvGrpSpPr/>
          <p:nvPr/>
        </p:nvGrpSpPr>
        <p:grpSpPr>
          <a:xfrm>
            <a:off x="5551376" y="4416074"/>
            <a:ext cx="1296276" cy="887857"/>
            <a:chOff x="319755" y="4350748"/>
            <a:chExt cx="2088994" cy="1183809"/>
          </a:xfrm>
        </p:grpSpPr>
        <p:sp>
          <p:nvSpPr>
            <p:cNvPr id="27" name="TextBox 29">
              <a:extLst>
                <a:ext uri="{FF2B5EF4-FFF2-40B4-BE49-F238E27FC236}">
                  <a16:creationId xmlns:a16="http://schemas.microsoft.com/office/drawing/2014/main" id="{51DC5E78-7AA6-5C01-2D0B-6C76F52E5777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851383D-0AA3-9A38-7C35-24EC769FFCD9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</a:t>
              </a:r>
            </a:p>
          </p:txBody>
        </p:sp>
      </p:grpSp>
      <p:pic>
        <p:nvPicPr>
          <p:cNvPr id="16" name="Graphic 15" descr="Eye">
            <a:extLst>
              <a:ext uri="{FF2B5EF4-FFF2-40B4-BE49-F238E27FC236}">
                <a16:creationId xmlns:a16="http://schemas.microsoft.com/office/drawing/2014/main" id="{7F925326-946A-5BB5-F314-64DC5080A0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33574" y="2401616"/>
            <a:ext cx="786910" cy="786910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862D9E8-6C64-FEF4-D51B-36F0BEDD9FD5}"/>
              </a:ext>
            </a:extLst>
          </p:cNvPr>
          <p:cNvGrpSpPr/>
          <p:nvPr/>
        </p:nvGrpSpPr>
        <p:grpSpPr>
          <a:xfrm>
            <a:off x="7178890" y="4416074"/>
            <a:ext cx="1296276" cy="887857"/>
            <a:chOff x="319755" y="4350748"/>
            <a:chExt cx="2088994" cy="1183809"/>
          </a:xfrm>
        </p:grpSpPr>
        <p:sp>
          <p:nvSpPr>
            <p:cNvPr id="25" name="TextBox 32">
              <a:extLst>
                <a:ext uri="{FF2B5EF4-FFF2-40B4-BE49-F238E27FC236}">
                  <a16:creationId xmlns:a16="http://schemas.microsoft.com/office/drawing/2014/main" id="{C36AA9BF-9017-821D-C6FF-A6F35B2FC61E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AF1EFE7-029D-45D8-C8EF-60B02197E46B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CE30ABDC-3742-3655-7415-C30BFBA7E862}"/>
              </a:ext>
            </a:extLst>
          </p:cNvPr>
          <p:cNvSpPr txBox="1"/>
          <p:nvPr/>
        </p:nvSpPr>
        <p:spPr>
          <a:xfrm>
            <a:off x="913657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89D1586-EC92-CEE3-7396-8E4AF07FF96A}"/>
              </a:ext>
            </a:extLst>
          </p:cNvPr>
          <p:cNvSpPr txBox="1"/>
          <p:nvPr/>
        </p:nvSpPr>
        <p:spPr>
          <a:xfrm>
            <a:off x="2541170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706EC6-441A-4E90-3253-FD5B7DE478E6}"/>
              </a:ext>
            </a:extLst>
          </p:cNvPr>
          <p:cNvSpPr txBox="1"/>
          <p:nvPr/>
        </p:nvSpPr>
        <p:spPr>
          <a:xfrm>
            <a:off x="4168685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3F18119-E0B5-FCF1-5527-649117CC4CBF}"/>
              </a:ext>
            </a:extLst>
          </p:cNvPr>
          <p:cNvSpPr txBox="1"/>
          <p:nvPr/>
        </p:nvSpPr>
        <p:spPr>
          <a:xfrm>
            <a:off x="5796199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2024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48A7629-BDE2-0391-D597-D7C81601DC20}"/>
              </a:ext>
            </a:extLst>
          </p:cNvPr>
          <p:cNvSpPr txBox="1"/>
          <p:nvPr/>
        </p:nvSpPr>
        <p:spPr>
          <a:xfrm>
            <a:off x="7423712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99627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A8AA6D0E-5326-559E-2E8A-74BE00373F72}"/>
              </a:ext>
            </a:extLst>
          </p:cNvPr>
          <p:cNvSpPr/>
          <p:nvPr/>
        </p:nvSpPr>
        <p:spPr>
          <a:xfrm>
            <a:off x="0" y="3835145"/>
            <a:ext cx="9144000" cy="80683"/>
          </a:xfrm>
          <a:prstGeom prst="rect">
            <a:avLst/>
          </a:prstGeom>
          <a:solidFill>
            <a:srgbClr val="2B323B"/>
          </a:solidFill>
          <a:ln w="12700">
            <a:miter lim="400000"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100">
              <a:solidFill>
                <a:srgbClr val="FFFFFF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7480E7F-97E1-D108-FD10-974F6AD71CF6}"/>
              </a:ext>
            </a:extLst>
          </p:cNvPr>
          <p:cNvSpPr/>
          <p:nvPr/>
        </p:nvSpPr>
        <p:spPr>
          <a:xfrm>
            <a:off x="0" y="3835145"/>
            <a:ext cx="9144000" cy="80683"/>
          </a:xfrm>
          <a:prstGeom prst="rect">
            <a:avLst/>
          </a:prstGeom>
          <a:solidFill>
            <a:srgbClr val="2B323B"/>
          </a:solidFill>
          <a:ln w="12700">
            <a:miter lim="400000"/>
          </a:ln>
          <a:effectLst>
            <a:outerShdw blurRad="88900" dist="50800" dir="16200000" rotWithShape="0">
              <a:schemeClr val="bg1">
                <a:alpha val="1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1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Bubble Timeline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5AE670B-A29D-F09B-40B5-4EB60DD547EE}"/>
              </a:ext>
            </a:extLst>
          </p:cNvPr>
          <p:cNvGrpSpPr/>
          <p:nvPr/>
        </p:nvGrpSpPr>
        <p:grpSpPr>
          <a:xfrm>
            <a:off x="628650" y="2110500"/>
            <a:ext cx="1376645" cy="1590023"/>
            <a:chOff x="628650" y="2110500"/>
            <a:chExt cx="1376645" cy="1590023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61CB0ED0-BE89-76AC-CD4A-2BA382FE2DD1}"/>
                </a:ext>
              </a:extLst>
            </p:cNvPr>
            <p:cNvSpPr/>
            <p:nvPr/>
          </p:nvSpPr>
          <p:spPr>
            <a:xfrm>
              <a:off x="628650" y="2110500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18" y="4034"/>
                    <a:pt x="16384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B50F74EB-BEF3-64CD-CAD2-ABD6B856C92C}"/>
                </a:ext>
              </a:extLst>
            </p:cNvPr>
            <p:cNvSpPr/>
            <p:nvPr/>
          </p:nvSpPr>
          <p:spPr>
            <a:xfrm>
              <a:off x="628650" y="2110500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18" y="4034"/>
                    <a:pt x="16384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CB335D4-B534-9AD9-3A88-A307C077567D}"/>
              </a:ext>
            </a:extLst>
          </p:cNvPr>
          <p:cNvGrpSpPr/>
          <p:nvPr/>
        </p:nvGrpSpPr>
        <p:grpSpPr>
          <a:xfrm>
            <a:off x="2256163" y="2110500"/>
            <a:ext cx="1376645" cy="1590023"/>
            <a:chOff x="2256163" y="2110500"/>
            <a:chExt cx="1376645" cy="1590023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0CFAFDC-927A-3551-1461-5E829FFC16AA}"/>
                </a:ext>
              </a:extLst>
            </p:cNvPr>
            <p:cNvSpPr/>
            <p:nvPr/>
          </p:nvSpPr>
          <p:spPr>
            <a:xfrm>
              <a:off x="2256163" y="2110500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A551B7EE-6E39-33E0-6D93-E08A110500AC}"/>
                </a:ext>
              </a:extLst>
            </p:cNvPr>
            <p:cNvSpPr/>
            <p:nvPr/>
          </p:nvSpPr>
          <p:spPr>
            <a:xfrm>
              <a:off x="2256163" y="2110500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8FFD785-B9D7-1146-1C84-A34A8AF8D1BD}"/>
              </a:ext>
            </a:extLst>
          </p:cNvPr>
          <p:cNvGrpSpPr/>
          <p:nvPr/>
        </p:nvGrpSpPr>
        <p:grpSpPr>
          <a:xfrm>
            <a:off x="3883678" y="2110500"/>
            <a:ext cx="1376645" cy="1590023"/>
            <a:chOff x="3883678" y="2110500"/>
            <a:chExt cx="1376645" cy="1590023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AF53D3E0-91EF-1CBC-424C-7BDAA8C2AC44}"/>
                </a:ext>
              </a:extLst>
            </p:cNvPr>
            <p:cNvSpPr/>
            <p:nvPr/>
          </p:nvSpPr>
          <p:spPr>
            <a:xfrm>
              <a:off x="3883678" y="2110500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1FEC6922-EA33-9995-7084-190FA16C3012}"/>
                </a:ext>
              </a:extLst>
            </p:cNvPr>
            <p:cNvSpPr/>
            <p:nvPr/>
          </p:nvSpPr>
          <p:spPr>
            <a:xfrm>
              <a:off x="3883678" y="2110500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9EA8DBF-87F4-E71A-82F0-66245BD5F302}"/>
              </a:ext>
            </a:extLst>
          </p:cNvPr>
          <p:cNvGrpSpPr/>
          <p:nvPr/>
        </p:nvGrpSpPr>
        <p:grpSpPr>
          <a:xfrm>
            <a:off x="5511192" y="2110500"/>
            <a:ext cx="1376645" cy="1590023"/>
            <a:chOff x="5511192" y="2110500"/>
            <a:chExt cx="1376645" cy="1590023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3C03B02C-F9BE-3ACB-7332-B5DA1B50CB20}"/>
                </a:ext>
              </a:extLst>
            </p:cNvPr>
            <p:cNvSpPr/>
            <p:nvPr/>
          </p:nvSpPr>
          <p:spPr>
            <a:xfrm>
              <a:off x="5511192" y="2110500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FF3FA244-A987-D116-C4D6-195C0D61079A}"/>
                </a:ext>
              </a:extLst>
            </p:cNvPr>
            <p:cNvSpPr/>
            <p:nvPr/>
          </p:nvSpPr>
          <p:spPr>
            <a:xfrm>
              <a:off x="5511192" y="2110500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1F66C33-CE50-FFB8-B7B4-267B45519025}"/>
              </a:ext>
            </a:extLst>
          </p:cNvPr>
          <p:cNvGrpSpPr/>
          <p:nvPr/>
        </p:nvGrpSpPr>
        <p:grpSpPr>
          <a:xfrm>
            <a:off x="7138705" y="2110500"/>
            <a:ext cx="1376645" cy="1590023"/>
            <a:chOff x="7138705" y="2110500"/>
            <a:chExt cx="1376645" cy="1590023"/>
          </a:xfrm>
        </p:grpSpPr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67671F16-7ABC-B8B6-183F-5FA949DF1024}"/>
                </a:ext>
              </a:extLst>
            </p:cNvPr>
            <p:cNvSpPr/>
            <p:nvPr/>
          </p:nvSpPr>
          <p:spPr>
            <a:xfrm>
              <a:off x="7138705" y="2110500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14135879-59C6-DD51-2B2E-1534B9AC21B3}"/>
                </a:ext>
              </a:extLst>
            </p:cNvPr>
            <p:cNvSpPr/>
            <p:nvPr/>
          </p:nvSpPr>
          <p:spPr>
            <a:xfrm>
              <a:off x="7138705" y="2110500"/>
              <a:ext cx="1376645" cy="159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pic>
        <p:nvPicPr>
          <p:cNvPr id="56" name="Graphic 55" descr="Stopwatch 33%">
            <a:extLst>
              <a:ext uri="{FF2B5EF4-FFF2-40B4-BE49-F238E27FC236}">
                <a16:creationId xmlns:a16="http://schemas.microsoft.com/office/drawing/2014/main" id="{ED2B4479-B19F-7246-D92F-39B94F663F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3518" y="2405368"/>
            <a:ext cx="786910" cy="786910"/>
          </a:xfrm>
          <a:prstGeom prst="rect">
            <a:avLst/>
          </a:prstGeom>
        </p:spPr>
      </p:pic>
      <p:pic>
        <p:nvPicPr>
          <p:cNvPr id="57" name="Graphic 56" descr="Head with gears">
            <a:extLst>
              <a:ext uri="{FF2B5EF4-FFF2-40B4-BE49-F238E27FC236}">
                <a16:creationId xmlns:a16="http://schemas.microsoft.com/office/drawing/2014/main" id="{E9F0F330-24E1-944E-1A2F-6246B1CB2C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51032" y="2405368"/>
            <a:ext cx="786910" cy="786910"/>
          </a:xfrm>
          <a:prstGeom prst="rect">
            <a:avLst/>
          </a:prstGeom>
        </p:spPr>
      </p:pic>
      <p:pic>
        <p:nvPicPr>
          <p:cNvPr id="58" name="Graphic 57" descr="Lights On">
            <a:extLst>
              <a:ext uri="{FF2B5EF4-FFF2-40B4-BE49-F238E27FC236}">
                <a16:creationId xmlns:a16="http://schemas.microsoft.com/office/drawing/2014/main" id="{6B7A960D-728D-145D-48FE-CF12C47D2C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8546" y="2405368"/>
            <a:ext cx="786910" cy="786910"/>
          </a:xfrm>
          <a:prstGeom prst="rect">
            <a:avLst/>
          </a:prstGeom>
        </p:spPr>
      </p:pic>
      <p:pic>
        <p:nvPicPr>
          <p:cNvPr id="60" name="Graphic 59" descr="Eye">
            <a:extLst>
              <a:ext uri="{FF2B5EF4-FFF2-40B4-BE49-F238E27FC236}">
                <a16:creationId xmlns:a16="http://schemas.microsoft.com/office/drawing/2014/main" id="{6D6F2462-40F6-8D28-226C-6993345CEE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33574" y="2405368"/>
            <a:ext cx="786910" cy="786910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B245363C-B668-570E-4602-DEE131E0FB0B}"/>
              </a:ext>
            </a:extLst>
          </p:cNvPr>
          <p:cNvGrpSpPr/>
          <p:nvPr/>
        </p:nvGrpSpPr>
        <p:grpSpPr>
          <a:xfrm>
            <a:off x="668834" y="4416074"/>
            <a:ext cx="1296276" cy="887857"/>
            <a:chOff x="319755" y="4350748"/>
            <a:chExt cx="2088994" cy="1183809"/>
          </a:xfrm>
        </p:grpSpPr>
        <p:sp>
          <p:nvSpPr>
            <p:cNvPr id="64" name="TextBox 20">
              <a:extLst>
                <a:ext uri="{FF2B5EF4-FFF2-40B4-BE49-F238E27FC236}">
                  <a16:creationId xmlns:a16="http://schemas.microsoft.com/office/drawing/2014/main" id="{4FA8A1AF-3D3A-F4DF-5F51-35A5E9369C67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AB0C437-D916-9C6F-F473-A8B6040E8AEE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D0064DF-06DC-CA0B-A530-D532F9F51303}"/>
              </a:ext>
            </a:extLst>
          </p:cNvPr>
          <p:cNvGrpSpPr/>
          <p:nvPr/>
        </p:nvGrpSpPr>
        <p:grpSpPr>
          <a:xfrm>
            <a:off x="2296348" y="4416074"/>
            <a:ext cx="1296276" cy="887857"/>
            <a:chOff x="319755" y="4350748"/>
            <a:chExt cx="2088994" cy="1183809"/>
          </a:xfrm>
        </p:grpSpPr>
        <p:sp>
          <p:nvSpPr>
            <p:cNvPr id="67" name="TextBox 23">
              <a:extLst>
                <a:ext uri="{FF2B5EF4-FFF2-40B4-BE49-F238E27FC236}">
                  <a16:creationId xmlns:a16="http://schemas.microsoft.com/office/drawing/2014/main" id="{4608D9AA-5C7F-CC1E-C310-0D3A85A4C1F9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A03B22BE-50ED-298C-54FE-3666097577EB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77EDB23-AFB4-210B-9B00-2496FCE64EAA}"/>
              </a:ext>
            </a:extLst>
          </p:cNvPr>
          <p:cNvGrpSpPr/>
          <p:nvPr/>
        </p:nvGrpSpPr>
        <p:grpSpPr>
          <a:xfrm>
            <a:off x="3923862" y="4416074"/>
            <a:ext cx="1296276" cy="887857"/>
            <a:chOff x="319755" y="4350748"/>
            <a:chExt cx="2088994" cy="1183809"/>
          </a:xfrm>
        </p:grpSpPr>
        <p:sp>
          <p:nvSpPr>
            <p:cNvPr id="70" name="TextBox 26">
              <a:extLst>
                <a:ext uri="{FF2B5EF4-FFF2-40B4-BE49-F238E27FC236}">
                  <a16:creationId xmlns:a16="http://schemas.microsoft.com/office/drawing/2014/main" id="{3A12CE62-0E2D-6103-BD5C-7EB5BD34D7AF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AE139EC-E95C-5BB7-C664-FC3B99DC4284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6CB0FBC-EA08-93E9-220A-4528B7F95DE6}"/>
              </a:ext>
            </a:extLst>
          </p:cNvPr>
          <p:cNvGrpSpPr/>
          <p:nvPr/>
        </p:nvGrpSpPr>
        <p:grpSpPr>
          <a:xfrm>
            <a:off x="5551376" y="4416074"/>
            <a:ext cx="1296276" cy="887857"/>
            <a:chOff x="319755" y="4350748"/>
            <a:chExt cx="2088994" cy="1183809"/>
          </a:xfrm>
        </p:grpSpPr>
        <p:sp>
          <p:nvSpPr>
            <p:cNvPr id="73" name="TextBox 29">
              <a:extLst>
                <a:ext uri="{FF2B5EF4-FFF2-40B4-BE49-F238E27FC236}">
                  <a16:creationId xmlns:a16="http://schemas.microsoft.com/office/drawing/2014/main" id="{338654FD-A6F0-C481-ECFF-2934A7BAA19F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A3412F1-FEAD-9ED1-0D57-F7F0931EE552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BCF3602-ACDB-3248-8267-A7BAD83335DF}"/>
              </a:ext>
            </a:extLst>
          </p:cNvPr>
          <p:cNvGrpSpPr/>
          <p:nvPr/>
        </p:nvGrpSpPr>
        <p:grpSpPr>
          <a:xfrm>
            <a:off x="7178890" y="4416074"/>
            <a:ext cx="1296276" cy="887857"/>
            <a:chOff x="319755" y="4350748"/>
            <a:chExt cx="2088994" cy="1183809"/>
          </a:xfrm>
        </p:grpSpPr>
        <p:sp>
          <p:nvSpPr>
            <p:cNvPr id="76" name="TextBox 32">
              <a:extLst>
                <a:ext uri="{FF2B5EF4-FFF2-40B4-BE49-F238E27FC236}">
                  <a16:creationId xmlns:a16="http://schemas.microsoft.com/office/drawing/2014/main" id="{336D4AAC-CFEB-8640-12C6-88A0B8EA2466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B80666B-D52D-4F5F-5539-8F2A54D7AFF0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B1D253B4-D80C-88E6-044A-EC2A88405B47}"/>
              </a:ext>
            </a:extLst>
          </p:cNvPr>
          <p:cNvSpPr txBox="1"/>
          <p:nvPr/>
        </p:nvSpPr>
        <p:spPr>
          <a:xfrm>
            <a:off x="913657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bg2"/>
                </a:solidFill>
              </a:rPr>
              <a:t>2021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3773ED0-71F7-9729-4D46-8BE2848E8E76}"/>
              </a:ext>
            </a:extLst>
          </p:cNvPr>
          <p:cNvSpPr txBox="1"/>
          <p:nvPr/>
        </p:nvSpPr>
        <p:spPr>
          <a:xfrm>
            <a:off x="2541170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bg2"/>
                </a:solidFill>
              </a:rPr>
              <a:t>2022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767C18C-8459-759F-A82D-E3E6B2D8B275}"/>
              </a:ext>
            </a:extLst>
          </p:cNvPr>
          <p:cNvSpPr txBox="1"/>
          <p:nvPr/>
        </p:nvSpPr>
        <p:spPr>
          <a:xfrm>
            <a:off x="4168685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bg2"/>
                </a:solidFill>
              </a:rPr>
              <a:t>2023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F3E3F18-04A6-D21A-D552-7CEAA04051BB}"/>
              </a:ext>
            </a:extLst>
          </p:cNvPr>
          <p:cNvSpPr txBox="1"/>
          <p:nvPr/>
        </p:nvSpPr>
        <p:spPr>
          <a:xfrm>
            <a:off x="5796199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2024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933FFE3-47E0-8D06-BCF8-06FDF7765135}"/>
              </a:ext>
            </a:extLst>
          </p:cNvPr>
          <p:cNvSpPr txBox="1"/>
          <p:nvPr/>
        </p:nvSpPr>
        <p:spPr>
          <a:xfrm>
            <a:off x="7423712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bg2"/>
                </a:solidFill>
              </a:rPr>
              <a:t>2025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B1B8CA0-9746-1FBC-C90C-78D8FDE796E5}"/>
              </a:ext>
            </a:extLst>
          </p:cNvPr>
          <p:cNvSpPr/>
          <p:nvPr/>
        </p:nvSpPr>
        <p:spPr>
          <a:xfrm>
            <a:off x="5511192" y="2110500"/>
            <a:ext cx="1376645" cy="1590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9" name="Graphic 8" descr="Bullseye">
            <a:extLst>
              <a:ext uri="{FF2B5EF4-FFF2-40B4-BE49-F238E27FC236}">
                <a16:creationId xmlns:a16="http://schemas.microsoft.com/office/drawing/2014/main" id="{73F680B6-DE05-1A28-B9C2-D0801484C7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06060" y="2405368"/>
            <a:ext cx="786910" cy="786910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126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187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Bubble Timeline – Slide Template</vt:lpstr>
      <vt:lpstr>Neumorphic Bubble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Bubble Timeline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2024-01-25T16:52:51Z</dcterms:modified>
  <cp:category>Charts &amp; Diagrams;Timelines &amp; Planning</cp:category>
</cp:coreProperties>
</file>