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88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solidFill>
            <a:srgbClr val="F0EEEF"/>
          </a:solidFill>
          <a:ln w="12700">
            <a:miter lim="400000"/>
          </a:ln>
          <a:effectLst>
            <a:outerShdw blurRad="88900" dist="63500" dir="16200000" rotWithShape="0">
              <a:schemeClr val="bg1">
                <a:alpha val="4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8DC302-3CD3-287D-081E-0D4A3D3373BD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solidFill>
            <a:srgbClr val="F0EEEF"/>
          </a:solidFill>
          <a:ln w="12700">
            <a:miter lim="400000"/>
          </a:ln>
          <a:effectLst>
            <a:outerShdw blurRad="114300" dist="76200" dir="5400000" algn="tl" rotWithShape="0">
              <a:schemeClr val="bg1">
                <a:lumMod val="75000"/>
                <a:alpha val="6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BF99D9-06C3-1A35-D12F-14345B68CC3D}"/>
              </a:ext>
            </a:extLst>
          </p:cNvPr>
          <p:cNvGrpSpPr/>
          <p:nvPr/>
        </p:nvGrpSpPr>
        <p:grpSpPr>
          <a:xfrm>
            <a:off x="838200" y="1665997"/>
            <a:ext cx="1835526" cy="2120030"/>
            <a:chOff x="838200" y="1665997"/>
            <a:chExt cx="1835526" cy="212003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5B83945-9925-8861-E3A3-43FB0225EBD2}"/>
                </a:ext>
              </a:extLst>
            </p:cNvPr>
            <p:cNvSpPr/>
            <p:nvPr/>
          </p:nvSpPr>
          <p:spPr>
            <a:xfrm>
              <a:off x="838200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F9806F-D9C0-EFFF-6C11-2D8057CE2D6A}"/>
                </a:ext>
              </a:extLst>
            </p:cNvPr>
            <p:cNvSpPr/>
            <p:nvPr/>
          </p:nvSpPr>
          <p:spPr>
            <a:xfrm>
              <a:off x="838200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849615-7C65-CE5D-28AC-C6A105920A5B}"/>
              </a:ext>
            </a:extLst>
          </p:cNvPr>
          <p:cNvGrpSpPr/>
          <p:nvPr/>
        </p:nvGrpSpPr>
        <p:grpSpPr>
          <a:xfrm>
            <a:off x="3008218" y="1665997"/>
            <a:ext cx="1835526" cy="2120030"/>
            <a:chOff x="3008218" y="1665997"/>
            <a:chExt cx="1835526" cy="2120030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7C3EAB4-05A9-4132-C257-24CEC0AFB4B0}"/>
                </a:ext>
              </a:extLst>
            </p:cNvPr>
            <p:cNvSpPr/>
            <p:nvPr/>
          </p:nvSpPr>
          <p:spPr>
            <a:xfrm>
              <a:off x="3008218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7F1A664-605E-C22E-0F78-53CEB33A2C03}"/>
                </a:ext>
              </a:extLst>
            </p:cNvPr>
            <p:cNvSpPr/>
            <p:nvPr/>
          </p:nvSpPr>
          <p:spPr>
            <a:xfrm>
              <a:off x="3008218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F506B6-3A3D-5F9C-FE0E-308E618A16EA}"/>
              </a:ext>
            </a:extLst>
          </p:cNvPr>
          <p:cNvGrpSpPr/>
          <p:nvPr/>
        </p:nvGrpSpPr>
        <p:grpSpPr>
          <a:xfrm>
            <a:off x="5178237" y="1665997"/>
            <a:ext cx="1835526" cy="2120030"/>
            <a:chOff x="5178237" y="1665997"/>
            <a:chExt cx="1835526" cy="2120030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918DF6B-59F4-A5EF-B064-EC5DCE5172C2}"/>
                </a:ext>
              </a:extLst>
            </p:cNvPr>
            <p:cNvSpPr/>
            <p:nvPr/>
          </p:nvSpPr>
          <p:spPr>
            <a:xfrm>
              <a:off x="5178237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C9C512-6E7F-6935-F4A7-F289BDA9B802}"/>
                </a:ext>
              </a:extLst>
            </p:cNvPr>
            <p:cNvSpPr/>
            <p:nvPr/>
          </p:nvSpPr>
          <p:spPr>
            <a:xfrm>
              <a:off x="5178237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D075D2C-71CC-328C-C89B-E52B60297F8B}"/>
              </a:ext>
            </a:extLst>
          </p:cNvPr>
          <p:cNvGrpSpPr/>
          <p:nvPr/>
        </p:nvGrpSpPr>
        <p:grpSpPr>
          <a:xfrm>
            <a:off x="7348256" y="1665997"/>
            <a:ext cx="1835526" cy="2120030"/>
            <a:chOff x="7348256" y="1665997"/>
            <a:chExt cx="1835526" cy="212003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0435F7-ECAD-9C4B-1C00-8255890EBFD8}"/>
                </a:ext>
              </a:extLst>
            </p:cNvPr>
            <p:cNvSpPr/>
            <p:nvPr/>
          </p:nvSpPr>
          <p:spPr>
            <a:xfrm>
              <a:off x="7348256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BBD7636-4BE2-9291-A191-6BEFBC01269D}"/>
                </a:ext>
              </a:extLst>
            </p:cNvPr>
            <p:cNvSpPr/>
            <p:nvPr/>
          </p:nvSpPr>
          <p:spPr>
            <a:xfrm>
              <a:off x="7348256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34BE95-0A98-0E10-D72B-98D400FFDC35}"/>
              </a:ext>
            </a:extLst>
          </p:cNvPr>
          <p:cNvGrpSpPr/>
          <p:nvPr/>
        </p:nvGrpSpPr>
        <p:grpSpPr>
          <a:xfrm>
            <a:off x="9518274" y="1665997"/>
            <a:ext cx="1835526" cy="2120030"/>
            <a:chOff x="9518274" y="1665997"/>
            <a:chExt cx="1835526" cy="212003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B1D12C1-0F1A-0054-FCD4-D48E8424D14D}"/>
                </a:ext>
              </a:extLst>
            </p:cNvPr>
            <p:cNvSpPr/>
            <p:nvPr/>
          </p:nvSpPr>
          <p:spPr>
            <a:xfrm>
              <a:off x="9518274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3828AB2-8287-96A4-CC69-FA976BC55390}"/>
                </a:ext>
              </a:extLst>
            </p:cNvPr>
            <p:cNvSpPr/>
            <p:nvPr/>
          </p:nvSpPr>
          <p:spPr>
            <a:xfrm>
              <a:off x="9518274" y="1665997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A24DE46-3384-A6C2-E8A7-37133036FC68}"/>
              </a:ext>
            </a:extLst>
          </p:cNvPr>
          <p:cNvSpPr/>
          <p:nvPr/>
        </p:nvSpPr>
        <p:spPr>
          <a:xfrm>
            <a:off x="7348256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Bubble Timeline – Slide Template</a:t>
            </a:r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1357" y="2059154"/>
            <a:ext cx="1049213" cy="104921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891779" y="4691209"/>
            <a:ext cx="1728368" cy="1122256"/>
            <a:chOff x="319755" y="4381524"/>
            <a:chExt cx="2088994" cy="1122256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1375" y="2059154"/>
            <a:ext cx="1049213" cy="104921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3061797" y="4691209"/>
            <a:ext cx="1728368" cy="1122256"/>
            <a:chOff x="319755" y="4381524"/>
            <a:chExt cx="2088994" cy="1122256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394" y="2059154"/>
            <a:ext cx="1049213" cy="104921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5231816" y="4691209"/>
            <a:ext cx="1728368" cy="1122256"/>
            <a:chOff x="319755" y="4381524"/>
            <a:chExt cx="2088994" cy="1122256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41413" y="2059154"/>
            <a:ext cx="1049213" cy="104921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7401835" y="4691209"/>
            <a:ext cx="1728368" cy="1122256"/>
            <a:chOff x="319755" y="4381524"/>
            <a:chExt cx="2088994" cy="1122256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11431" y="2059154"/>
            <a:ext cx="1049213" cy="104921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9571853" y="4691209"/>
            <a:ext cx="1728368" cy="1122256"/>
            <a:chOff x="319755" y="4381524"/>
            <a:chExt cx="2088994" cy="1122256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1246849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3416867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5586886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7756905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9926923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99627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A8AA6D0E-5326-559E-2E8A-74BE00373F72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5400000" algn="tl" rotWithShape="0">
              <a:schemeClr val="tx1">
                <a:alpha val="4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480E7F-97E1-D108-FD10-974F6AD71CF6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Bubble Timeline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A749F8E-6895-3C4E-5EDE-1242681613D9}"/>
              </a:ext>
            </a:extLst>
          </p:cNvPr>
          <p:cNvGrpSpPr/>
          <p:nvPr/>
        </p:nvGrpSpPr>
        <p:grpSpPr>
          <a:xfrm>
            <a:off x="838200" y="1671000"/>
            <a:ext cx="1835526" cy="2120030"/>
            <a:chOff x="838200" y="1671000"/>
            <a:chExt cx="1835526" cy="2120030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1CB0ED0-BE89-76AC-CD4A-2BA382FE2DD1}"/>
                </a:ext>
              </a:extLst>
            </p:cNvPr>
            <p:cNvSpPr/>
            <p:nvPr/>
          </p:nvSpPr>
          <p:spPr>
            <a:xfrm>
              <a:off x="838200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50F74EB-BEF3-64CD-CAD2-ABD6B856C92C}"/>
                </a:ext>
              </a:extLst>
            </p:cNvPr>
            <p:cNvSpPr/>
            <p:nvPr/>
          </p:nvSpPr>
          <p:spPr>
            <a:xfrm>
              <a:off x="838200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18" y="4034"/>
                    <a:pt x="16384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B7A1543-C2E9-999D-4241-9277E3BA71BE}"/>
              </a:ext>
            </a:extLst>
          </p:cNvPr>
          <p:cNvGrpSpPr/>
          <p:nvPr/>
        </p:nvGrpSpPr>
        <p:grpSpPr>
          <a:xfrm>
            <a:off x="3008218" y="1671000"/>
            <a:ext cx="1835526" cy="2120030"/>
            <a:chOff x="3008218" y="1671000"/>
            <a:chExt cx="1835526" cy="2120030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0CFAFDC-927A-3551-1461-5E829FFC16AA}"/>
                </a:ext>
              </a:extLst>
            </p:cNvPr>
            <p:cNvSpPr/>
            <p:nvPr/>
          </p:nvSpPr>
          <p:spPr>
            <a:xfrm>
              <a:off x="3008218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551B7EE-6E39-33E0-6D93-E08A110500AC}"/>
                </a:ext>
              </a:extLst>
            </p:cNvPr>
            <p:cNvSpPr/>
            <p:nvPr/>
          </p:nvSpPr>
          <p:spPr>
            <a:xfrm>
              <a:off x="3008218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FA0D1D9-BF3E-2A9E-6862-3118887D42AC}"/>
              </a:ext>
            </a:extLst>
          </p:cNvPr>
          <p:cNvGrpSpPr/>
          <p:nvPr/>
        </p:nvGrpSpPr>
        <p:grpSpPr>
          <a:xfrm>
            <a:off x="5178237" y="1671000"/>
            <a:ext cx="1835526" cy="2120030"/>
            <a:chOff x="5178237" y="1671000"/>
            <a:chExt cx="1835526" cy="2120030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F53D3E0-91EF-1CBC-424C-7BDAA8C2AC44}"/>
                </a:ext>
              </a:extLst>
            </p:cNvPr>
            <p:cNvSpPr/>
            <p:nvPr/>
          </p:nvSpPr>
          <p:spPr>
            <a:xfrm>
              <a:off x="5178237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FEC6922-EA33-9995-7084-190FA16C3012}"/>
                </a:ext>
              </a:extLst>
            </p:cNvPr>
            <p:cNvSpPr/>
            <p:nvPr/>
          </p:nvSpPr>
          <p:spPr>
            <a:xfrm>
              <a:off x="5178237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CA195BB-9D07-7499-82A2-822E5815FC80}"/>
              </a:ext>
            </a:extLst>
          </p:cNvPr>
          <p:cNvGrpSpPr/>
          <p:nvPr/>
        </p:nvGrpSpPr>
        <p:grpSpPr>
          <a:xfrm>
            <a:off x="7348256" y="1671000"/>
            <a:ext cx="1835526" cy="2120030"/>
            <a:chOff x="7348256" y="1671000"/>
            <a:chExt cx="1835526" cy="2120030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3C03B02C-F9BE-3ACB-7332-B5DA1B50CB20}"/>
                </a:ext>
              </a:extLst>
            </p:cNvPr>
            <p:cNvSpPr/>
            <p:nvPr/>
          </p:nvSpPr>
          <p:spPr>
            <a:xfrm>
              <a:off x="7348256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F3FA244-A987-D116-C4D6-195C0D61079A}"/>
                </a:ext>
              </a:extLst>
            </p:cNvPr>
            <p:cNvSpPr/>
            <p:nvPr/>
          </p:nvSpPr>
          <p:spPr>
            <a:xfrm>
              <a:off x="7348256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797118-327C-76A7-286C-0ACCCA2751D6}"/>
              </a:ext>
            </a:extLst>
          </p:cNvPr>
          <p:cNvGrpSpPr/>
          <p:nvPr/>
        </p:nvGrpSpPr>
        <p:grpSpPr>
          <a:xfrm>
            <a:off x="9518274" y="1671000"/>
            <a:ext cx="1835526" cy="2120030"/>
            <a:chOff x="9518274" y="1671000"/>
            <a:chExt cx="1835526" cy="2120030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7671F16-7ABC-B8B6-183F-5FA949DF1024}"/>
                </a:ext>
              </a:extLst>
            </p:cNvPr>
            <p:cNvSpPr/>
            <p:nvPr/>
          </p:nvSpPr>
          <p:spPr>
            <a:xfrm>
              <a:off x="9518274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14135879-59C6-DD51-2B2E-1534B9AC21B3}"/>
                </a:ext>
              </a:extLst>
            </p:cNvPr>
            <p:cNvSpPr/>
            <p:nvPr/>
          </p:nvSpPr>
          <p:spPr>
            <a:xfrm>
              <a:off x="9518274" y="1671000"/>
              <a:ext cx="1835526" cy="212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8" extrusionOk="0">
                  <a:moveTo>
                    <a:pt x="10284" y="7"/>
                  </a:moveTo>
                  <a:cubicBezTo>
                    <a:pt x="4706" y="205"/>
                    <a:pt x="194" y="4142"/>
                    <a:pt x="6" y="8965"/>
                  </a:cubicBezTo>
                  <a:cubicBezTo>
                    <a:pt x="-161" y="13263"/>
                    <a:pt x="3056" y="16911"/>
                    <a:pt x="7526" y="18121"/>
                  </a:cubicBezTo>
                  <a:cubicBezTo>
                    <a:pt x="8132" y="18284"/>
                    <a:pt x="8654" y="18627"/>
                    <a:pt x="9010" y="19096"/>
                  </a:cubicBezTo>
                  <a:lnTo>
                    <a:pt x="10723" y="21408"/>
                  </a:lnTo>
                  <a:lnTo>
                    <a:pt x="12436" y="19096"/>
                  </a:lnTo>
                  <a:cubicBezTo>
                    <a:pt x="12791" y="18627"/>
                    <a:pt x="13313" y="18284"/>
                    <a:pt x="13919" y="18121"/>
                  </a:cubicBezTo>
                  <a:cubicBezTo>
                    <a:pt x="18285" y="16947"/>
                    <a:pt x="21439" y="13425"/>
                    <a:pt x="21439" y="9272"/>
                  </a:cubicBezTo>
                  <a:cubicBezTo>
                    <a:pt x="21439" y="4034"/>
                    <a:pt x="16405" y="-192"/>
                    <a:pt x="10284" y="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pic>
        <p:nvPicPr>
          <p:cNvPr id="56" name="Graphic 55" descr="Stopwatch 33%">
            <a:extLst>
              <a:ext uri="{FF2B5EF4-FFF2-40B4-BE49-F238E27FC236}">
                <a16:creationId xmlns:a16="http://schemas.microsoft.com/office/drawing/2014/main" id="{ED2B4479-B19F-7246-D92F-39B94F663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1357" y="2064157"/>
            <a:ext cx="1049213" cy="1049213"/>
          </a:xfrm>
          <a:prstGeom prst="rect">
            <a:avLst/>
          </a:prstGeom>
        </p:spPr>
      </p:pic>
      <p:pic>
        <p:nvPicPr>
          <p:cNvPr id="57" name="Graphic 56" descr="Head with gears">
            <a:extLst>
              <a:ext uri="{FF2B5EF4-FFF2-40B4-BE49-F238E27FC236}">
                <a16:creationId xmlns:a16="http://schemas.microsoft.com/office/drawing/2014/main" id="{E9F0F330-24E1-944E-1A2F-6246B1CB2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1375" y="2064157"/>
            <a:ext cx="1049213" cy="1049213"/>
          </a:xfrm>
          <a:prstGeom prst="rect">
            <a:avLst/>
          </a:prstGeom>
        </p:spPr>
      </p:pic>
      <p:pic>
        <p:nvPicPr>
          <p:cNvPr id="58" name="Graphic 57" descr="Lights On">
            <a:extLst>
              <a:ext uri="{FF2B5EF4-FFF2-40B4-BE49-F238E27FC236}">
                <a16:creationId xmlns:a16="http://schemas.microsoft.com/office/drawing/2014/main" id="{6B7A960D-728D-145D-48FE-CF12C47D2C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394" y="2064157"/>
            <a:ext cx="1049213" cy="1049213"/>
          </a:xfrm>
          <a:prstGeom prst="rect">
            <a:avLst/>
          </a:prstGeom>
        </p:spPr>
      </p:pic>
      <p:pic>
        <p:nvPicPr>
          <p:cNvPr id="60" name="Graphic 59" descr="Eye">
            <a:extLst>
              <a:ext uri="{FF2B5EF4-FFF2-40B4-BE49-F238E27FC236}">
                <a16:creationId xmlns:a16="http://schemas.microsoft.com/office/drawing/2014/main" id="{6D6F2462-40F6-8D28-226C-6993345CEE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11431" y="2064157"/>
            <a:ext cx="1049213" cy="1049213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B245363C-B668-570E-4602-DEE131E0FB0B}"/>
              </a:ext>
            </a:extLst>
          </p:cNvPr>
          <p:cNvGrpSpPr/>
          <p:nvPr/>
        </p:nvGrpSpPr>
        <p:grpSpPr>
          <a:xfrm>
            <a:off x="891779" y="4691209"/>
            <a:ext cx="1728368" cy="1122256"/>
            <a:chOff x="319755" y="4381524"/>
            <a:chExt cx="2088994" cy="1122256"/>
          </a:xfrm>
        </p:grpSpPr>
        <p:sp>
          <p:nvSpPr>
            <p:cNvPr id="64" name="TextBox 20">
              <a:extLst>
                <a:ext uri="{FF2B5EF4-FFF2-40B4-BE49-F238E27FC236}">
                  <a16:creationId xmlns:a16="http://schemas.microsoft.com/office/drawing/2014/main" id="{4FA8A1AF-3D3A-F4DF-5F51-35A5E9369C6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AB0C437-D916-9C6F-F473-A8B6040E8AEE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0064DF-06DC-CA0B-A530-D532F9F51303}"/>
              </a:ext>
            </a:extLst>
          </p:cNvPr>
          <p:cNvGrpSpPr/>
          <p:nvPr/>
        </p:nvGrpSpPr>
        <p:grpSpPr>
          <a:xfrm>
            <a:off x="3061797" y="4691209"/>
            <a:ext cx="1728368" cy="1122256"/>
            <a:chOff x="319755" y="4381524"/>
            <a:chExt cx="2088994" cy="1122256"/>
          </a:xfrm>
        </p:grpSpPr>
        <p:sp>
          <p:nvSpPr>
            <p:cNvPr id="67" name="TextBox 23">
              <a:extLst>
                <a:ext uri="{FF2B5EF4-FFF2-40B4-BE49-F238E27FC236}">
                  <a16:creationId xmlns:a16="http://schemas.microsoft.com/office/drawing/2014/main" id="{4608D9AA-5C7F-CC1E-C310-0D3A85A4C1F9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03B22BE-50ED-298C-54FE-3666097577EB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77EDB23-AFB4-210B-9B00-2496FCE64EAA}"/>
              </a:ext>
            </a:extLst>
          </p:cNvPr>
          <p:cNvGrpSpPr/>
          <p:nvPr/>
        </p:nvGrpSpPr>
        <p:grpSpPr>
          <a:xfrm>
            <a:off x="5231816" y="4691209"/>
            <a:ext cx="1728368" cy="1122256"/>
            <a:chOff x="319755" y="4381524"/>
            <a:chExt cx="2088994" cy="1122256"/>
          </a:xfrm>
        </p:grpSpPr>
        <p:sp>
          <p:nvSpPr>
            <p:cNvPr id="70" name="TextBox 26">
              <a:extLst>
                <a:ext uri="{FF2B5EF4-FFF2-40B4-BE49-F238E27FC236}">
                  <a16:creationId xmlns:a16="http://schemas.microsoft.com/office/drawing/2014/main" id="{3A12CE62-0E2D-6103-BD5C-7EB5BD34D7A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AE139EC-E95C-5BB7-C664-FC3B99DC4284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CB0FBC-EA08-93E9-220A-4528B7F95DE6}"/>
              </a:ext>
            </a:extLst>
          </p:cNvPr>
          <p:cNvGrpSpPr/>
          <p:nvPr/>
        </p:nvGrpSpPr>
        <p:grpSpPr>
          <a:xfrm>
            <a:off x="7401835" y="4691209"/>
            <a:ext cx="1728368" cy="1122256"/>
            <a:chOff x="319755" y="4381524"/>
            <a:chExt cx="2088994" cy="1122256"/>
          </a:xfrm>
        </p:grpSpPr>
        <p:sp>
          <p:nvSpPr>
            <p:cNvPr id="73" name="TextBox 29">
              <a:extLst>
                <a:ext uri="{FF2B5EF4-FFF2-40B4-BE49-F238E27FC236}">
                  <a16:creationId xmlns:a16="http://schemas.microsoft.com/office/drawing/2014/main" id="{338654FD-A6F0-C481-ECFF-2934A7BAA19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A3412F1-FEAD-9ED1-0D57-F7F0931EE552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BCF3602-ACDB-3248-8267-A7BAD83335DF}"/>
              </a:ext>
            </a:extLst>
          </p:cNvPr>
          <p:cNvGrpSpPr/>
          <p:nvPr/>
        </p:nvGrpSpPr>
        <p:grpSpPr>
          <a:xfrm>
            <a:off x="9571853" y="4691209"/>
            <a:ext cx="1728368" cy="1122256"/>
            <a:chOff x="319755" y="4381524"/>
            <a:chExt cx="2088994" cy="1122256"/>
          </a:xfrm>
        </p:grpSpPr>
        <p:sp>
          <p:nvSpPr>
            <p:cNvPr id="76" name="TextBox 32">
              <a:extLst>
                <a:ext uri="{FF2B5EF4-FFF2-40B4-BE49-F238E27FC236}">
                  <a16:creationId xmlns:a16="http://schemas.microsoft.com/office/drawing/2014/main" id="{336D4AAC-CFEB-8640-12C6-88A0B8EA2466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B80666B-D52D-4F5F-5539-8F2A54D7AFF0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B1D253B4-D80C-88E6-044A-EC2A88405B47}"/>
              </a:ext>
            </a:extLst>
          </p:cNvPr>
          <p:cNvSpPr txBox="1"/>
          <p:nvPr/>
        </p:nvSpPr>
        <p:spPr>
          <a:xfrm>
            <a:off x="1246849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3773ED0-71F7-9729-4D46-8BE2848E8E76}"/>
              </a:ext>
            </a:extLst>
          </p:cNvPr>
          <p:cNvSpPr txBox="1"/>
          <p:nvPr/>
        </p:nvSpPr>
        <p:spPr>
          <a:xfrm>
            <a:off x="3416867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67C18C-8459-759F-A82D-E3E6B2D8B275}"/>
              </a:ext>
            </a:extLst>
          </p:cNvPr>
          <p:cNvSpPr txBox="1"/>
          <p:nvPr/>
        </p:nvSpPr>
        <p:spPr>
          <a:xfrm>
            <a:off x="5586886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F3E3F18-04A6-D21A-D552-7CEAA04051BB}"/>
              </a:ext>
            </a:extLst>
          </p:cNvPr>
          <p:cNvSpPr txBox="1"/>
          <p:nvPr/>
        </p:nvSpPr>
        <p:spPr>
          <a:xfrm>
            <a:off x="7756905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933FFE3-47E0-8D06-BCF8-06FDF7765135}"/>
              </a:ext>
            </a:extLst>
          </p:cNvPr>
          <p:cNvSpPr txBox="1"/>
          <p:nvPr/>
        </p:nvSpPr>
        <p:spPr>
          <a:xfrm>
            <a:off x="9926923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2025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B1B8CA0-9746-1FBC-C90C-78D8FDE796E5}"/>
              </a:ext>
            </a:extLst>
          </p:cNvPr>
          <p:cNvSpPr/>
          <p:nvPr/>
        </p:nvSpPr>
        <p:spPr>
          <a:xfrm>
            <a:off x="7348256" y="1671000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3F680B6-DE05-1A28-B9C2-D0801484C7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41413" y="2064157"/>
            <a:ext cx="1049213" cy="104921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126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187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Bubble Timeline – Slide Template</vt:lpstr>
      <vt:lpstr>Neumorphic Bubble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Bubble Timeline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2024-01-25T16:51:40Z</dcterms:modified>
  <cp:category>Charts &amp; Diagrams;Timelines &amp; Planning</cp:category>
</cp:coreProperties>
</file>