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FEDEE"/>
    <a:srgbClr val="EFECED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32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">
            <a:extLst>
              <a:ext uri="{FF2B5EF4-FFF2-40B4-BE49-F238E27FC236}">
                <a16:creationId xmlns:a16="http://schemas.microsoft.com/office/drawing/2014/main" id="{4C54D174-7F16-5B3B-1069-974FCB886B33}"/>
              </a:ext>
            </a:extLst>
          </p:cNvPr>
          <p:cNvSpPr/>
          <p:nvPr/>
        </p:nvSpPr>
        <p:spPr>
          <a:xfrm>
            <a:off x="4951437" y="2284436"/>
            <a:ext cx="2289127" cy="2289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52" y="21600"/>
                </a:moveTo>
                <a:lnTo>
                  <a:pt x="2148" y="21600"/>
                </a:lnTo>
                <a:cubicBezTo>
                  <a:pt x="967" y="21600"/>
                  <a:pt x="0" y="20633"/>
                  <a:pt x="0" y="19452"/>
                </a:cubicBezTo>
                <a:lnTo>
                  <a:pt x="0" y="2148"/>
                </a:lnTo>
                <a:cubicBezTo>
                  <a:pt x="0" y="967"/>
                  <a:pt x="967" y="0"/>
                  <a:pt x="2148" y="0"/>
                </a:cubicBezTo>
                <a:lnTo>
                  <a:pt x="19452" y="0"/>
                </a:lnTo>
                <a:cubicBezTo>
                  <a:pt x="20633" y="0"/>
                  <a:pt x="21600" y="967"/>
                  <a:pt x="21600" y="2148"/>
                </a:cubicBezTo>
                <a:lnTo>
                  <a:pt x="21600" y="19452"/>
                </a:lnTo>
                <a:cubicBezTo>
                  <a:pt x="21600" y="20633"/>
                  <a:pt x="20633" y="21600"/>
                  <a:pt x="19452" y="21600"/>
                </a:cubicBezTo>
                <a:close/>
              </a:path>
            </a:pathLst>
          </a:custGeom>
          <a:solidFill>
            <a:srgbClr val="EFEDEE"/>
          </a:solidFill>
          <a:ln w="12700">
            <a:miter lim="400000"/>
          </a:ln>
          <a:effectLst>
            <a:innerShdw blurRad="215900" dist="203200" dir="13200000">
              <a:prstClr val="black">
                <a:alpha val="15000"/>
              </a:prstClr>
            </a:inn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Neumorphic Dual-Side Network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AA6C9A1A-6F7E-0EC6-AA08-6EE39365CA98}"/>
              </a:ext>
            </a:extLst>
          </p:cNvPr>
          <p:cNvSpPr/>
          <p:nvPr/>
        </p:nvSpPr>
        <p:spPr>
          <a:xfrm>
            <a:off x="1059637" y="1059879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96" y="21600"/>
                  <a:pt x="17760" y="21600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A947D8F-8619-1510-FE8A-0E48FBFD6821}"/>
              </a:ext>
            </a:extLst>
          </p:cNvPr>
          <p:cNvSpPr/>
          <p:nvPr/>
        </p:nvSpPr>
        <p:spPr>
          <a:xfrm>
            <a:off x="1059637" y="2738666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96"/>
                  <a:pt x="19896" y="21600"/>
                  <a:pt x="17760" y="21600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5D5E5D4-E3D0-2166-74EC-9203A8669B60}"/>
              </a:ext>
            </a:extLst>
          </p:cNvPr>
          <p:cNvSpPr/>
          <p:nvPr/>
        </p:nvSpPr>
        <p:spPr>
          <a:xfrm>
            <a:off x="1059637" y="4431681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96" y="21600"/>
                  <a:pt x="17760" y="21600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4406F1D-2D63-116F-6387-ABFC4ACBF0E2}"/>
              </a:ext>
            </a:extLst>
          </p:cNvPr>
          <p:cNvSpPr/>
          <p:nvPr/>
        </p:nvSpPr>
        <p:spPr>
          <a:xfrm>
            <a:off x="9851931" y="1059879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72" y="21600"/>
                  <a:pt x="17760" y="21600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C325B82-BCF9-529E-2AB6-767F5749E80A}"/>
              </a:ext>
            </a:extLst>
          </p:cNvPr>
          <p:cNvSpPr/>
          <p:nvPr/>
        </p:nvSpPr>
        <p:spPr>
          <a:xfrm>
            <a:off x="9851931" y="2738666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96"/>
                  <a:pt x="19872" y="21600"/>
                  <a:pt x="17760" y="21600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9943FAC-7B96-2A05-D08D-22EBE78654CA}"/>
              </a:ext>
            </a:extLst>
          </p:cNvPr>
          <p:cNvSpPr/>
          <p:nvPr/>
        </p:nvSpPr>
        <p:spPr>
          <a:xfrm>
            <a:off x="9851931" y="4431681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72" y="21600"/>
                  <a:pt x="17760" y="21600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06C2C56B-9FA7-15C6-05D5-0A80F5B9BC66}"/>
              </a:ext>
            </a:extLst>
          </p:cNvPr>
          <p:cNvSpPr/>
          <p:nvPr/>
        </p:nvSpPr>
        <p:spPr>
          <a:xfrm>
            <a:off x="9851931" y="1059879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72" y="21600"/>
                  <a:pt x="17760" y="21600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19E11A77-6B31-37D8-DD38-BCA0D34A958C}"/>
              </a:ext>
            </a:extLst>
          </p:cNvPr>
          <p:cNvSpPr/>
          <p:nvPr/>
        </p:nvSpPr>
        <p:spPr>
          <a:xfrm>
            <a:off x="9851931" y="2738666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96"/>
                  <a:pt x="19872" y="21600"/>
                  <a:pt x="17760" y="21600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6A4029A7-67C8-9717-CF56-0536080B63AC}"/>
              </a:ext>
            </a:extLst>
          </p:cNvPr>
          <p:cNvSpPr/>
          <p:nvPr/>
        </p:nvSpPr>
        <p:spPr>
          <a:xfrm>
            <a:off x="9851931" y="4431681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72" y="21600"/>
                  <a:pt x="17760" y="21600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3DE2F897-D005-6CDF-D031-2ECCD9D77FF9}"/>
              </a:ext>
            </a:extLst>
          </p:cNvPr>
          <p:cNvSpPr/>
          <p:nvPr/>
        </p:nvSpPr>
        <p:spPr>
          <a:xfrm>
            <a:off x="1059637" y="4431681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96" y="21600"/>
                  <a:pt x="17760" y="21600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84C869F6-3F8A-1CE4-C689-A82237536C5E}"/>
              </a:ext>
            </a:extLst>
          </p:cNvPr>
          <p:cNvSpPr/>
          <p:nvPr/>
        </p:nvSpPr>
        <p:spPr>
          <a:xfrm>
            <a:off x="1059637" y="1059879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96" y="21600"/>
                  <a:pt x="17760" y="21600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0880C75-50C0-CE2D-F833-919E8C93F4E7}"/>
              </a:ext>
            </a:extLst>
          </p:cNvPr>
          <p:cNvSpPr/>
          <p:nvPr/>
        </p:nvSpPr>
        <p:spPr>
          <a:xfrm>
            <a:off x="1059637" y="2738666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96"/>
                  <a:pt x="19896" y="21600"/>
                  <a:pt x="17760" y="21600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D89FE362-C2AA-E7DC-FDD5-4F5B34896CB4}"/>
              </a:ext>
            </a:extLst>
          </p:cNvPr>
          <p:cNvSpPr/>
          <p:nvPr/>
        </p:nvSpPr>
        <p:spPr>
          <a:xfrm>
            <a:off x="1059637" y="2738666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96"/>
                  <a:pt x="19896" y="21600"/>
                  <a:pt x="17760" y="21600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accent3">
                <a:lumMod val="50000"/>
                <a:alpha val="50000"/>
              </a:schemeClr>
            </a:inn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149B8700-3B9E-11F3-AEE6-56134092E3F1}"/>
              </a:ext>
            </a:extLst>
          </p:cNvPr>
          <p:cNvSpPr/>
          <p:nvPr/>
        </p:nvSpPr>
        <p:spPr>
          <a:xfrm>
            <a:off x="7333748" y="3321973"/>
            <a:ext cx="2455584" cy="133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12" y="0"/>
                </a:moveTo>
                <a:cubicBezTo>
                  <a:pt x="20749" y="0"/>
                  <a:pt x="20536" y="2987"/>
                  <a:pt x="20461" y="7353"/>
                </a:cubicBezTo>
                <a:lnTo>
                  <a:pt x="1139" y="7353"/>
                </a:lnTo>
                <a:cubicBezTo>
                  <a:pt x="1064" y="3217"/>
                  <a:pt x="838" y="0"/>
                  <a:pt x="588" y="0"/>
                </a:cubicBezTo>
                <a:cubicBezTo>
                  <a:pt x="263" y="0"/>
                  <a:pt x="0" y="4825"/>
                  <a:pt x="0" y="10800"/>
                </a:cubicBezTo>
                <a:cubicBezTo>
                  <a:pt x="0" y="16775"/>
                  <a:pt x="263" y="21600"/>
                  <a:pt x="588" y="21600"/>
                </a:cubicBezTo>
                <a:cubicBezTo>
                  <a:pt x="851" y="21600"/>
                  <a:pt x="1064" y="18613"/>
                  <a:pt x="1139" y="14247"/>
                </a:cubicBezTo>
                <a:lnTo>
                  <a:pt x="20461" y="14247"/>
                </a:lnTo>
                <a:cubicBezTo>
                  <a:pt x="20536" y="18383"/>
                  <a:pt x="20762" y="21600"/>
                  <a:pt x="21012" y="21600"/>
                </a:cubicBezTo>
                <a:cubicBezTo>
                  <a:pt x="21337" y="21600"/>
                  <a:pt x="21600" y="16775"/>
                  <a:pt x="21600" y="10800"/>
                </a:cubicBezTo>
                <a:cubicBezTo>
                  <a:pt x="21600" y="4825"/>
                  <a:pt x="21337" y="0"/>
                  <a:pt x="21012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FDB76773-18AA-ACAD-0EFF-900DA8E4445E}"/>
              </a:ext>
            </a:extLst>
          </p:cNvPr>
          <p:cNvSpPr/>
          <p:nvPr/>
        </p:nvSpPr>
        <p:spPr>
          <a:xfrm>
            <a:off x="7333748" y="4545496"/>
            <a:ext cx="2457006" cy="594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00" y="16794"/>
                </a:moveTo>
                <a:cubicBezTo>
                  <a:pt x="20737" y="16794"/>
                  <a:pt x="20524" y="17466"/>
                  <a:pt x="20449" y="18448"/>
                </a:cubicBezTo>
                <a:lnTo>
                  <a:pt x="6916" y="18448"/>
                </a:lnTo>
                <a:cubicBezTo>
                  <a:pt x="5466" y="18448"/>
                  <a:pt x="4102" y="16123"/>
                  <a:pt x="3077" y="11885"/>
                </a:cubicBezTo>
                <a:lnTo>
                  <a:pt x="1088" y="3669"/>
                </a:lnTo>
                <a:cubicBezTo>
                  <a:pt x="1138" y="3307"/>
                  <a:pt x="1176" y="2894"/>
                  <a:pt x="1176" y="2429"/>
                </a:cubicBezTo>
                <a:cubicBezTo>
                  <a:pt x="1176" y="1085"/>
                  <a:pt x="913" y="0"/>
                  <a:pt x="588" y="0"/>
                </a:cubicBezTo>
                <a:cubicBezTo>
                  <a:pt x="263" y="0"/>
                  <a:pt x="0" y="1085"/>
                  <a:pt x="0" y="2429"/>
                </a:cubicBezTo>
                <a:cubicBezTo>
                  <a:pt x="0" y="3772"/>
                  <a:pt x="263" y="4857"/>
                  <a:pt x="588" y="4857"/>
                </a:cubicBezTo>
                <a:cubicBezTo>
                  <a:pt x="663" y="4857"/>
                  <a:pt x="738" y="4806"/>
                  <a:pt x="813" y="4651"/>
                </a:cubicBezTo>
                <a:lnTo>
                  <a:pt x="2814" y="12919"/>
                </a:lnTo>
                <a:cubicBezTo>
                  <a:pt x="3915" y="17466"/>
                  <a:pt x="5366" y="19946"/>
                  <a:pt x="6929" y="19946"/>
                </a:cubicBezTo>
                <a:lnTo>
                  <a:pt x="20462" y="19946"/>
                </a:lnTo>
                <a:cubicBezTo>
                  <a:pt x="20537" y="20877"/>
                  <a:pt x="20762" y="21600"/>
                  <a:pt x="21012" y="21600"/>
                </a:cubicBezTo>
                <a:cubicBezTo>
                  <a:pt x="21337" y="21600"/>
                  <a:pt x="21600" y="20515"/>
                  <a:pt x="21600" y="19171"/>
                </a:cubicBezTo>
                <a:cubicBezTo>
                  <a:pt x="21600" y="17828"/>
                  <a:pt x="21325" y="16794"/>
                  <a:pt x="21000" y="1679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BAA05AEA-73CD-7205-2C31-254805805D38}"/>
              </a:ext>
            </a:extLst>
          </p:cNvPr>
          <p:cNvSpPr/>
          <p:nvPr/>
        </p:nvSpPr>
        <p:spPr>
          <a:xfrm>
            <a:off x="7333750" y="1643185"/>
            <a:ext cx="2455631" cy="594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8" h="21600" extrusionOk="0">
                <a:moveTo>
                  <a:pt x="21012" y="0"/>
                </a:moveTo>
                <a:cubicBezTo>
                  <a:pt x="20750" y="0"/>
                  <a:pt x="20537" y="672"/>
                  <a:pt x="20462" y="1654"/>
                </a:cubicBezTo>
                <a:lnTo>
                  <a:pt x="6929" y="1654"/>
                </a:lnTo>
                <a:cubicBezTo>
                  <a:pt x="5378" y="1654"/>
                  <a:pt x="3915" y="4134"/>
                  <a:pt x="2814" y="8681"/>
                </a:cubicBezTo>
                <a:lnTo>
                  <a:pt x="813" y="16949"/>
                </a:lnTo>
                <a:cubicBezTo>
                  <a:pt x="750" y="16846"/>
                  <a:pt x="675" y="16743"/>
                  <a:pt x="588" y="16743"/>
                </a:cubicBezTo>
                <a:cubicBezTo>
                  <a:pt x="263" y="16743"/>
                  <a:pt x="0" y="17828"/>
                  <a:pt x="0" y="19171"/>
                </a:cubicBezTo>
                <a:cubicBezTo>
                  <a:pt x="0" y="20515"/>
                  <a:pt x="263" y="21600"/>
                  <a:pt x="588" y="21600"/>
                </a:cubicBezTo>
                <a:cubicBezTo>
                  <a:pt x="913" y="21600"/>
                  <a:pt x="1176" y="20515"/>
                  <a:pt x="1176" y="19171"/>
                </a:cubicBezTo>
                <a:cubicBezTo>
                  <a:pt x="1176" y="18706"/>
                  <a:pt x="1151" y="18293"/>
                  <a:pt x="1088" y="17931"/>
                </a:cubicBezTo>
                <a:lnTo>
                  <a:pt x="3077" y="9715"/>
                </a:lnTo>
                <a:cubicBezTo>
                  <a:pt x="4102" y="5477"/>
                  <a:pt x="5466" y="3152"/>
                  <a:pt x="6916" y="3152"/>
                </a:cubicBezTo>
                <a:lnTo>
                  <a:pt x="20449" y="3152"/>
                </a:lnTo>
                <a:cubicBezTo>
                  <a:pt x="20524" y="4082"/>
                  <a:pt x="20749" y="4806"/>
                  <a:pt x="21000" y="4806"/>
                </a:cubicBezTo>
                <a:cubicBezTo>
                  <a:pt x="21325" y="4806"/>
                  <a:pt x="21587" y="3721"/>
                  <a:pt x="21587" y="2377"/>
                </a:cubicBezTo>
                <a:cubicBezTo>
                  <a:pt x="21600" y="1085"/>
                  <a:pt x="21337" y="0"/>
                  <a:pt x="21012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8D744BD6-19C0-4902-4135-CCC3DC60009D}"/>
              </a:ext>
            </a:extLst>
          </p:cNvPr>
          <p:cNvSpPr/>
          <p:nvPr/>
        </p:nvSpPr>
        <p:spPr>
          <a:xfrm>
            <a:off x="2411202" y="3321973"/>
            <a:ext cx="2455584" cy="133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8" y="0"/>
                </a:moveTo>
                <a:cubicBezTo>
                  <a:pt x="851" y="0"/>
                  <a:pt x="1064" y="2987"/>
                  <a:pt x="1139" y="7353"/>
                </a:cubicBezTo>
                <a:lnTo>
                  <a:pt x="20461" y="7353"/>
                </a:lnTo>
                <a:cubicBezTo>
                  <a:pt x="20536" y="3217"/>
                  <a:pt x="20762" y="0"/>
                  <a:pt x="21012" y="0"/>
                </a:cubicBezTo>
                <a:cubicBezTo>
                  <a:pt x="21337" y="0"/>
                  <a:pt x="21600" y="4825"/>
                  <a:pt x="21600" y="10800"/>
                </a:cubicBezTo>
                <a:cubicBezTo>
                  <a:pt x="21600" y="16775"/>
                  <a:pt x="21337" y="21600"/>
                  <a:pt x="21012" y="21600"/>
                </a:cubicBezTo>
                <a:cubicBezTo>
                  <a:pt x="20749" y="21600"/>
                  <a:pt x="20536" y="18613"/>
                  <a:pt x="20461" y="14247"/>
                </a:cubicBezTo>
                <a:lnTo>
                  <a:pt x="1139" y="14247"/>
                </a:lnTo>
                <a:cubicBezTo>
                  <a:pt x="1064" y="18383"/>
                  <a:pt x="838" y="21600"/>
                  <a:pt x="588" y="21600"/>
                </a:cubicBezTo>
                <a:cubicBezTo>
                  <a:pt x="263" y="21600"/>
                  <a:pt x="0" y="16775"/>
                  <a:pt x="0" y="10800"/>
                </a:cubicBezTo>
                <a:cubicBezTo>
                  <a:pt x="0" y="4825"/>
                  <a:pt x="275" y="0"/>
                  <a:pt x="588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500A1A1D-1DCB-85D9-FC04-7FAF32EF5D8B}"/>
              </a:ext>
            </a:extLst>
          </p:cNvPr>
          <p:cNvSpPr/>
          <p:nvPr/>
        </p:nvSpPr>
        <p:spPr>
          <a:xfrm>
            <a:off x="2411202" y="4545496"/>
            <a:ext cx="2457006" cy="594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00" y="16794"/>
                </a:moveTo>
                <a:cubicBezTo>
                  <a:pt x="863" y="16794"/>
                  <a:pt x="1076" y="17466"/>
                  <a:pt x="1151" y="18448"/>
                </a:cubicBezTo>
                <a:lnTo>
                  <a:pt x="14684" y="18448"/>
                </a:lnTo>
                <a:cubicBezTo>
                  <a:pt x="16134" y="18448"/>
                  <a:pt x="17498" y="16123"/>
                  <a:pt x="18523" y="11885"/>
                </a:cubicBezTo>
                <a:lnTo>
                  <a:pt x="20512" y="3669"/>
                </a:lnTo>
                <a:cubicBezTo>
                  <a:pt x="20462" y="3307"/>
                  <a:pt x="20424" y="2894"/>
                  <a:pt x="20424" y="2429"/>
                </a:cubicBezTo>
                <a:cubicBezTo>
                  <a:pt x="20424" y="1085"/>
                  <a:pt x="20687" y="0"/>
                  <a:pt x="21012" y="0"/>
                </a:cubicBezTo>
                <a:cubicBezTo>
                  <a:pt x="21337" y="0"/>
                  <a:pt x="21600" y="1085"/>
                  <a:pt x="21600" y="2429"/>
                </a:cubicBezTo>
                <a:cubicBezTo>
                  <a:pt x="21600" y="3772"/>
                  <a:pt x="21337" y="4857"/>
                  <a:pt x="21012" y="4857"/>
                </a:cubicBezTo>
                <a:cubicBezTo>
                  <a:pt x="20937" y="4857"/>
                  <a:pt x="20862" y="4806"/>
                  <a:pt x="20787" y="4651"/>
                </a:cubicBezTo>
                <a:lnTo>
                  <a:pt x="18786" y="12919"/>
                </a:lnTo>
                <a:cubicBezTo>
                  <a:pt x="17685" y="17466"/>
                  <a:pt x="16234" y="19946"/>
                  <a:pt x="14671" y="19946"/>
                </a:cubicBezTo>
                <a:lnTo>
                  <a:pt x="1138" y="19946"/>
                </a:lnTo>
                <a:cubicBezTo>
                  <a:pt x="1063" y="20877"/>
                  <a:pt x="838" y="21600"/>
                  <a:pt x="588" y="21600"/>
                </a:cubicBezTo>
                <a:cubicBezTo>
                  <a:pt x="263" y="21600"/>
                  <a:pt x="0" y="20515"/>
                  <a:pt x="0" y="19171"/>
                </a:cubicBezTo>
                <a:cubicBezTo>
                  <a:pt x="0" y="17828"/>
                  <a:pt x="288" y="16794"/>
                  <a:pt x="600" y="1679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CA02E9BE-D085-EE3E-30AE-340DEC885ED8}"/>
              </a:ext>
            </a:extLst>
          </p:cNvPr>
          <p:cNvSpPr/>
          <p:nvPr/>
        </p:nvSpPr>
        <p:spPr>
          <a:xfrm>
            <a:off x="2425429" y="1643185"/>
            <a:ext cx="2455582" cy="594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76" y="0"/>
                </a:moveTo>
                <a:cubicBezTo>
                  <a:pt x="838" y="0"/>
                  <a:pt x="1051" y="672"/>
                  <a:pt x="1126" y="1654"/>
                </a:cubicBezTo>
                <a:lnTo>
                  <a:pt x="14667" y="1654"/>
                </a:lnTo>
                <a:cubicBezTo>
                  <a:pt x="16219" y="1654"/>
                  <a:pt x="17683" y="4134"/>
                  <a:pt x="18784" y="8681"/>
                </a:cubicBezTo>
                <a:lnTo>
                  <a:pt x="20787" y="16949"/>
                </a:lnTo>
                <a:cubicBezTo>
                  <a:pt x="20849" y="16846"/>
                  <a:pt x="20924" y="16743"/>
                  <a:pt x="21012" y="16743"/>
                </a:cubicBezTo>
                <a:cubicBezTo>
                  <a:pt x="21337" y="16743"/>
                  <a:pt x="21600" y="17828"/>
                  <a:pt x="21600" y="19171"/>
                </a:cubicBezTo>
                <a:cubicBezTo>
                  <a:pt x="21600" y="20515"/>
                  <a:pt x="21337" y="21600"/>
                  <a:pt x="21012" y="21600"/>
                </a:cubicBezTo>
                <a:cubicBezTo>
                  <a:pt x="20686" y="21600"/>
                  <a:pt x="20424" y="20515"/>
                  <a:pt x="20424" y="19171"/>
                </a:cubicBezTo>
                <a:cubicBezTo>
                  <a:pt x="20424" y="18706"/>
                  <a:pt x="20449" y="18293"/>
                  <a:pt x="20511" y="17931"/>
                </a:cubicBezTo>
                <a:lnTo>
                  <a:pt x="18521" y="9715"/>
                </a:lnTo>
                <a:cubicBezTo>
                  <a:pt x="17495" y="5477"/>
                  <a:pt x="16131" y="3152"/>
                  <a:pt x="14679" y="3152"/>
                </a:cubicBezTo>
                <a:lnTo>
                  <a:pt x="1139" y="3152"/>
                </a:lnTo>
                <a:cubicBezTo>
                  <a:pt x="1064" y="4082"/>
                  <a:pt x="838" y="4806"/>
                  <a:pt x="588" y="4806"/>
                </a:cubicBezTo>
                <a:cubicBezTo>
                  <a:pt x="263" y="4806"/>
                  <a:pt x="0" y="3721"/>
                  <a:pt x="0" y="2377"/>
                </a:cubicBezTo>
                <a:cubicBezTo>
                  <a:pt x="0" y="1085"/>
                  <a:pt x="263" y="0"/>
                  <a:pt x="576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9B27280-A28E-5741-21C9-7FB309AA958F}"/>
              </a:ext>
            </a:extLst>
          </p:cNvPr>
          <p:cNvGrpSpPr/>
          <p:nvPr/>
        </p:nvGrpSpPr>
        <p:grpSpPr>
          <a:xfrm>
            <a:off x="5123438" y="2729372"/>
            <a:ext cx="1937966" cy="1399254"/>
            <a:chOff x="319755" y="4319969"/>
            <a:chExt cx="2088994" cy="1399254"/>
          </a:xfrm>
        </p:grpSpPr>
        <p:sp>
          <p:nvSpPr>
            <p:cNvPr id="48" name="TextBox 22">
              <a:extLst>
                <a:ext uri="{FF2B5EF4-FFF2-40B4-BE49-F238E27FC236}">
                  <a16:creationId xmlns:a16="http://schemas.microsoft.com/office/drawing/2014/main" id="{B3341524-304A-46CF-DF33-EE46FFB9798D}"/>
                </a:ext>
              </a:extLst>
            </p:cNvPr>
            <p:cNvSpPr txBox="1"/>
            <p:nvPr/>
          </p:nvSpPr>
          <p:spPr>
            <a:xfrm>
              <a:off x="319755" y="4319969"/>
              <a:ext cx="2088993" cy="461665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DB2B8C5C-232A-8B29-CC69-AD7301BB5CB0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1DBF46A-2226-9432-662E-DF27D96C532A}"/>
              </a:ext>
            </a:extLst>
          </p:cNvPr>
          <p:cNvGrpSpPr/>
          <p:nvPr/>
        </p:nvGrpSpPr>
        <p:grpSpPr>
          <a:xfrm>
            <a:off x="2596720" y="1806939"/>
            <a:ext cx="1939432" cy="1029923"/>
            <a:chOff x="319755" y="4381524"/>
            <a:chExt cx="2088994" cy="1029923"/>
          </a:xfrm>
        </p:grpSpPr>
        <p:sp>
          <p:nvSpPr>
            <p:cNvPr id="46" name="TextBox 25">
              <a:extLst>
                <a:ext uri="{FF2B5EF4-FFF2-40B4-BE49-F238E27FC236}">
                  <a16:creationId xmlns:a16="http://schemas.microsoft.com/office/drawing/2014/main" id="{9092F35C-D1EA-99D3-2AB0-33D1EF8971A3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7FF18BD5-A4E5-C81B-664C-2906F7580AB1}"/>
                </a:ext>
              </a:extLst>
            </p:cNvPr>
            <p:cNvSpPr/>
            <p:nvPr/>
          </p:nvSpPr>
          <p:spPr>
            <a:xfrm>
              <a:off x="319756" y="4765116"/>
              <a:ext cx="2088993" cy="646331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1200"/>
                </a:spcBef>
              </a:pPr>
              <a:r>
                <a:rPr lang="en-US" sz="1200" noProof="1"/>
                <a:t>Lorem ipsum dolor sit amet, consectetur adipiscing elit. Integer nec odio.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965901E-3EC6-40EC-4A76-B28271A81DB9}"/>
              </a:ext>
            </a:extLst>
          </p:cNvPr>
          <p:cNvGrpSpPr/>
          <p:nvPr/>
        </p:nvGrpSpPr>
        <p:grpSpPr>
          <a:xfrm>
            <a:off x="2596720" y="3463617"/>
            <a:ext cx="1939432" cy="1029923"/>
            <a:chOff x="319755" y="4381524"/>
            <a:chExt cx="2088994" cy="1029923"/>
          </a:xfrm>
        </p:grpSpPr>
        <p:sp>
          <p:nvSpPr>
            <p:cNvPr id="44" name="TextBox 28">
              <a:extLst>
                <a:ext uri="{FF2B5EF4-FFF2-40B4-BE49-F238E27FC236}">
                  <a16:creationId xmlns:a16="http://schemas.microsoft.com/office/drawing/2014/main" id="{636F7B21-7485-B32A-D06B-FFB6F83FB15F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8396534-37C3-537F-0A4C-A098515E6863}"/>
                </a:ext>
              </a:extLst>
            </p:cNvPr>
            <p:cNvSpPr/>
            <p:nvPr/>
          </p:nvSpPr>
          <p:spPr>
            <a:xfrm>
              <a:off x="319756" y="4765116"/>
              <a:ext cx="2088993" cy="646331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1200"/>
                </a:spcBef>
              </a:pPr>
              <a:r>
                <a:rPr lang="en-US" sz="1200" noProof="1"/>
                <a:t>Lorem ipsum dolor sit amet, consectetur adipiscing elit. Integer nec odio.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EC5AB26-07B7-1E02-2821-D410942C2376}"/>
              </a:ext>
            </a:extLst>
          </p:cNvPr>
          <p:cNvGrpSpPr/>
          <p:nvPr/>
        </p:nvGrpSpPr>
        <p:grpSpPr>
          <a:xfrm>
            <a:off x="2596720" y="5174083"/>
            <a:ext cx="2703743" cy="845257"/>
            <a:chOff x="319755" y="4381524"/>
            <a:chExt cx="2088994" cy="845257"/>
          </a:xfrm>
        </p:grpSpPr>
        <p:sp>
          <p:nvSpPr>
            <p:cNvPr id="42" name="TextBox 31">
              <a:extLst>
                <a:ext uri="{FF2B5EF4-FFF2-40B4-BE49-F238E27FC236}">
                  <a16:creationId xmlns:a16="http://schemas.microsoft.com/office/drawing/2014/main" id="{D9C19CA5-61E8-01FA-A5D1-B0A9E952A5C1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A70B846-98B3-355F-0F2B-3106032B56BE}"/>
                </a:ext>
              </a:extLst>
            </p:cNvPr>
            <p:cNvSpPr/>
            <p:nvPr/>
          </p:nvSpPr>
          <p:spPr>
            <a:xfrm>
              <a:off x="319756" y="4765116"/>
              <a:ext cx="2088993" cy="461665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1200"/>
                </a:spcBef>
              </a:pPr>
              <a:r>
                <a:rPr lang="en-US" sz="1200" noProof="1"/>
                <a:t>Lorem ipsum dolor sit amet, consectetur adipiscing elit. Integer nec odio.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0D7BEA3-DED1-4765-EB6D-C0BC6FE16BBE}"/>
              </a:ext>
            </a:extLst>
          </p:cNvPr>
          <p:cNvGrpSpPr/>
          <p:nvPr/>
        </p:nvGrpSpPr>
        <p:grpSpPr>
          <a:xfrm>
            <a:off x="7717877" y="1806939"/>
            <a:ext cx="1939432" cy="1029923"/>
            <a:chOff x="319755" y="4381524"/>
            <a:chExt cx="2088994" cy="1029923"/>
          </a:xfrm>
        </p:grpSpPr>
        <p:sp>
          <p:nvSpPr>
            <p:cNvPr id="40" name="TextBox 34">
              <a:extLst>
                <a:ext uri="{FF2B5EF4-FFF2-40B4-BE49-F238E27FC236}">
                  <a16:creationId xmlns:a16="http://schemas.microsoft.com/office/drawing/2014/main" id="{1AED27F2-3CA7-B28E-749F-04891DD1A59A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E901D08-1741-D3EB-DCC8-674659C6A975}"/>
                </a:ext>
              </a:extLst>
            </p:cNvPr>
            <p:cNvSpPr/>
            <p:nvPr/>
          </p:nvSpPr>
          <p:spPr>
            <a:xfrm>
              <a:off x="319756" y="4765116"/>
              <a:ext cx="2088993" cy="646331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ts val="1200"/>
                </a:spcBef>
              </a:pPr>
              <a:r>
                <a:rPr lang="en-US" sz="1200" noProof="1"/>
                <a:t>Lorem ipsum dolor sit amet, consectetur adipiscing elit. Integer nec odio.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52FEBB6-A783-F49B-6817-C3EFF2474673}"/>
              </a:ext>
            </a:extLst>
          </p:cNvPr>
          <p:cNvGrpSpPr/>
          <p:nvPr/>
        </p:nvGrpSpPr>
        <p:grpSpPr>
          <a:xfrm>
            <a:off x="7717877" y="3463617"/>
            <a:ext cx="1939432" cy="1029923"/>
            <a:chOff x="319755" y="4381524"/>
            <a:chExt cx="2088994" cy="102992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E1FF86B-0C7A-109F-9F71-AB5E89B679FD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3D0266C-36ED-51CB-2248-912756CF65CF}"/>
                </a:ext>
              </a:extLst>
            </p:cNvPr>
            <p:cNvSpPr/>
            <p:nvPr/>
          </p:nvSpPr>
          <p:spPr>
            <a:xfrm>
              <a:off x="319756" y="4765116"/>
              <a:ext cx="2088993" cy="646331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ts val="1200"/>
                </a:spcBef>
              </a:pPr>
              <a:r>
                <a:rPr lang="en-US" sz="1200" noProof="1"/>
                <a:t>Lorem ipsum dolor sit amet, consectetur adipiscing elit. Integer nec odio.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F0D21C0-2C64-A56A-002C-3AFE22F97A23}"/>
              </a:ext>
            </a:extLst>
          </p:cNvPr>
          <p:cNvGrpSpPr/>
          <p:nvPr/>
        </p:nvGrpSpPr>
        <p:grpSpPr>
          <a:xfrm>
            <a:off x="6953567" y="5174083"/>
            <a:ext cx="2703743" cy="845257"/>
            <a:chOff x="319755" y="4381524"/>
            <a:chExt cx="2088994" cy="845257"/>
          </a:xfrm>
        </p:grpSpPr>
        <p:sp>
          <p:nvSpPr>
            <p:cNvPr id="36" name="TextBox 40">
              <a:extLst>
                <a:ext uri="{FF2B5EF4-FFF2-40B4-BE49-F238E27FC236}">
                  <a16:creationId xmlns:a16="http://schemas.microsoft.com/office/drawing/2014/main" id="{ADA17C25-B99D-9F26-E605-8BB12814B821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185C44F-698A-A1FE-DA46-8903D8A9DCA8}"/>
                </a:ext>
              </a:extLst>
            </p:cNvPr>
            <p:cNvSpPr/>
            <p:nvPr/>
          </p:nvSpPr>
          <p:spPr>
            <a:xfrm>
              <a:off x="319756" y="4765116"/>
              <a:ext cx="2088993" cy="461665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ts val="1200"/>
                </a:spcBef>
              </a:pPr>
              <a:r>
                <a:rPr lang="en-US" sz="1200" noProof="1"/>
                <a:t>Lorem ipsum dolor sit amet, consectetur adipiscing elit. Integer nec odio. </a:t>
              </a:r>
            </a:p>
          </p:txBody>
        </p:sp>
      </p:grpSp>
      <p:pic>
        <p:nvPicPr>
          <p:cNvPr id="29" name="Graphic 42" descr="Head with gears">
            <a:extLst>
              <a:ext uri="{FF2B5EF4-FFF2-40B4-BE49-F238E27FC236}">
                <a16:creationId xmlns:a16="http://schemas.microsoft.com/office/drawing/2014/main" id="{F0BCD1BD-47F0-ABC6-E370-0467CB0AFA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1210733" y="1210975"/>
            <a:ext cx="978239" cy="978239"/>
          </a:xfrm>
          <a:prstGeom prst="rect">
            <a:avLst/>
          </a:prstGeom>
        </p:spPr>
      </p:pic>
      <p:pic>
        <p:nvPicPr>
          <p:cNvPr id="30" name="Graphic 44" descr="Stopwatch 33%">
            <a:extLst>
              <a:ext uri="{FF2B5EF4-FFF2-40B4-BE49-F238E27FC236}">
                <a16:creationId xmlns:a16="http://schemas.microsoft.com/office/drawing/2014/main" id="{9DD62227-3D19-DE36-E682-5125A5E61B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10003027" y="1210975"/>
            <a:ext cx="978239" cy="978239"/>
          </a:xfrm>
          <a:prstGeom prst="rect">
            <a:avLst/>
          </a:prstGeom>
        </p:spPr>
      </p:pic>
      <p:pic>
        <p:nvPicPr>
          <p:cNvPr id="31" name="Graphic 45" descr="Bullseye">
            <a:extLst>
              <a:ext uri="{FF2B5EF4-FFF2-40B4-BE49-F238E27FC236}">
                <a16:creationId xmlns:a16="http://schemas.microsoft.com/office/drawing/2014/main" id="{C00C63F7-648A-B3E9-A528-C745CAD36A7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10003027" y="2889762"/>
            <a:ext cx="978239" cy="978239"/>
          </a:xfrm>
          <a:prstGeom prst="rect">
            <a:avLst/>
          </a:prstGeom>
        </p:spPr>
      </p:pic>
      <p:pic>
        <p:nvPicPr>
          <p:cNvPr id="32" name="Graphic 46" descr="Lights On">
            <a:extLst>
              <a:ext uri="{FF2B5EF4-FFF2-40B4-BE49-F238E27FC236}">
                <a16:creationId xmlns:a16="http://schemas.microsoft.com/office/drawing/2014/main" id="{99A889D3-9E77-52A9-642D-490E61A3147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flipH="1">
            <a:off x="1210733" y="4582777"/>
            <a:ext cx="978239" cy="978239"/>
          </a:xfrm>
          <a:prstGeom prst="rect">
            <a:avLst/>
          </a:prstGeom>
        </p:spPr>
      </p:pic>
      <p:pic>
        <p:nvPicPr>
          <p:cNvPr id="33" name="Graphic 47" descr="Database">
            <a:extLst>
              <a:ext uri="{FF2B5EF4-FFF2-40B4-BE49-F238E27FC236}">
                <a16:creationId xmlns:a16="http://schemas.microsoft.com/office/drawing/2014/main" id="{A330296F-82F8-C97A-0FB6-1E4467CB0EE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010365" y="4590115"/>
            <a:ext cx="963563" cy="963563"/>
          </a:xfrm>
          <a:prstGeom prst="rect">
            <a:avLst/>
          </a:prstGeom>
        </p:spPr>
      </p:pic>
      <p:pic>
        <p:nvPicPr>
          <p:cNvPr id="35" name="Graphic 43" descr="Eye">
            <a:extLst>
              <a:ext uri="{FF2B5EF4-FFF2-40B4-BE49-F238E27FC236}">
                <a16:creationId xmlns:a16="http://schemas.microsoft.com/office/drawing/2014/main" id="{2192A33C-8443-EC39-2F79-0667A2D4D26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flipH="1">
            <a:off x="1210733" y="2889762"/>
            <a:ext cx="978239" cy="978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">
            <a:extLst>
              <a:ext uri="{FF2B5EF4-FFF2-40B4-BE49-F238E27FC236}">
                <a16:creationId xmlns:a16="http://schemas.microsoft.com/office/drawing/2014/main" id="{C9943FAC-7B96-2A05-D08D-22EBE78654CA}"/>
              </a:ext>
            </a:extLst>
          </p:cNvPr>
          <p:cNvSpPr/>
          <p:nvPr/>
        </p:nvSpPr>
        <p:spPr>
          <a:xfrm>
            <a:off x="9851931" y="4431681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72" y="21600"/>
                  <a:pt x="17760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C325B82-BCF9-529E-2AB6-767F5749E80A}"/>
              </a:ext>
            </a:extLst>
          </p:cNvPr>
          <p:cNvSpPr/>
          <p:nvPr/>
        </p:nvSpPr>
        <p:spPr>
          <a:xfrm>
            <a:off x="9851931" y="2738666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96"/>
                  <a:pt x="19872" y="21600"/>
                  <a:pt x="17760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4406F1D-2D63-116F-6387-ABFC4ACBF0E2}"/>
              </a:ext>
            </a:extLst>
          </p:cNvPr>
          <p:cNvSpPr/>
          <p:nvPr/>
        </p:nvSpPr>
        <p:spPr>
          <a:xfrm>
            <a:off x="9851931" y="1059879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72" y="21600"/>
                  <a:pt x="17760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5D5E5D4-E3D0-2166-74EC-9203A8669B60}"/>
              </a:ext>
            </a:extLst>
          </p:cNvPr>
          <p:cNvSpPr/>
          <p:nvPr/>
        </p:nvSpPr>
        <p:spPr>
          <a:xfrm>
            <a:off x="1059637" y="4431681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96" y="21600"/>
                  <a:pt x="17760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3DE2F897-D005-6CDF-D031-2ECCD9D77FF9}"/>
              </a:ext>
            </a:extLst>
          </p:cNvPr>
          <p:cNvSpPr/>
          <p:nvPr/>
        </p:nvSpPr>
        <p:spPr>
          <a:xfrm>
            <a:off x="1059637" y="4431681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96" y="21600"/>
                  <a:pt x="17760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8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32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A947D8F-8619-1510-FE8A-0E48FBFD6821}"/>
              </a:ext>
            </a:extLst>
          </p:cNvPr>
          <p:cNvSpPr/>
          <p:nvPr/>
        </p:nvSpPr>
        <p:spPr>
          <a:xfrm>
            <a:off x="1059637" y="2738666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96"/>
                  <a:pt x="19896" y="21600"/>
                  <a:pt x="17760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AA6C9A1A-6F7E-0EC6-AA08-6EE39365CA98}"/>
              </a:ext>
            </a:extLst>
          </p:cNvPr>
          <p:cNvSpPr/>
          <p:nvPr/>
        </p:nvSpPr>
        <p:spPr>
          <a:xfrm>
            <a:off x="1059637" y="1059879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96" y="21600"/>
                  <a:pt x="17760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6A4029A7-67C8-9717-CF56-0536080B63AC}"/>
              </a:ext>
            </a:extLst>
          </p:cNvPr>
          <p:cNvSpPr/>
          <p:nvPr/>
        </p:nvSpPr>
        <p:spPr>
          <a:xfrm>
            <a:off x="9851931" y="4431681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72" y="21600"/>
                  <a:pt x="17760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8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32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19E11A77-6B31-37D8-DD38-BCA0D34A958C}"/>
              </a:ext>
            </a:extLst>
          </p:cNvPr>
          <p:cNvSpPr/>
          <p:nvPr/>
        </p:nvSpPr>
        <p:spPr>
          <a:xfrm>
            <a:off x="9851931" y="2738666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96"/>
                  <a:pt x="19872" y="21600"/>
                  <a:pt x="17760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8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32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06C2C56B-9FA7-15C6-05D5-0A80F5B9BC66}"/>
              </a:ext>
            </a:extLst>
          </p:cNvPr>
          <p:cNvSpPr/>
          <p:nvPr/>
        </p:nvSpPr>
        <p:spPr>
          <a:xfrm>
            <a:off x="9851931" y="1059879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72" y="21600"/>
                  <a:pt x="17760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8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32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0880C75-50C0-CE2D-F833-919E8C93F4E7}"/>
              </a:ext>
            </a:extLst>
          </p:cNvPr>
          <p:cNvSpPr/>
          <p:nvPr/>
        </p:nvSpPr>
        <p:spPr>
          <a:xfrm>
            <a:off x="1059637" y="2738666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96"/>
                  <a:pt x="19896" y="21600"/>
                  <a:pt x="17760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8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32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84C869F6-3F8A-1CE4-C689-A82237536C5E}"/>
              </a:ext>
            </a:extLst>
          </p:cNvPr>
          <p:cNvSpPr/>
          <p:nvPr/>
        </p:nvSpPr>
        <p:spPr>
          <a:xfrm>
            <a:off x="1059637" y="1059879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72"/>
                  <a:pt x="19896" y="21600"/>
                  <a:pt x="17760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8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32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D89FE362-C2AA-E7DC-FDD5-4F5B34896CB4}"/>
              </a:ext>
            </a:extLst>
          </p:cNvPr>
          <p:cNvSpPr/>
          <p:nvPr/>
        </p:nvSpPr>
        <p:spPr>
          <a:xfrm>
            <a:off x="1059637" y="2738666"/>
            <a:ext cx="1280431" cy="1280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0" y="21600"/>
                </a:moveTo>
                <a:lnTo>
                  <a:pt x="3840" y="21600"/>
                </a:lnTo>
                <a:cubicBezTo>
                  <a:pt x="1728" y="21600"/>
                  <a:pt x="0" y="19872"/>
                  <a:pt x="0" y="17760"/>
                </a:cubicBezTo>
                <a:lnTo>
                  <a:pt x="0" y="3840"/>
                </a:lnTo>
                <a:cubicBezTo>
                  <a:pt x="0" y="1728"/>
                  <a:pt x="1728" y="0"/>
                  <a:pt x="3840" y="0"/>
                </a:cubicBezTo>
                <a:lnTo>
                  <a:pt x="17760" y="0"/>
                </a:lnTo>
                <a:cubicBezTo>
                  <a:pt x="19872" y="0"/>
                  <a:pt x="21600" y="1728"/>
                  <a:pt x="21600" y="3840"/>
                </a:cubicBezTo>
                <a:lnTo>
                  <a:pt x="21600" y="17760"/>
                </a:lnTo>
                <a:cubicBezTo>
                  <a:pt x="21600" y="19896"/>
                  <a:pt x="19896" y="21600"/>
                  <a:pt x="17760" y="21600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accent3">
                <a:lumMod val="50000"/>
                <a:alpha val="50000"/>
              </a:schemeClr>
            </a:inn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4C54D174-7F16-5B3B-1069-974FCB886B33}"/>
              </a:ext>
            </a:extLst>
          </p:cNvPr>
          <p:cNvSpPr/>
          <p:nvPr/>
        </p:nvSpPr>
        <p:spPr>
          <a:xfrm>
            <a:off x="4951437" y="2284436"/>
            <a:ext cx="2289127" cy="2289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52" y="21600"/>
                </a:moveTo>
                <a:lnTo>
                  <a:pt x="2148" y="21600"/>
                </a:lnTo>
                <a:cubicBezTo>
                  <a:pt x="967" y="21600"/>
                  <a:pt x="0" y="20633"/>
                  <a:pt x="0" y="19452"/>
                </a:cubicBezTo>
                <a:lnTo>
                  <a:pt x="0" y="2148"/>
                </a:lnTo>
                <a:cubicBezTo>
                  <a:pt x="0" y="967"/>
                  <a:pt x="967" y="0"/>
                  <a:pt x="2148" y="0"/>
                </a:cubicBezTo>
                <a:lnTo>
                  <a:pt x="19452" y="0"/>
                </a:lnTo>
                <a:cubicBezTo>
                  <a:pt x="20633" y="0"/>
                  <a:pt x="21600" y="967"/>
                  <a:pt x="21600" y="2148"/>
                </a:cubicBezTo>
                <a:lnTo>
                  <a:pt x="21600" y="19452"/>
                </a:lnTo>
                <a:cubicBezTo>
                  <a:pt x="21600" y="20633"/>
                  <a:pt x="20633" y="21600"/>
                  <a:pt x="19452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innerShdw blurRad="215900" dist="203200" dir="13200000">
              <a:prstClr val="black">
                <a:alpha val="50000"/>
              </a:prstClr>
            </a:inn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Neumorphic Dual-Side Network – Slide Template</a:t>
            </a:r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149B8700-3B9E-11F3-AEE6-56134092E3F1}"/>
              </a:ext>
            </a:extLst>
          </p:cNvPr>
          <p:cNvSpPr/>
          <p:nvPr/>
        </p:nvSpPr>
        <p:spPr>
          <a:xfrm>
            <a:off x="7333748" y="3321973"/>
            <a:ext cx="2455584" cy="133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12" y="0"/>
                </a:moveTo>
                <a:cubicBezTo>
                  <a:pt x="20749" y="0"/>
                  <a:pt x="20536" y="2987"/>
                  <a:pt x="20461" y="7353"/>
                </a:cubicBezTo>
                <a:lnTo>
                  <a:pt x="1139" y="7353"/>
                </a:lnTo>
                <a:cubicBezTo>
                  <a:pt x="1064" y="3217"/>
                  <a:pt x="838" y="0"/>
                  <a:pt x="588" y="0"/>
                </a:cubicBezTo>
                <a:cubicBezTo>
                  <a:pt x="263" y="0"/>
                  <a:pt x="0" y="4825"/>
                  <a:pt x="0" y="10800"/>
                </a:cubicBezTo>
                <a:cubicBezTo>
                  <a:pt x="0" y="16775"/>
                  <a:pt x="263" y="21600"/>
                  <a:pt x="588" y="21600"/>
                </a:cubicBezTo>
                <a:cubicBezTo>
                  <a:pt x="851" y="21600"/>
                  <a:pt x="1064" y="18613"/>
                  <a:pt x="1139" y="14247"/>
                </a:cubicBezTo>
                <a:lnTo>
                  <a:pt x="20461" y="14247"/>
                </a:lnTo>
                <a:cubicBezTo>
                  <a:pt x="20536" y="18383"/>
                  <a:pt x="20762" y="21600"/>
                  <a:pt x="21012" y="21600"/>
                </a:cubicBezTo>
                <a:cubicBezTo>
                  <a:pt x="21337" y="21600"/>
                  <a:pt x="21600" y="16775"/>
                  <a:pt x="21600" y="10800"/>
                </a:cubicBezTo>
                <a:cubicBezTo>
                  <a:pt x="21600" y="4825"/>
                  <a:pt x="21337" y="0"/>
                  <a:pt x="21012" y="0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FDB76773-18AA-ACAD-0EFF-900DA8E4445E}"/>
              </a:ext>
            </a:extLst>
          </p:cNvPr>
          <p:cNvSpPr/>
          <p:nvPr/>
        </p:nvSpPr>
        <p:spPr>
          <a:xfrm>
            <a:off x="7333748" y="4545496"/>
            <a:ext cx="2457006" cy="594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00" y="16794"/>
                </a:moveTo>
                <a:cubicBezTo>
                  <a:pt x="20737" y="16794"/>
                  <a:pt x="20524" y="17466"/>
                  <a:pt x="20449" y="18448"/>
                </a:cubicBezTo>
                <a:lnTo>
                  <a:pt x="6916" y="18448"/>
                </a:lnTo>
                <a:cubicBezTo>
                  <a:pt x="5466" y="18448"/>
                  <a:pt x="4102" y="16123"/>
                  <a:pt x="3077" y="11885"/>
                </a:cubicBezTo>
                <a:lnTo>
                  <a:pt x="1088" y="3669"/>
                </a:lnTo>
                <a:cubicBezTo>
                  <a:pt x="1138" y="3307"/>
                  <a:pt x="1176" y="2894"/>
                  <a:pt x="1176" y="2429"/>
                </a:cubicBezTo>
                <a:cubicBezTo>
                  <a:pt x="1176" y="1085"/>
                  <a:pt x="913" y="0"/>
                  <a:pt x="588" y="0"/>
                </a:cubicBezTo>
                <a:cubicBezTo>
                  <a:pt x="263" y="0"/>
                  <a:pt x="0" y="1085"/>
                  <a:pt x="0" y="2429"/>
                </a:cubicBezTo>
                <a:cubicBezTo>
                  <a:pt x="0" y="3772"/>
                  <a:pt x="263" y="4857"/>
                  <a:pt x="588" y="4857"/>
                </a:cubicBezTo>
                <a:cubicBezTo>
                  <a:pt x="663" y="4857"/>
                  <a:pt x="738" y="4806"/>
                  <a:pt x="813" y="4651"/>
                </a:cubicBezTo>
                <a:lnTo>
                  <a:pt x="2814" y="12919"/>
                </a:lnTo>
                <a:cubicBezTo>
                  <a:pt x="3915" y="17466"/>
                  <a:pt x="5366" y="19946"/>
                  <a:pt x="6929" y="19946"/>
                </a:cubicBezTo>
                <a:lnTo>
                  <a:pt x="20462" y="19946"/>
                </a:lnTo>
                <a:cubicBezTo>
                  <a:pt x="20537" y="20877"/>
                  <a:pt x="20762" y="21600"/>
                  <a:pt x="21012" y="21600"/>
                </a:cubicBezTo>
                <a:cubicBezTo>
                  <a:pt x="21337" y="21600"/>
                  <a:pt x="21600" y="20515"/>
                  <a:pt x="21600" y="19171"/>
                </a:cubicBezTo>
                <a:cubicBezTo>
                  <a:pt x="21600" y="17828"/>
                  <a:pt x="21325" y="16794"/>
                  <a:pt x="21000" y="16794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BAA05AEA-73CD-7205-2C31-254805805D38}"/>
              </a:ext>
            </a:extLst>
          </p:cNvPr>
          <p:cNvSpPr/>
          <p:nvPr/>
        </p:nvSpPr>
        <p:spPr>
          <a:xfrm>
            <a:off x="7333750" y="1643185"/>
            <a:ext cx="2455631" cy="594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8" h="21600" extrusionOk="0">
                <a:moveTo>
                  <a:pt x="21012" y="0"/>
                </a:moveTo>
                <a:cubicBezTo>
                  <a:pt x="20750" y="0"/>
                  <a:pt x="20537" y="672"/>
                  <a:pt x="20462" y="1654"/>
                </a:cubicBezTo>
                <a:lnTo>
                  <a:pt x="6929" y="1654"/>
                </a:lnTo>
                <a:cubicBezTo>
                  <a:pt x="5378" y="1654"/>
                  <a:pt x="3915" y="4134"/>
                  <a:pt x="2814" y="8681"/>
                </a:cubicBezTo>
                <a:lnTo>
                  <a:pt x="813" y="16949"/>
                </a:lnTo>
                <a:cubicBezTo>
                  <a:pt x="750" y="16846"/>
                  <a:pt x="675" y="16743"/>
                  <a:pt x="588" y="16743"/>
                </a:cubicBezTo>
                <a:cubicBezTo>
                  <a:pt x="263" y="16743"/>
                  <a:pt x="0" y="17828"/>
                  <a:pt x="0" y="19171"/>
                </a:cubicBezTo>
                <a:cubicBezTo>
                  <a:pt x="0" y="20515"/>
                  <a:pt x="263" y="21600"/>
                  <a:pt x="588" y="21600"/>
                </a:cubicBezTo>
                <a:cubicBezTo>
                  <a:pt x="913" y="21600"/>
                  <a:pt x="1176" y="20515"/>
                  <a:pt x="1176" y="19171"/>
                </a:cubicBezTo>
                <a:cubicBezTo>
                  <a:pt x="1176" y="18706"/>
                  <a:pt x="1151" y="18293"/>
                  <a:pt x="1088" y="17931"/>
                </a:cubicBezTo>
                <a:lnTo>
                  <a:pt x="3077" y="9715"/>
                </a:lnTo>
                <a:cubicBezTo>
                  <a:pt x="4102" y="5477"/>
                  <a:pt x="5466" y="3152"/>
                  <a:pt x="6916" y="3152"/>
                </a:cubicBezTo>
                <a:lnTo>
                  <a:pt x="20449" y="3152"/>
                </a:lnTo>
                <a:cubicBezTo>
                  <a:pt x="20524" y="4082"/>
                  <a:pt x="20749" y="4806"/>
                  <a:pt x="21000" y="4806"/>
                </a:cubicBezTo>
                <a:cubicBezTo>
                  <a:pt x="21325" y="4806"/>
                  <a:pt x="21587" y="3721"/>
                  <a:pt x="21587" y="2377"/>
                </a:cubicBezTo>
                <a:cubicBezTo>
                  <a:pt x="21600" y="1085"/>
                  <a:pt x="21337" y="0"/>
                  <a:pt x="21012" y="0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8D744BD6-19C0-4902-4135-CCC3DC60009D}"/>
              </a:ext>
            </a:extLst>
          </p:cNvPr>
          <p:cNvSpPr/>
          <p:nvPr/>
        </p:nvSpPr>
        <p:spPr>
          <a:xfrm>
            <a:off x="2411202" y="3321973"/>
            <a:ext cx="2455584" cy="133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8" y="0"/>
                </a:moveTo>
                <a:cubicBezTo>
                  <a:pt x="851" y="0"/>
                  <a:pt x="1064" y="2987"/>
                  <a:pt x="1139" y="7353"/>
                </a:cubicBezTo>
                <a:lnTo>
                  <a:pt x="20461" y="7353"/>
                </a:lnTo>
                <a:cubicBezTo>
                  <a:pt x="20536" y="3217"/>
                  <a:pt x="20762" y="0"/>
                  <a:pt x="21012" y="0"/>
                </a:cubicBezTo>
                <a:cubicBezTo>
                  <a:pt x="21337" y="0"/>
                  <a:pt x="21600" y="4825"/>
                  <a:pt x="21600" y="10800"/>
                </a:cubicBezTo>
                <a:cubicBezTo>
                  <a:pt x="21600" y="16775"/>
                  <a:pt x="21337" y="21600"/>
                  <a:pt x="21012" y="21600"/>
                </a:cubicBezTo>
                <a:cubicBezTo>
                  <a:pt x="20749" y="21600"/>
                  <a:pt x="20536" y="18613"/>
                  <a:pt x="20461" y="14247"/>
                </a:cubicBezTo>
                <a:lnTo>
                  <a:pt x="1139" y="14247"/>
                </a:lnTo>
                <a:cubicBezTo>
                  <a:pt x="1064" y="18383"/>
                  <a:pt x="838" y="21600"/>
                  <a:pt x="588" y="21600"/>
                </a:cubicBezTo>
                <a:cubicBezTo>
                  <a:pt x="263" y="21600"/>
                  <a:pt x="0" y="16775"/>
                  <a:pt x="0" y="10800"/>
                </a:cubicBezTo>
                <a:cubicBezTo>
                  <a:pt x="0" y="4825"/>
                  <a:pt x="275" y="0"/>
                  <a:pt x="588" y="0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500A1A1D-1DCB-85D9-FC04-7FAF32EF5D8B}"/>
              </a:ext>
            </a:extLst>
          </p:cNvPr>
          <p:cNvSpPr/>
          <p:nvPr/>
        </p:nvSpPr>
        <p:spPr>
          <a:xfrm>
            <a:off x="2411202" y="4545496"/>
            <a:ext cx="2457006" cy="594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00" y="16794"/>
                </a:moveTo>
                <a:cubicBezTo>
                  <a:pt x="863" y="16794"/>
                  <a:pt x="1076" y="17466"/>
                  <a:pt x="1151" y="18448"/>
                </a:cubicBezTo>
                <a:lnTo>
                  <a:pt x="14684" y="18448"/>
                </a:lnTo>
                <a:cubicBezTo>
                  <a:pt x="16134" y="18448"/>
                  <a:pt x="17498" y="16123"/>
                  <a:pt x="18523" y="11885"/>
                </a:cubicBezTo>
                <a:lnTo>
                  <a:pt x="20512" y="3669"/>
                </a:lnTo>
                <a:cubicBezTo>
                  <a:pt x="20462" y="3307"/>
                  <a:pt x="20424" y="2894"/>
                  <a:pt x="20424" y="2429"/>
                </a:cubicBezTo>
                <a:cubicBezTo>
                  <a:pt x="20424" y="1085"/>
                  <a:pt x="20687" y="0"/>
                  <a:pt x="21012" y="0"/>
                </a:cubicBezTo>
                <a:cubicBezTo>
                  <a:pt x="21337" y="0"/>
                  <a:pt x="21600" y="1085"/>
                  <a:pt x="21600" y="2429"/>
                </a:cubicBezTo>
                <a:cubicBezTo>
                  <a:pt x="21600" y="3772"/>
                  <a:pt x="21337" y="4857"/>
                  <a:pt x="21012" y="4857"/>
                </a:cubicBezTo>
                <a:cubicBezTo>
                  <a:pt x="20937" y="4857"/>
                  <a:pt x="20862" y="4806"/>
                  <a:pt x="20787" y="4651"/>
                </a:cubicBezTo>
                <a:lnTo>
                  <a:pt x="18786" y="12919"/>
                </a:lnTo>
                <a:cubicBezTo>
                  <a:pt x="17685" y="17466"/>
                  <a:pt x="16234" y="19946"/>
                  <a:pt x="14671" y="19946"/>
                </a:cubicBezTo>
                <a:lnTo>
                  <a:pt x="1138" y="19946"/>
                </a:lnTo>
                <a:cubicBezTo>
                  <a:pt x="1063" y="20877"/>
                  <a:pt x="838" y="21600"/>
                  <a:pt x="588" y="21600"/>
                </a:cubicBezTo>
                <a:cubicBezTo>
                  <a:pt x="263" y="21600"/>
                  <a:pt x="0" y="20515"/>
                  <a:pt x="0" y="19171"/>
                </a:cubicBezTo>
                <a:cubicBezTo>
                  <a:pt x="0" y="17828"/>
                  <a:pt x="288" y="16794"/>
                  <a:pt x="600" y="16794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CA02E9BE-D085-EE3E-30AE-340DEC885ED8}"/>
              </a:ext>
            </a:extLst>
          </p:cNvPr>
          <p:cNvSpPr/>
          <p:nvPr/>
        </p:nvSpPr>
        <p:spPr>
          <a:xfrm>
            <a:off x="2425429" y="1643185"/>
            <a:ext cx="2455582" cy="594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76" y="0"/>
                </a:moveTo>
                <a:cubicBezTo>
                  <a:pt x="838" y="0"/>
                  <a:pt x="1051" y="672"/>
                  <a:pt x="1126" y="1654"/>
                </a:cubicBezTo>
                <a:lnTo>
                  <a:pt x="14667" y="1654"/>
                </a:lnTo>
                <a:cubicBezTo>
                  <a:pt x="16219" y="1654"/>
                  <a:pt x="17683" y="4134"/>
                  <a:pt x="18784" y="8681"/>
                </a:cubicBezTo>
                <a:lnTo>
                  <a:pt x="20787" y="16949"/>
                </a:lnTo>
                <a:cubicBezTo>
                  <a:pt x="20849" y="16846"/>
                  <a:pt x="20924" y="16743"/>
                  <a:pt x="21012" y="16743"/>
                </a:cubicBezTo>
                <a:cubicBezTo>
                  <a:pt x="21337" y="16743"/>
                  <a:pt x="21600" y="17828"/>
                  <a:pt x="21600" y="19171"/>
                </a:cubicBezTo>
                <a:cubicBezTo>
                  <a:pt x="21600" y="20515"/>
                  <a:pt x="21337" y="21600"/>
                  <a:pt x="21012" y="21600"/>
                </a:cubicBezTo>
                <a:cubicBezTo>
                  <a:pt x="20686" y="21600"/>
                  <a:pt x="20424" y="20515"/>
                  <a:pt x="20424" y="19171"/>
                </a:cubicBezTo>
                <a:cubicBezTo>
                  <a:pt x="20424" y="18706"/>
                  <a:pt x="20449" y="18293"/>
                  <a:pt x="20511" y="17931"/>
                </a:cubicBezTo>
                <a:lnTo>
                  <a:pt x="18521" y="9715"/>
                </a:lnTo>
                <a:cubicBezTo>
                  <a:pt x="17495" y="5477"/>
                  <a:pt x="16131" y="3152"/>
                  <a:pt x="14679" y="3152"/>
                </a:cubicBezTo>
                <a:lnTo>
                  <a:pt x="1139" y="3152"/>
                </a:lnTo>
                <a:cubicBezTo>
                  <a:pt x="1064" y="4082"/>
                  <a:pt x="838" y="4806"/>
                  <a:pt x="588" y="4806"/>
                </a:cubicBezTo>
                <a:cubicBezTo>
                  <a:pt x="263" y="4806"/>
                  <a:pt x="0" y="3721"/>
                  <a:pt x="0" y="2377"/>
                </a:cubicBezTo>
                <a:cubicBezTo>
                  <a:pt x="0" y="1085"/>
                  <a:pt x="263" y="0"/>
                  <a:pt x="576" y="0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1DBF46A-2226-9432-662E-DF27D96C532A}"/>
              </a:ext>
            </a:extLst>
          </p:cNvPr>
          <p:cNvGrpSpPr/>
          <p:nvPr/>
        </p:nvGrpSpPr>
        <p:grpSpPr>
          <a:xfrm>
            <a:off x="2596720" y="1806939"/>
            <a:ext cx="1939432" cy="1029923"/>
            <a:chOff x="319755" y="4381524"/>
            <a:chExt cx="2088994" cy="1029923"/>
          </a:xfrm>
        </p:grpSpPr>
        <p:sp>
          <p:nvSpPr>
            <p:cNvPr id="46" name="TextBox 25">
              <a:extLst>
                <a:ext uri="{FF2B5EF4-FFF2-40B4-BE49-F238E27FC236}">
                  <a16:creationId xmlns:a16="http://schemas.microsoft.com/office/drawing/2014/main" id="{9092F35C-D1EA-99D3-2AB0-33D1EF8971A3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7FF18BD5-A4E5-C81B-664C-2906F7580AB1}"/>
                </a:ext>
              </a:extLst>
            </p:cNvPr>
            <p:cNvSpPr/>
            <p:nvPr/>
          </p:nvSpPr>
          <p:spPr>
            <a:xfrm>
              <a:off x="319756" y="4765116"/>
              <a:ext cx="2088993" cy="646331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1200"/>
                </a:spcBef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965901E-3EC6-40EC-4A76-B28271A81DB9}"/>
              </a:ext>
            </a:extLst>
          </p:cNvPr>
          <p:cNvGrpSpPr/>
          <p:nvPr/>
        </p:nvGrpSpPr>
        <p:grpSpPr>
          <a:xfrm>
            <a:off x="2596720" y="3463617"/>
            <a:ext cx="1939432" cy="1029923"/>
            <a:chOff x="319755" y="4381524"/>
            <a:chExt cx="2088994" cy="1029923"/>
          </a:xfrm>
        </p:grpSpPr>
        <p:sp>
          <p:nvSpPr>
            <p:cNvPr id="44" name="TextBox 28">
              <a:extLst>
                <a:ext uri="{FF2B5EF4-FFF2-40B4-BE49-F238E27FC236}">
                  <a16:creationId xmlns:a16="http://schemas.microsoft.com/office/drawing/2014/main" id="{636F7B21-7485-B32A-D06B-FFB6F83FB15F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8396534-37C3-537F-0A4C-A098515E6863}"/>
                </a:ext>
              </a:extLst>
            </p:cNvPr>
            <p:cNvSpPr/>
            <p:nvPr/>
          </p:nvSpPr>
          <p:spPr>
            <a:xfrm>
              <a:off x="319756" y="4765116"/>
              <a:ext cx="2088993" cy="646331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1200"/>
                </a:spcBef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EC5AB26-07B7-1E02-2821-D410942C2376}"/>
              </a:ext>
            </a:extLst>
          </p:cNvPr>
          <p:cNvGrpSpPr/>
          <p:nvPr/>
        </p:nvGrpSpPr>
        <p:grpSpPr>
          <a:xfrm>
            <a:off x="2596720" y="5174083"/>
            <a:ext cx="2703743" cy="845257"/>
            <a:chOff x="319755" y="4381524"/>
            <a:chExt cx="2088994" cy="845257"/>
          </a:xfrm>
        </p:grpSpPr>
        <p:sp>
          <p:nvSpPr>
            <p:cNvPr id="42" name="TextBox 31">
              <a:extLst>
                <a:ext uri="{FF2B5EF4-FFF2-40B4-BE49-F238E27FC236}">
                  <a16:creationId xmlns:a16="http://schemas.microsoft.com/office/drawing/2014/main" id="{D9C19CA5-61E8-01FA-A5D1-B0A9E952A5C1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A70B846-98B3-355F-0F2B-3106032B56BE}"/>
                </a:ext>
              </a:extLst>
            </p:cNvPr>
            <p:cNvSpPr/>
            <p:nvPr/>
          </p:nvSpPr>
          <p:spPr>
            <a:xfrm>
              <a:off x="319756" y="4765116"/>
              <a:ext cx="2088993" cy="461665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1200"/>
                </a:spcBef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0D7BEA3-DED1-4765-EB6D-C0BC6FE16BBE}"/>
              </a:ext>
            </a:extLst>
          </p:cNvPr>
          <p:cNvGrpSpPr/>
          <p:nvPr/>
        </p:nvGrpSpPr>
        <p:grpSpPr>
          <a:xfrm>
            <a:off x="7717877" y="1806939"/>
            <a:ext cx="1939432" cy="1029923"/>
            <a:chOff x="319755" y="4381524"/>
            <a:chExt cx="2088994" cy="1029923"/>
          </a:xfrm>
        </p:grpSpPr>
        <p:sp>
          <p:nvSpPr>
            <p:cNvPr id="40" name="TextBox 34">
              <a:extLst>
                <a:ext uri="{FF2B5EF4-FFF2-40B4-BE49-F238E27FC236}">
                  <a16:creationId xmlns:a16="http://schemas.microsoft.com/office/drawing/2014/main" id="{1AED27F2-3CA7-B28E-749F-04891DD1A59A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E901D08-1741-D3EB-DCC8-674659C6A975}"/>
                </a:ext>
              </a:extLst>
            </p:cNvPr>
            <p:cNvSpPr/>
            <p:nvPr/>
          </p:nvSpPr>
          <p:spPr>
            <a:xfrm>
              <a:off x="319756" y="4765116"/>
              <a:ext cx="2088993" cy="646331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ts val="1200"/>
                </a:spcBef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52FEBB6-A783-F49B-6817-C3EFF2474673}"/>
              </a:ext>
            </a:extLst>
          </p:cNvPr>
          <p:cNvGrpSpPr/>
          <p:nvPr/>
        </p:nvGrpSpPr>
        <p:grpSpPr>
          <a:xfrm>
            <a:off x="7717877" y="3463617"/>
            <a:ext cx="1939432" cy="1029923"/>
            <a:chOff x="319755" y="4381524"/>
            <a:chExt cx="2088994" cy="102992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E1FF86B-0C7A-109F-9F71-AB5E89B679FD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3D0266C-36ED-51CB-2248-912756CF65CF}"/>
                </a:ext>
              </a:extLst>
            </p:cNvPr>
            <p:cNvSpPr/>
            <p:nvPr/>
          </p:nvSpPr>
          <p:spPr>
            <a:xfrm>
              <a:off x="319756" y="4765116"/>
              <a:ext cx="2088993" cy="646331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ts val="1200"/>
                </a:spcBef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F0D21C0-2C64-A56A-002C-3AFE22F97A23}"/>
              </a:ext>
            </a:extLst>
          </p:cNvPr>
          <p:cNvGrpSpPr/>
          <p:nvPr/>
        </p:nvGrpSpPr>
        <p:grpSpPr>
          <a:xfrm>
            <a:off x="6953567" y="5174083"/>
            <a:ext cx="2703743" cy="845257"/>
            <a:chOff x="319755" y="4381524"/>
            <a:chExt cx="2088994" cy="845257"/>
          </a:xfrm>
        </p:grpSpPr>
        <p:sp>
          <p:nvSpPr>
            <p:cNvPr id="36" name="TextBox 40">
              <a:extLst>
                <a:ext uri="{FF2B5EF4-FFF2-40B4-BE49-F238E27FC236}">
                  <a16:creationId xmlns:a16="http://schemas.microsoft.com/office/drawing/2014/main" id="{ADA17C25-B99D-9F26-E605-8BB12814B821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185C44F-698A-A1FE-DA46-8903D8A9DCA8}"/>
                </a:ext>
              </a:extLst>
            </p:cNvPr>
            <p:cNvSpPr/>
            <p:nvPr/>
          </p:nvSpPr>
          <p:spPr>
            <a:xfrm>
              <a:off x="319756" y="4765116"/>
              <a:ext cx="2088993" cy="461665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ts val="1200"/>
                </a:spcBef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pic>
        <p:nvPicPr>
          <p:cNvPr id="29" name="Graphic 42" descr="Head with gears">
            <a:extLst>
              <a:ext uri="{FF2B5EF4-FFF2-40B4-BE49-F238E27FC236}">
                <a16:creationId xmlns:a16="http://schemas.microsoft.com/office/drawing/2014/main" id="{F0BCD1BD-47F0-ABC6-E370-0467CB0AFA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1210733" y="1210975"/>
            <a:ext cx="978239" cy="978239"/>
          </a:xfrm>
          <a:prstGeom prst="rect">
            <a:avLst/>
          </a:prstGeom>
        </p:spPr>
      </p:pic>
      <p:pic>
        <p:nvPicPr>
          <p:cNvPr id="30" name="Graphic 44" descr="Stopwatch 33%">
            <a:extLst>
              <a:ext uri="{FF2B5EF4-FFF2-40B4-BE49-F238E27FC236}">
                <a16:creationId xmlns:a16="http://schemas.microsoft.com/office/drawing/2014/main" id="{9DD62227-3D19-DE36-E682-5125A5E61B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10003027" y="1210975"/>
            <a:ext cx="978239" cy="978239"/>
          </a:xfrm>
          <a:prstGeom prst="rect">
            <a:avLst/>
          </a:prstGeom>
        </p:spPr>
      </p:pic>
      <p:pic>
        <p:nvPicPr>
          <p:cNvPr id="31" name="Graphic 45" descr="Bullseye">
            <a:extLst>
              <a:ext uri="{FF2B5EF4-FFF2-40B4-BE49-F238E27FC236}">
                <a16:creationId xmlns:a16="http://schemas.microsoft.com/office/drawing/2014/main" id="{C00C63F7-648A-B3E9-A528-C745CAD36A7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10003027" y="2889762"/>
            <a:ext cx="978239" cy="978239"/>
          </a:xfrm>
          <a:prstGeom prst="rect">
            <a:avLst/>
          </a:prstGeom>
        </p:spPr>
      </p:pic>
      <p:pic>
        <p:nvPicPr>
          <p:cNvPr id="32" name="Graphic 46" descr="Lights On">
            <a:extLst>
              <a:ext uri="{FF2B5EF4-FFF2-40B4-BE49-F238E27FC236}">
                <a16:creationId xmlns:a16="http://schemas.microsoft.com/office/drawing/2014/main" id="{99A889D3-9E77-52A9-642D-490E61A3147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flipH="1">
            <a:off x="1210733" y="4582777"/>
            <a:ext cx="978239" cy="978239"/>
          </a:xfrm>
          <a:prstGeom prst="rect">
            <a:avLst/>
          </a:prstGeom>
        </p:spPr>
      </p:pic>
      <p:pic>
        <p:nvPicPr>
          <p:cNvPr id="33" name="Graphic 47" descr="Database">
            <a:extLst>
              <a:ext uri="{FF2B5EF4-FFF2-40B4-BE49-F238E27FC236}">
                <a16:creationId xmlns:a16="http://schemas.microsoft.com/office/drawing/2014/main" id="{A330296F-82F8-C97A-0FB6-1E4467CB0EE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010365" y="4590115"/>
            <a:ext cx="963563" cy="963563"/>
          </a:xfrm>
          <a:prstGeom prst="rect">
            <a:avLst/>
          </a:prstGeom>
        </p:spPr>
      </p:pic>
      <p:pic>
        <p:nvPicPr>
          <p:cNvPr id="35" name="Graphic 43" descr="Eye">
            <a:extLst>
              <a:ext uri="{FF2B5EF4-FFF2-40B4-BE49-F238E27FC236}">
                <a16:creationId xmlns:a16="http://schemas.microsoft.com/office/drawing/2014/main" id="{2192A33C-8443-EC39-2F79-0667A2D4D26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flipH="1">
            <a:off x="1210733" y="2889762"/>
            <a:ext cx="978239" cy="978239"/>
          </a:xfrm>
          <a:prstGeom prst="rect">
            <a:avLst/>
          </a:prstGeom>
        </p:spPr>
      </p:pic>
      <p:grpSp>
        <p:nvGrpSpPr>
          <p:cNvPr id="53" name="Group 52">
            <a:extLst>
              <a:ext uri="{FF2B5EF4-FFF2-40B4-BE49-F238E27FC236}">
                <a16:creationId xmlns:a16="http://schemas.microsoft.com/office/drawing/2014/main" id="{EBE1AF90-B9E4-9C81-CFA5-3E727F143A1A}"/>
              </a:ext>
            </a:extLst>
          </p:cNvPr>
          <p:cNvGrpSpPr/>
          <p:nvPr/>
        </p:nvGrpSpPr>
        <p:grpSpPr>
          <a:xfrm>
            <a:off x="5123438" y="2729372"/>
            <a:ext cx="1937966" cy="1399254"/>
            <a:chOff x="319755" y="4319969"/>
            <a:chExt cx="2088994" cy="1399254"/>
          </a:xfrm>
        </p:grpSpPr>
        <p:sp>
          <p:nvSpPr>
            <p:cNvPr id="54" name="TextBox 22">
              <a:extLst>
                <a:ext uri="{FF2B5EF4-FFF2-40B4-BE49-F238E27FC236}">
                  <a16:creationId xmlns:a16="http://schemas.microsoft.com/office/drawing/2014/main" id="{5634D59E-8077-C50E-7F9B-70C65716DF89}"/>
                </a:ext>
              </a:extLst>
            </p:cNvPr>
            <p:cNvSpPr txBox="1"/>
            <p:nvPr/>
          </p:nvSpPr>
          <p:spPr>
            <a:xfrm>
              <a:off x="319755" y="4319969"/>
              <a:ext cx="2088993" cy="461665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836561D-7F3C-36D0-033F-6539F5F4E291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/>
                  </a:solidFill>
                </a:rPr>
                <a:t>Lorem ipsum dolor sit amet, consectetur adipiscing elit. Integer nec odio.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013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8534</TotalTime>
  <Words>281</Words>
  <Application>Microsoft Office PowerPoint</Application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Neumorphic Dual-Side Network – Slide Template</vt:lpstr>
      <vt:lpstr>Neumorphic Dual-Side Network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Neumorphic Dual-Side Network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2024-03-15T17:39:30Z</dcterms:modified>
  <cp:category>Charts &amp; Diagrams</cp:category>
</cp:coreProperties>
</file>