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684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80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06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Neumorphic</a:t>
            </a:r>
            <a:r>
              <a:rPr lang="en-US" dirty="0"/>
              <a:t> Elements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73D9EAC-BE5E-40E4-9A2B-3928D6E1374E}"/>
              </a:ext>
            </a:extLst>
          </p:cNvPr>
          <p:cNvGrpSpPr/>
          <p:nvPr/>
        </p:nvGrpSpPr>
        <p:grpSpPr>
          <a:xfrm>
            <a:off x="513407" y="1424114"/>
            <a:ext cx="5098950" cy="1196937"/>
            <a:chOff x="8950595" y="4121823"/>
            <a:chExt cx="2928830" cy="687519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236CB3FC-7643-4DDF-B8BB-742231CFB1FD}"/>
                </a:ext>
              </a:extLst>
            </p:cNvPr>
            <p:cNvSpPr/>
            <p:nvPr/>
          </p:nvSpPr>
          <p:spPr>
            <a:xfrm>
              <a:off x="8950595" y="4121823"/>
              <a:ext cx="2928830" cy="687519"/>
            </a:xfrm>
            <a:prstGeom prst="roundRect">
              <a:avLst>
                <a:gd name="adj" fmla="val 50000"/>
              </a:avLst>
            </a:prstGeom>
            <a:solidFill>
              <a:srgbClr val="F0EEEF"/>
            </a:solidFill>
            <a:ln>
              <a:noFill/>
            </a:ln>
            <a:effectLst>
              <a:outerShdw blurRad="101600" dist="63500" dir="13500000" algn="br" rotWithShape="0">
                <a:schemeClr val="bg1">
                  <a:alpha val="8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9CE8C66E-CD60-4303-88C1-F6849D5CF32F}"/>
                </a:ext>
              </a:extLst>
            </p:cNvPr>
            <p:cNvSpPr/>
            <p:nvPr/>
          </p:nvSpPr>
          <p:spPr>
            <a:xfrm>
              <a:off x="8950595" y="4121823"/>
              <a:ext cx="2928830" cy="687519"/>
            </a:xfrm>
            <a:prstGeom prst="roundRect">
              <a:avLst>
                <a:gd name="adj" fmla="val 50000"/>
              </a:avLst>
            </a:prstGeom>
            <a:solidFill>
              <a:srgbClr val="F0EEEF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200" dirty="0">
                  <a:solidFill>
                    <a:schemeClr val="tx2"/>
                  </a:solidFill>
                </a:rPr>
                <a:t>Lorem Ipsum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27E004A-14EC-4357-902E-1EF062BC3AEE}"/>
              </a:ext>
            </a:extLst>
          </p:cNvPr>
          <p:cNvGrpSpPr/>
          <p:nvPr/>
        </p:nvGrpSpPr>
        <p:grpSpPr>
          <a:xfrm>
            <a:off x="6091731" y="1499108"/>
            <a:ext cx="1527137" cy="1527137"/>
            <a:chOff x="2438985" y="3482340"/>
            <a:chExt cx="1897380" cy="1897380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0F03DE8-A6E4-42CA-9E8E-2BB8151A2265}"/>
                </a:ext>
              </a:extLst>
            </p:cNvPr>
            <p:cNvSpPr/>
            <p:nvPr/>
          </p:nvSpPr>
          <p:spPr>
            <a:xfrm>
              <a:off x="2438985" y="3482340"/>
              <a:ext cx="1897380" cy="1897380"/>
            </a:xfrm>
            <a:prstGeom prst="roundRect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13500000" algn="br" rotWithShape="0">
                <a:schemeClr val="bg1">
                  <a:alpha val="8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7501D4F6-886B-4600-9A14-1EDCE1754F30}"/>
                </a:ext>
              </a:extLst>
            </p:cNvPr>
            <p:cNvSpPr/>
            <p:nvPr/>
          </p:nvSpPr>
          <p:spPr>
            <a:xfrm>
              <a:off x="2438985" y="3482340"/>
              <a:ext cx="1897380" cy="1897380"/>
            </a:xfrm>
            <a:prstGeom prst="roundRect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tx2"/>
                  </a:solidFill>
                </a:rPr>
                <a:t>Lorem Ipsum</a:t>
              </a:r>
            </a:p>
          </p:txBody>
        </p:sp>
      </p:grpSp>
      <p:pic>
        <p:nvPicPr>
          <p:cNvPr id="39" name="Graphic 38" descr="Heart">
            <a:extLst>
              <a:ext uri="{FF2B5EF4-FFF2-40B4-BE49-F238E27FC236}">
                <a16:creationId xmlns:a16="http://schemas.microsoft.com/office/drawing/2014/main" id="{841EFA4E-9A17-475D-BB3D-50344172A0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9647" y="1565382"/>
            <a:ext cx="914400" cy="914400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4AD6A715-23E2-45D4-BDC6-8E67F0FAECF6}"/>
              </a:ext>
            </a:extLst>
          </p:cNvPr>
          <p:cNvGrpSpPr/>
          <p:nvPr/>
        </p:nvGrpSpPr>
        <p:grpSpPr>
          <a:xfrm>
            <a:off x="6091730" y="3271306"/>
            <a:ext cx="1527138" cy="1527138"/>
            <a:chOff x="5136477" y="3338157"/>
            <a:chExt cx="1897381" cy="1897381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2FF9225-63D4-48D4-BD22-06B117A83099}"/>
                </a:ext>
              </a:extLst>
            </p:cNvPr>
            <p:cNvSpPr/>
            <p:nvPr/>
          </p:nvSpPr>
          <p:spPr>
            <a:xfrm>
              <a:off x="5136477" y="3338157"/>
              <a:ext cx="1897381" cy="1897381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13500000" algn="br" rotWithShape="0">
                <a:schemeClr val="bg1">
                  <a:alpha val="8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FF50F0B-ACD9-46EE-9D99-486C8EC791C5}"/>
                </a:ext>
              </a:extLst>
            </p:cNvPr>
            <p:cNvSpPr/>
            <p:nvPr/>
          </p:nvSpPr>
          <p:spPr>
            <a:xfrm>
              <a:off x="5136477" y="3338157"/>
              <a:ext cx="1897381" cy="1897381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tx2"/>
                  </a:solidFill>
                </a:rPr>
                <a:t>Lorem Ipsum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9052314-8F8B-481E-9B82-A9FEE7740661}"/>
              </a:ext>
            </a:extLst>
          </p:cNvPr>
          <p:cNvGrpSpPr/>
          <p:nvPr/>
        </p:nvGrpSpPr>
        <p:grpSpPr>
          <a:xfrm>
            <a:off x="7824572" y="4821787"/>
            <a:ext cx="1063586" cy="1063586"/>
            <a:chOff x="2438985" y="3482340"/>
            <a:chExt cx="1897380" cy="1897380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C4387B89-88F7-4B26-B1B0-2C3156946E48}"/>
                </a:ext>
              </a:extLst>
            </p:cNvPr>
            <p:cNvSpPr/>
            <p:nvPr/>
          </p:nvSpPr>
          <p:spPr>
            <a:xfrm>
              <a:off x="2438985" y="3482340"/>
              <a:ext cx="1897380" cy="1897380"/>
            </a:xfrm>
            <a:prstGeom prst="roundRect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13500000" algn="br" rotWithShape="0">
                <a:schemeClr val="bg1">
                  <a:alpha val="8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52002F2D-464C-4564-990F-535F0FC8BC0F}"/>
                </a:ext>
              </a:extLst>
            </p:cNvPr>
            <p:cNvSpPr/>
            <p:nvPr/>
          </p:nvSpPr>
          <p:spPr>
            <a:xfrm>
              <a:off x="2438985" y="3482340"/>
              <a:ext cx="1897380" cy="1897380"/>
            </a:xfrm>
            <a:prstGeom prst="roundRect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1EB322C-23CC-468E-8048-140EF0B91DA6}"/>
              </a:ext>
            </a:extLst>
          </p:cNvPr>
          <p:cNvGrpSpPr/>
          <p:nvPr/>
        </p:nvGrpSpPr>
        <p:grpSpPr>
          <a:xfrm>
            <a:off x="9221222" y="4821787"/>
            <a:ext cx="1063586" cy="1063586"/>
            <a:chOff x="2438985" y="3482340"/>
            <a:chExt cx="1897380" cy="1897380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4BC17000-D7E8-4569-AD12-F653619BE309}"/>
                </a:ext>
              </a:extLst>
            </p:cNvPr>
            <p:cNvSpPr/>
            <p:nvPr/>
          </p:nvSpPr>
          <p:spPr>
            <a:xfrm>
              <a:off x="2438985" y="3482340"/>
              <a:ext cx="1897380" cy="1897380"/>
            </a:xfrm>
            <a:prstGeom prst="roundRect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13500000" algn="br" rotWithShape="0">
                <a:schemeClr val="bg1">
                  <a:alpha val="8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D77E07F4-B8EB-42CD-9563-A021CDAC4125}"/>
                </a:ext>
              </a:extLst>
            </p:cNvPr>
            <p:cNvSpPr/>
            <p:nvPr/>
          </p:nvSpPr>
          <p:spPr>
            <a:xfrm>
              <a:off x="2438985" y="3482340"/>
              <a:ext cx="1897380" cy="1897380"/>
            </a:xfrm>
            <a:prstGeom prst="roundRect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CB8414E-8FA7-487A-9210-61E1F099863C}"/>
              </a:ext>
            </a:extLst>
          </p:cNvPr>
          <p:cNvGrpSpPr/>
          <p:nvPr/>
        </p:nvGrpSpPr>
        <p:grpSpPr>
          <a:xfrm>
            <a:off x="10617872" y="4837624"/>
            <a:ext cx="1063586" cy="1063586"/>
            <a:chOff x="2438985" y="3482340"/>
            <a:chExt cx="1897380" cy="1897380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A955F527-88E6-48B0-B3C1-D52B4C04E2C1}"/>
                </a:ext>
              </a:extLst>
            </p:cNvPr>
            <p:cNvSpPr/>
            <p:nvPr/>
          </p:nvSpPr>
          <p:spPr>
            <a:xfrm>
              <a:off x="2438985" y="3482340"/>
              <a:ext cx="1897380" cy="1897380"/>
            </a:xfrm>
            <a:prstGeom prst="roundRect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13500000" algn="br" rotWithShape="0">
                <a:schemeClr val="bg1">
                  <a:alpha val="8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EA5233F5-2004-4B5A-88A7-13EFABFE1414}"/>
                </a:ext>
              </a:extLst>
            </p:cNvPr>
            <p:cNvSpPr/>
            <p:nvPr/>
          </p:nvSpPr>
          <p:spPr>
            <a:xfrm>
              <a:off x="2438985" y="3482340"/>
              <a:ext cx="1897380" cy="1897380"/>
            </a:xfrm>
            <a:prstGeom prst="roundRect">
              <a:avLst/>
            </a:prstGeom>
            <a:solidFill>
              <a:srgbClr val="F0EEEF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82" name="Graphic 26" descr="Research">
            <a:extLst>
              <a:ext uri="{FF2B5EF4-FFF2-40B4-BE49-F238E27FC236}">
                <a16:creationId xmlns:a16="http://schemas.microsoft.com/office/drawing/2014/main" id="{CB4EE7C2-A9A8-4377-956B-9D3A091B564B}"/>
              </a:ext>
            </a:extLst>
          </p:cNvPr>
          <p:cNvGrpSpPr/>
          <p:nvPr/>
        </p:nvGrpSpPr>
        <p:grpSpPr>
          <a:xfrm>
            <a:off x="8095890" y="5096345"/>
            <a:ext cx="512684" cy="513332"/>
            <a:chOff x="8095890" y="5044978"/>
            <a:chExt cx="512684" cy="513332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0C1B441-347A-428C-8641-0A9D321CF58A}"/>
                </a:ext>
              </a:extLst>
            </p:cNvPr>
            <p:cNvSpPr/>
            <p:nvPr/>
          </p:nvSpPr>
          <p:spPr>
            <a:xfrm>
              <a:off x="8095890" y="5044978"/>
              <a:ext cx="512684" cy="513332"/>
            </a:xfrm>
            <a:custGeom>
              <a:avLst/>
              <a:gdLst>
                <a:gd name="connsiteX0" fmla="*/ 419219 w 512684"/>
                <a:gd name="connsiteY0" fmla="*/ 355073 h 513332"/>
                <a:gd name="connsiteX1" fmla="*/ 379047 w 512684"/>
                <a:gd name="connsiteY1" fmla="*/ 342763 h 513332"/>
                <a:gd name="connsiteX2" fmla="*/ 349890 w 512684"/>
                <a:gd name="connsiteY2" fmla="*/ 314253 h 513332"/>
                <a:gd name="connsiteX3" fmla="*/ 390062 w 512684"/>
                <a:gd name="connsiteY3" fmla="*/ 196329 h 513332"/>
                <a:gd name="connsiteX4" fmla="*/ 195681 w 512684"/>
                <a:gd name="connsiteY4" fmla="*/ 4 h 513332"/>
                <a:gd name="connsiteX5" fmla="*/ 4 w 512684"/>
                <a:gd name="connsiteY5" fmla="*/ 194385 h 513332"/>
                <a:gd name="connsiteX6" fmla="*/ 194385 w 512684"/>
                <a:gd name="connsiteY6" fmla="*/ 390062 h 513332"/>
                <a:gd name="connsiteX7" fmla="*/ 313605 w 512684"/>
                <a:gd name="connsiteY7" fmla="*/ 349890 h 513332"/>
                <a:gd name="connsiteX8" fmla="*/ 342115 w 512684"/>
                <a:gd name="connsiteY8" fmla="*/ 378399 h 513332"/>
                <a:gd name="connsiteX9" fmla="*/ 354425 w 512684"/>
                <a:gd name="connsiteY9" fmla="*/ 419219 h 513332"/>
                <a:gd name="connsiteX10" fmla="*/ 435418 w 512684"/>
                <a:gd name="connsiteY10" fmla="*/ 500211 h 513332"/>
                <a:gd name="connsiteX11" fmla="*/ 499563 w 512684"/>
                <a:gd name="connsiteY11" fmla="*/ 500211 h 513332"/>
                <a:gd name="connsiteX12" fmla="*/ 499563 w 512684"/>
                <a:gd name="connsiteY12" fmla="*/ 436066 h 513332"/>
                <a:gd name="connsiteX13" fmla="*/ 419219 w 512684"/>
                <a:gd name="connsiteY13" fmla="*/ 355073 h 513332"/>
                <a:gd name="connsiteX14" fmla="*/ 195681 w 512684"/>
                <a:gd name="connsiteY14" fmla="*/ 351186 h 513332"/>
                <a:gd name="connsiteX15" fmla="*/ 40176 w 512684"/>
                <a:gd name="connsiteY15" fmla="*/ 195681 h 513332"/>
                <a:gd name="connsiteX16" fmla="*/ 195681 w 512684"/>
                <a:gd name="connsiteY16" fmla="*/ 40176 h 513332"/>
                <a:gd name="connsiteX17" fmla="*/ 351186 w 512684"/>
                <a:gd name="connsiteY17" fmla="*/ 195681 h 513332"/>
                <a:gd name="connsiteX18" fmla="*/ 195681 w 512684"/>
                <a:gd name="connsiteY18" fmla="*/ 351186 h 51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2684" h="513332">
                  <a:moveTo>
                    <a:pt x="419219" y="355073"/>
                  </a:moveTo>
                  <a:cubicBezTo>
                    <a:pt x="408852" y="344706"/>
                    <a:pt x="393302" y="339523"/>
                    <a:pt x="379047" y="342763"/>
                  </a:cubicBezTo>
                  <a:lnTo>
                    <a:pt x="349890" y="314253"/>
                  </a:lnTo>
                  <a:cubicBezTo>
                    <a:pt x="375807" y="280561"/>
                    <a:pt x="390062" y="239093"/>
                    <a:pt x="390062" y="196329"/>
                  </a:cubicBezTo>
                  <a:cubicBezTo>
                    <a:pt x="390710" y="88123"/>
                    <a:pt x="303238" y="652"/>
                    <a:pt x="195681" y="4"/>
                  </a:cubicBezTo>
                  <a:cubicBezTo>
                    <a:pt x="88123" y="-644"/>
                    <a:pt x="652" y="86827"/>
                    <a:pt x="4" y="194385"/>
                  </a:cubicBezTo>
                  <a:cubicBezTo>
                    <a:pt x="-644" y="301942"/>
                    <a:pt x="86827" y="389414"/>
                    <a:pt x="194385" y="390062"/>
                  </a:cubicBezTo>
                  <a:cubicBezTo>
                    <a:pt x="237149" y="390062"/>
                    <a:pt x="279265" y="375807"/>
                    <a:pt x="313605" y="349890"/>
                  </a:cubicBezTo>
                  <a:lnTo>
                    <a:pt x="342115" y="378399"/>
                  </a:lnTo>
                  <a:cubicBezTo>
                    <a:pt x="339523" y="393302"/>
                    <a:pt x="344058" y="408204"/>
                    <a:pt x="354425" y="419219"/>
                  </a:cubicBezTo>
                  <a:lnTo>
                    <a:pt x="435418" y="500211"/>
                  </a:lnTo>
                  <a:cubicBezTo>
                    <a:pt x="452912" y="517706"/>
                    <a:pt x="482069" y="517706"/>
                    <a:pt x="499563" y="500211"/>
                  </a:cubicBezTo>
                  <a:cubicBezTo>
                    <a:pt x="517058" y="482717"/>
                    <a:pt x="517058" y="453560"/>
                    <a:pt x="499563" y="436066"/>
                  </a:cubicBezTo>
                  <a:lnTo>
                    <a:pt x="419219" y="355073"/>
                  </a:lnTo>
                  <a:close/>
                  <a:moveTo>
                    <a:pt x="195681" y="351186"/>
                  </a:moveTo>
                  <a:cubicBezTo>
                    <a:pt x="109505" y="351186"/>
                    <a:pt x="40176" y="281856"/>
                    <a:pt x="40176" y="195681"/>
                  </a:cubicBezTo>
                  <a:cubicBezTo>
                    <a:pt x="40176" y="109505"/>
                    <a:pt x="109505" y="40176"/>
                    <a:pt x="195681" y="40176"/>
                  </a:cubicBezTo>
                  <a:cubicBezTo>
                    <a:pt x="281856" y="40176"/>
                    <a:pt x="351186" y="109505"/>
                    <a:pt x="351186" y="195681"/>
                  </a:cubicBezTo>
                  <a:cubicBezTo>
                    <a:pt x="351186" y="281208"/>
                    <a:pt x="281208" y="351186"/>
                    <a:pt x="195681" y="351186"/>
                  </a:cubicBezTo>
                  <a:close/>
                </a:path>
              </a:pathLst>
            </a:custGeom>
            <a:solidFill>
              <a:schemeClr val="tx2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EC05F3A-4DB2-49D0-AAB4-98FD1BE81977}"/>
                </a:ext>
              </a:extLst>
            </p:cNvPr>
            <p:cNvSpPr/>
            <p:nvPr/>
          </p:nvSpPr>
          <p:spPr>
            <a:xfrm>
              <a:off x="8152264" y="5141276"/>
              <a:ext cx="279261" cy="204996"/>
            </a:xfrm>
            <a:custGeom>
              <a:avLst/>
              <a:gdLst>
                <a:gd name="connsiteX0" fmla="*/ 278613 w 279261"/>
                <a:gd name="connsiteY0" fmla="*/ 89664 h 204996"/>
                <a:gd name="connsiteX1" fmla="*/ 241681 w 279261"/>
                <a:gd name="connsiteY1" fmla="*/ 89664 h 204996"/>
                <a:gd name="connsiteX2" fmla="*/ 233258 w 279261"/>
                <a:gd name="connsiteY2" fmla="*/ 94847 h 204996"/>
                <a:gd name="connsiteX3" fmla="*/ 208636 w 279261"/>
                <a:gd name="connsiteY3" fmla="*/ 121413 h 204996"/>
                <a:gd name="connsiteX4" fmla="*/ 187902 w 279261"/>
                <a:gd name="connsiteY4" fmla="*/ 49492 h 204996"/>
                <a:gd name="connsiteX5" fmla="*/ 173647 w 279261"/>
                <a:gd name="connsiteY5" fmla="*/ 41716 h 204996"/>
                <a:gd name="connsiteX6" fmla="*/ 165872 w 279261"/>
                <a:gd name="connsiteY6" fmla="*/ 48844 h 204996"/>
                <a:gd name="connsiteX7" fmla="*/ 126996 w 279261"/>
                <a:gd name="connsiteY7" fmla="*/ 151866 h 204996"/>
                <a:gd name="connsiteX8" fmla="*/ 100430 w 279261"/>
                <a:gd name="connsiteY8" fmla="*/ 9319 h 204996"/>
                <a:gd name="connsiteX9" fmla="*/ 87472 w 279261"/>
                <a:gd name="connsiteY9" fmla="*/ 248 h 204996"/>
                <a:gd name="connsiteX10" fmla="*/ 78400 w 279261"/>
                <a:gd name="connsiteY10" fmla="*/ 8024 h 204996"/>
                <a:gd name="connsiteX11" fmla="*/ 50539 w 279261"/>
                <a:gd name="connsiteY11" fmla="*/ 89664 h 204996"/>
                <a:gd name="connsiteX12" fmla="*/ 0 w 279261"/>
                <a:gd name="connsiteY12" fmla="*/ 89664 h 204996"/>
                <a:gd name="connsiteX13" fmla="*/ 0 w 279261"/>
                <a:gd name="connsiteY13" fmla="*/ 115581 h 204996"/>
                <a:gd name="connsiteX14" fmla="*/ 58962 w 279261"/>
                <a:gd name="connsiteY14" fmla="*/ 115581 h 204996"/>
                <a:gd name="connsiteX15" fmla="*/ 69977 w 279261"/>
                <a:gd name="connsiteY15" fmla="*/ 105862 h 204996"/>
                <a:gd name="connsiteX16" fmla="*/ 86176 w 279261"/>
                <a:gd name="connsiteY16" fmla="*/ 56619 h 204996"/>
                <a:gd name="connsiteX17" fmla="*/ 112093 w 279261"/>
                <a:gd name="connsiteY17" fmla="*/ 195925 h 204996"/>
                <a:gd name="connsiteX18" fmla="*/ 122460 w 279261"/>
                <a:gd name="connsiteY18" fmla="*/ 204997 h 204996"/>
                <a:gd name="connsiteX19" fmla="*/ 123756 w 279261"/>
                <a:gd name="connsiteY19" fmla="*/ 204997 h 204996"/>
                <a:gd name="connsiteX20" fmla="*/ 134771 w 279261"/>
                <a:gd name="connsiteY20" fmla="*/ 197869 h 204996"/>
                <a:gd name="connsiteX21" fmla="*/ 176239 w 279261"/>
                <a:gd name="connsiteY21" fmla="*/ 89016 h 204996"/>
                <a:gd name="connsiteX22" fmla="*/ 193085 w 279261"/>
                <a:gd name="connsiteY22" fmla="*/ 147330 h 204996"/>
                <a:gd name="connsiteX23" fmla="*/ 207340 w 279261"/>
                <a:gd name="connsiteY23" fmla="*/ 155105 h 204996"/>
                <a:gd name="connsiteX24" fmla="*/ 212524 w 279261"/>
                <a:gd name="connsiteY24" fmla="*/ 151866 h 204996"/>
                <a:gd name="connsiteX25" fmla="*/ 247512 w 279261"/>
                <a:gd name="connsiteY25" fmla="*/ 115581 h 204996"/>
                <a:gd name="connsiteX26" fmla="*/ 279261 w 279261"/>
                <a:gd name="connsiteY26" fmla="*/ 115581 h 204996"/>
                <a:gd name="connsiteX27" fmla="*/ 279261 w 279261"/>
                <a:gd name="connsiteY27" fmla="*/ 89664 h 204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9261" h="204996">
                  <a:moveTo>
                    <a:pt x="278613" y="89664"/>
                  </a:moveTo>
                  <a:lnTo>
                    <a:pt x="241681" y="89664"/>
                  </a:lnTo>
                  <a:cubicBezTo>
                    <a:pt x="238441" y="90312"/>
                    <a:pt x="235201" y="92255"/>
                    <a:pt x="233258" y="94847"/>
                  </a:cubicBezTo>
                  <a:lnTo>
                    <a:pt x="208636" y="121413"/>
                  </a:lnTo>
                  <a:lnTo>
                    <a:pt x="187902" y="49492"/>
                  </a:lnTo>
                  <a:cubicBezTo>
                    <a:pt x="185958" y="43660"/>
                    <a:pt x="179479" y="39772"/>
                    <a:pt x="173647" y="41716"/>
                  </a:cubicBezTo>
                  <a:cubicBezTo>
                    <a:pt x="170408" y="43012"/>
                    <a:pt x="167168" y="44956"/>
                    <a:pt x="165872" y="48844"/>
                  </a:cubicBezTo>
                  <a:lnTo>
                    <a:pt x="126996" y="151866"/>
                  </a:lnTo>
                  <a:lnTo>
                    <a:pt x="100430" y="9319"/>
                  </a:lnTo>
                  <a:cubicBezTo>
                    <a:pt x="99134" y="2840"/>
                    <a:pt x="93303" y="-1048"/>
                    <a:pt x="87472" y="248"/>
                  </a:cubicBezTo>
                  <a:cubicBezTo>
                    <a:pt x="83584" y="896"/>
                    <a:pt x="80344" y="4136"/>
                    <a:pt x="78400" y="8024"/>
                  </a:cubicBezTo>
                  <a:lnTo>
                    <a:pt x="50539" y="89664"/>
                  </a:lnTo>
                  <a:lnTo>
                    <a:pt x="0" y="89664"/>
                  </a:lnTo>
                  <a:lnTo>
                    <a:pt x="0" y="115581"/>
                  </a:lnTo>
                  <a:lnTo>
                    <a:pt x="58962" y="115581"/>
                  </a:lnTo>
                  <a:cubicBezTo>
                    <a:pt x="64146" y="114933"/>
                    <a:pt x="68681" y="111046"/>
                    <a:pt x="69977" y="105862"/>
                  </a:cubicBezTo>
                  <a:lnTo>
                    <a:pt x="86176" y="56619"/>
                  </a:lnTo>
                  <a:lnTo>
                    <a:pt x="112093" y="195925"/>
                  </a:lnTo>
                  <a:cubicBezTo>
                    <a:pt x="112741" y="201109"/>
                    <a:pt x="117277" y="204997"/>
                    <a:pt x="122460" y="204997"/>
                  </a:cubicBezTo>
                  <a:lnTo>
                    <a:pt x="123756" y="204997"/>
                  </a:lnTo>
                  <a:cubicBezTo>
                    <a:pt x="128292" y="204997"/>
                    <a:pt x="132827" y="202405"/>
                    <a:pt x="134771" y="197869"/>
                  </a:cubicBezTo>
                  <a:lnTo>
                    <a:pt x="176239" y="89016"/>
                  </a:lnTo>
                  <a:lnTo>
                    <a:pt x="193085" y="147330"/>
                  </a:lnTo>
                  <a:cubicBezTo>
                    <a:pt x="195029" y="153162"/>
                    <a:pt x="200861" y="157049"/>
                    <a:pt x="207340" y="155105"/>
                  </a:cubicBezTo>
                  <a:cubicBezTo>
                    <a:pt x="209284" y="154457"/>
                    <a:pt x="211228" y="153162"/>
                    <a:pt x="212524" y="151866"/>
                  </a:cubicBezTo>
                  <a:lnTo>
                    <a:pt x="247512" y="115581"/>
                  </a:lnTo>
                  <a:lnTo>
                    <a:pt x="279261" y="115581"/>
                  </a:lnTo>
                  <a:lnTo>
                    <a:pt x="279261" y="89664"/>
                  </a:lnTo>
                  <a:close/>
                </a:path>
              </a:pathLst>
            </a:custGeom>
            <a:solidFill>
              <a:schemeClr val="tx2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5" name="Graphic 28" descr="Head with gears">
            <a:extLst>
              <a:ext uri="{FF2B5EF4-FFF2-40B4-BE49-F238E27FC236}">
                <a16:creationId xmlns:a16="http://schemas.microsoft.com/office/drawing/2014/main" id="{34B5FB90-1F89-48CC-96B0-39DA3D96DF42}"/>
              </a:ext>
            </a:extLst>
          </p:cNvPr>
          <p:cNvGrpSpPr/>
          <p:nvPr/>
        </p:nvGrpSpPr>
        <p:grpSpPr>
          <a:xfrm>
            <a:off x="9532586" y="5078854"/>
            <a:ext cx="440791" cy="522885"/>
            <a:chOff x="9532586" y="5027487"/>
            <a:chExt cx="440791" cy="522885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544E35D3-CB2B-49D9-9762-0E5537ECB652}"/>
                </a:ext>
              </a:extLst>
            </p:cNvPr>
            <p:cNvSpPr/>
            <p:nvPr/>
          </p:nvSpPr>
          <p:spPr>
            <a:xfrm>
              <a:off x="9719970" y="5118846"/>
              <a:ext cx="54426" cy="54426"/>
            </a:xfrm>
            <a:custGeom>
              <a:avLst/>
              <a:gdLst>
                <a:gd name="connsiteX0" fmla="*/ 27213 w 54426"/>
                <a:gd name="connsiteY0" fmla="*/ 0 h 54426"/>
                <a:gd name="connsiteX1" fmla="*/ 0 w 54426"/>
                <a:gd name="connsiteY1" fmla="*/ 27213 h 54426"/>
                <a:gd name="connsiteX2" fmla="*/ 27213 w 54426"/>
                <a:gd name="connsiteY2" fmla="*/ 54427 h 54426"/>
                <a:gd name="connsiteX3" fmla="*/ 54427 w 54426"/>
                <a:gd name="connsiteY3" fmla="*/ 27213 h 54426"/>
                <a:gd name="connsiteX4" fmla="*/ 27213 w 54426"/>
                <a:gd name="connsiteY4" fmla="*/ 0 h 5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26" h="54426">
                  <a:moveTo>
                    <a:pt x="27213" y="0"/>
                  </a:moveTo>
                  <a:cubicBezTo>
                    <a:pt x="12311" y="0"/>
                    <a:pt x="0" y="12311"/>
                    <a:pt x="0" y="27213"/>
                  </a:cubicBezTo>
                  <a:cubicBezTo>
                    <a:pt x="0" y="42116"/>
                    <a:pt x="12311" y="54427"/>
                    <a:pt x="27213" y="54427"/>
                  </a:cubicBezTo>
                  <a:cubicBezTo>
                    <a:pt x="42116" y="54427"/>
                    <a:pt x="54427" y="42116"/>
                    <a:pt x="54427" y="27213"/>
                  </a:cubicBezTo>
                  <a:cubicBezTo>
                    <a:pt x="54427" y="12311"/>
                    <a:pt x="42116" y="0"/>
                    <a:pt x="27213" y="0"/>
                  </a:cubicBezTo>
                  <a:close/>
                </a:path>
              </a:pathLst>
            </a:custGeom>
            <a:solidFill>
              <a:schemeClr val="tx2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C313522-0C44-4C37-ACFA-7D3F2A459D94}"/>
                </a:ext>
              </a:extLst>
            </p:cNvPr>
            <p:cNvSpPr/>
            <p:nvPr/>
          </p:nvSpPr>
          <p:spPr>
            <a:xfrm>
              <a:off x="9638330" y="5250378"/>
              <a:ext cx="54426" cy="54426"/>
            </a:xfrm>
            <a:custGeom>
              <a:avLst/>
              <a:gdLst>
                <a:gd name="connsiteX0" fmla="*/ 54427 w 54426"/>
                <a:gd name="connsiteY0" fmla="*/ 27213 h 54426"/>
                <a:gd name="connsiteX1" fmla="*/ 27213 w 54426"/>
                <a:gd name="connsiteY1" fmla="*/ 54427 h 54426"/>
                <a:gd name="connsiteX2" fmla="*/ 0 w 54426"/>
                <a:gd name="connsiteY2" fmla="*/ 27213 h 54426"/>
                <a:gd name="connsiteX3" fmla="*/ 27213 w 54426"/>
                <a:gd name="connsiteY3" fmla="*/ 0 h 54426"/>
                <a:gd name="connsiteX4" fmla="*/ 54427 w 54426"/>
                <a:gd name="connsiteY4" fmla="*/ 27213 h 5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26" h="54426">
                  <a:moveTo>
                    <a:pt x="54427" y="27213"/>
                  </a:moveTo>
                  <a:cubicBezTo>
                    <a:pt x="54427" y="42243"/>
                    <a:pt x="42243" y="54427"/>
                    <a:pt x="27213" y="54427"/>
                  </a:cubicBezTo>
                  <a:cubicBezTo>
                    <a:pt x="12184" y="54427"/>
                    <a:pt x="0" y="42243"/>
                    <a:pt x="0" y="27213"/>
                  </a:cubicBezTo>
                  <a:cubicBezTo>
                    <a:pt x="0" y="12184"/>
                    <a:pt x="12184" y="0"/>
                    <a:pt x="27213" y="0"/>
                  </a:cubicBezTo>
                  <a:cubicBezTo>
                    <a:pt x="42243" y="0"/>
                    <a:pt x="54427" y="12184"/>
                    <a:pt x="54427" y="27213"/>
                  </a:cubicBezTo>
                  <a:close/>
                </a:path>
              </a:pathLst>
            </a:custGeom>
            <a:solidFill>
              <a:schemeClr val="tx2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22722AD-BA90-426C-BD28-660DB12DE6CB}"/>
                </a:ext>
              </a:extLst>
            </p:cNvPr>
            <p:cNvSpPr/>
            <p:nvPr/>
          </p:nvSpPr>
          <p:spPr>
            <a:xfrm>
              <a:off x="9532586" y="5027487"/>
              <a:ext cx="440791" cy="522885"/>
            </a:xfrm>
            <a:custGeom>
              <a:avLst/>
              <a:gdLst>
                <a:gd name="connsiteX0" fmla="*/ 291702 w 440791"/>
                <a:gd name="connsiteY0" fmla="*/ 127644 h 522885"/>
                <a:gd name="connsiteX1" fmla="*/ 275504 w 440791"/>
                <a:gd name="connsiteY1" fmla="*/ 135419 h 522885"/>
                <a:gd name="connsiteX2" fmla="*/ 269024 w 440791"/>
                <a:gd name="connsiteY2" fmla="*/ 149674 h 522885"/>
                <a:gd name="connsiteX3" fmla="*/ 274856 w 440791"/>
                <a:gd name="connsiteY3" fmla="*/ 166520 h 522885"/>
                <a:gd name="connsiteX4" fmla="*/ 261897 w 440791"/>
                <a:gd name="connsiteY4" fmla="*/ 179479 h 522885"/>
                <a:gd name="connsiteX5" fmla="*/ 245050 w 440791"/>
                <a:gd name="connsiteY5" fmla="*/ 173647 h 522885"/>
                <a:gd name="connsiteX6" fmla="*/ 230796 w 440791"/>
                <a:gd name="connsiteY6" fmla="*/ 179479 h 522885"/>
                <a:gd name="connsiteX7" fmla="*/ 223021 w 440791"/>
                <a:gd name="connsiteY7" fmla="*/ 195029 h 522885"/>
                <a:gd name="connsiteX8" fmla="*/ 204878 w 440791"/>
                <a:gd name="connsiteY8" fmla="*/ 195029 h 522885"/>
                <a:gd name="connsiteX9" fmla="*/ 197103 w 440791"/>
                <a:gd name="connsiteY9" fmla="*/ 178831 h 522885"/>
                <a:gd name="connsiteX10" fmla="*/ 182848 w 440791"/>
                <a:gd name="connsiteY10" fmla="*/ 172999 h 522885"/>
                <a:gd name="connsiteX11" fmla="*/ 166002 w 440791"/>
                <a:gd name="connsiteY11" fmla="*/ 178831 h 522885"/>
                <a:gd name="connsiteX12" fmla="*/ 153043 w 440791"/>
                <a:gd name="connsiteY12" fmla="*/ 165872 h 522885"/>
                <a:gd name="connsiteX13" fmla="*/ 158875 w 440791"/>
                <a:gd name="connsiteY13" fmla="*/ 149026 h 522885"/>
                <a:gd name="connsiteX14" fmla="*/ 153043 w 440791"/>
                <a:gd name="connsiteY14" fmla="*/ 134771 h 522885"/>
                <a:gd name="connsiteX15" fmla="*/ 136845 w 440791"/>
                <a:gd name="connsiteY15" fmla="*/ 126996 h 522885"/>
                <a:gd name="connsiteX16" fmla="*/ 136845 w 440791"/>
                <a:gd name="connsiteY16" fmla="*/ 108854 h 522885"/>
                <a:gd name="connsiteX17" fmla="*/ 153043 w 440791"/>
                <a:gd name="connsiteY17" fmla="*/ 101078 h 522885"/>
                <a:gd name="connsiteX18" fmla="*/ 158875 w 440791"/>
                <a:gd name="connsiteY18" fmla="*/ 86824 h 522885"/>
                <a:gd name="connsiteX19" fmla="*/ 153691 w 440791"/>
                <a:gd name="connsiteY19" fmla="*/ 69977 h 522885"/>
                <a:gd name="connsiteX20" fmla="*/ 166650 w 440791"/>
                <a:gd name="connsiteY20" fmla="*/ 57019 h 522885"/>
                <a:gd name="connsiteX21" fmla="*/ 183496 w 440791"/>
                <a:gd name="connsiteY21" fmla="*/ 62850 h 522885"/>
                <a:gd name="connsiteX22" fmla="*/ 197751 w 440791"/>
                <a:gd name="connsiteY22" fmla="*/ 57019 h 522885"/>
                <a:gd name="connsiteX23" fmla="*/ 205526 w 440791"/>
                <a:gd name="connsiteY23" fmla="*/ 40820 h 522885"/>
                <a:gd name="connsiteX24" fmla="*/ 223669 w 440791"/>
                <a:gd name="connsiteY24" fmla="*/ 40820 h 522885"/>
                <a:gd name="connsiteX25" fmla="*/ 231444 w 440791"/>
                <a:gd name="connsiteY25" fmla="*/ 56371 h 522885"/>
                <a:gd name="connsiteX26" fmla="*/ 245698 w 440791"/>
                <a:gd name="connsiteY26" fmla="*/ 62202 h 522885"/>
                <a:gd name="connsiteX27" fmla="*/ 262545 w 440791"/>
                <a:gd name="connsiteY27" fmla="*/ 56371 h 522885"/>
                <a:gd name="connsiteX28" fmla="*/ 275504 w 440791"/>
                <a:gd name="connsiteY28" fmla="*/ 69329 h 522885"/>
                <a:gd name="connsiteX29" fmla="*/ 269672 w 440791"/>
                <a:gd name="connsiteY29" fmla="*/ 86176 h 522885"/>
                <a:gd name="connsiteX30" fmla="*/ 275504 w 440791"/>
                <a:gd name="connsiteY30" fmla="*/ 100430 h 522885"/>
                <a:gd name="connsiteX31" fmla="*/ 291702 w 440791"/>
                <a:gd name="connsiteY31" fmla="*/ 108206 h 522885"/>
                <a:gd name="connsiteX32" fmla="*/ 291702 w 440791"/>
                <a:gd name="connsiteY32" fmla="*/ 127644 h 522885"/>
                <a:gd name="connsiteX33" fmla="*/ 210062 w 440791"/>
                <a:gd name="connsiteY33" fmla="*/ 259175 h 522885"/>
                <a:gd name="connsiteX34" fmla="*/ 193863 w 440791"/>
                <a:gd name="connsiteY34" fmla="*/ 266950 h 522885"/>
                <a:gd name="connsiteX35" fmla="*/ 188032 w 440791"/>
                <a:gd name="connsiteY35" fmla="*/ 281205 h 522885"/>
                <a:gd name="connsiteX36" fmla="*/ 193215 w 440791"/>
                <a:gd name="connsiteY36" fmla="*/ 298051 h 522885"/>
                <a:gd name="connsiteX37" fmla="*/ 180257 w 440791"/>
                <a:gd name="connsiteY37" fmla="*/ 311010 h 522885"/>
                <a:gd name="connsiteX38" fmla="*/ 163410 w 440791"/>
                <a:gd name="connsiteY38" fmla="*/ 305179 h 522885"/>
                <a:gd name="connsiteX39" fmla="*/ 149156 w 440791"/>
                <a:gd name="connsiteY39" fmla="*/ 311010 h 522885"/>
                <a:gd name="connsiteX40" fmla="*/ 142028 w 440791"/>
                <a:gd name="connsiteY40" fmla="*/ 326561 h 522885"/>
                <a:gd name="connsiteX41" fmla="*/ 123886 w 440791"/>
                <a:gd name="connsiteY41" fmla="*/ 326561 h 522885"/>
                <a:gd name="connsiteX42" fmla="*/ 116111 w 440791"/>
                <a:gd name="connsiteY42" fmla="*/ 310362 h 522885"/>
                <a:gd name="connsiteX43" fmla="*/ 101856 w 440791"/>
                <a:gd name="connsiteY43" fmla="*/ 304531 h 522885"/>
                <a:gd name="connsiteX44" fmla="*/ 85010 w 440791"/>
                <a:gd name="connsiteY44" fmla="*/ 309714 h 522885"/>
                <a:gd name="connsiteX45" fmla="*/ 72051 w 440791"/>
                <a:gd name="connsiteY45" fmla="*/ 296755 h 522885"/>
                <a:gd name="connsiteX46" fmla="*/ 77883 w 440791"/>
                <a:gd name="connsiteY46" fmla="*/ 279909 h 522885"/>
                <a:gd name="connsiteX47" fmla="*/ 72051 w 440791"/>
                <a:gd name="connsiteY47" fmla="*/ 265654 h 522885"/>
                <a:gd name="connsiteX48" fmla="*/ 55853 w 440791"/>
                <a:gd name="connsiteY48" fmla="*/ 257879 h 522885"/>
                <a:gd name="connsiteX49" fmla="*/ 55853 w 440791"/>
                <a:gd name="connsiteY49" fmla="*/ 239737 h 522885"/>
                <a:gd name="connsiteX50" fmla="*/ 72051 w 440791"/>
                <a:gd name="connsiteY50" fmla="*/ 231962 h 522885"/>
                <a:gd name="connsiteX51" fmla="*/ 77883 w 440791"/>
                <a:gd name="connsiteY51" fmla="*/ 217707 h 522885"/>
                <a:gd name="connsiteX52" fmla="*/ 72051 w 440791"/>
                <a:gd name="connsiteY52" fmla="*/ 200861 h 522885"/>
                <a:gd name="connsiteX53" fmla="*/ 85010 w 440791"/>
                <a:gd name="connsiteY53" fmla="*/ 187902 h 522885"/>
                <a:gd name="connsiteX54" fmla="*/ 101856 w 440791"/>
                <a:gd name="connsiteY54" fmla="*/ 193733 h 522885"/>
                <a:gd name="connsiteX55" fmla="*/ 116111 w 440791"/>
                <a:gd name="connsiteY55" fmla="*/ 187902 h 522885"/>
                <a:gd name="connsiteX56" fmla="*/ 123886 w 440791"/>
                <a:gd name="connsiteY56" fmla="*/ 171703 h 522885"/>
                <a:gd name="connsiteX57" fmla="*/ 142676 w 440791"/>
                <a:gd name="connsiteY57" fmla="*/ 171703 h 522885"/>
                <a:gd name="connsiteX58" fmla="*/ 150452 w 440791"/>
                <a:gd name="connsiteY58" fmla="*/ 187902 h 522885"/>
                <a:gd name="connsiteX59" fmla="*/ 164706 w 440791"/>
                <a:gd name="connsiteY59" fmla="*/ 193733 h 522885"/>
                <a:gd name="connsiteX60" fmla="*/ 181553 w 440791"/>
                <a:gd name="connsiteY60" fmla="*/ 187902 h 522885"/>
                <a:gd name="connsiteX61" fmla="*/ 194511 w 440791"/>
                <a:gd name="connsiteY61" fmla="*/ 200861 h 522885"/>
                <a:gd name="connsiteX62" fmla="*/ 188680 w 440791"/>
                <a:gd name="connsiteY62" fmla="*/ 217707 h 522885"/>
                <a:gd name="connsiteX63" fmla="*/ 194511 w 440791"/>
                <a:gd name="connsiteY63" fmla="*/ 231962 h 522885"/>
                <a:gd name="connsiteX64" fmla="*/ 210710 w 440791"/>
                <a:gd name="connsiteY64" fmla="*/ 239737 h 522885"/>
                <a:gd name="connsiteX65" fmla="*/ 210062 w 440791"/>
                <a:gd name="connsiteY65" fmla="*/ 259175 h 522885"/>
                <a:gd name="connsiteX66" fmla="*/ 210062 w 440791"/>
                <a:gd name="connsiteY66" fmla="*/ 259175 h 522885"/>
                <a:gd name="connsiteX67" fmla="*/ 434248 w 440791"/>
                <a:gd name="connsiteY67" fmla="*/ 283149 h 522885"/>
                <a:gd name="connsiteX68" fmla="*/ 389541 w 440791"/>
                <a:gd name="connsiteY68" fmla="*/ 205396 h 522885"/>
                <a:gd name="connsiteX69" fmla="*/ 389541 w 440791"/>
                <a:gd name="connsiteY69" fmla="*/ 202157 h 522885"/>
                <a:gd name="connsiteX70" fmla="*/ 294294 w 440791"/>
                <a:gd name="connsiteY70" fmla="*/ 27213 h 522885"/>
                <a:gd name="connsiteX71" fmla="*/ 95377 w 440791"/>
                <a:gd name="connsiteY71" fmla="*/ 27213 h 522885"/>
                <a:gd name="connsiteX72" fmla="*/ 130 w 440791"/>
                <a:gd name="connsiteY72" fmla="*/ 202157 h 522885"/>
                <a:gd name="connsiteX73" fmla="*/ 76587 w 440791"/>
                <a:gd name="connsiteY73" fmla="*/ 358957 h 522885"/>
                <a:gd name="connsiteX74" fmla="*/ 76587 w 440791"/>
                <a:gd name="connsiteY74" fmla="*/ 522886 h 522885"/>
                <a:gd name="connsiteX75" fmla="*/ 281335 w 440791"/>
                <a:gd name="connsiteY75" fmla="*/ 522886 h 522885"/>
                <a:gd name="connsiteX76" fmla="*/ 281335 w 440791"/>
                <a:gd name="connsiteY76" fmla="*/ 445133 h 522885"/>
                <a:gd name="connsiteX77" fmla="*/ 313084 w 440791"/>
                <a:gd name="connsiteY77" fmla="*/ 445133 h 522885"/>
                <a:gd name="connsiteX78" fmla="*/ 367511 w 440791"/>
                <a:gd name="connsiteY78" fmla="*/ 422455 h 522885"/>
                <a:gd name="connsiteX79" fmla="*/ 389541 w 440791"/>
                <a:gd name="connsiteY79" fmla="*/ 367381 h 522885"/>
                <a:gd name="connsiteX80" fmla="*/ 389541 w 440791"/>
                <a:gd name="connsiteY80" fmla="*/ 328504 h 522885"/>
                <a:gd name="connsiteX81" fmla="*/ 418050 w 440791"/>
                <a:gd name="connsiteY81" fmla="*/ 328504 h 522885"/>
                <a:gd name="connsiteX82" fmla="*/ 434248 w 440791"/>
                <a:gd name="connsiteY82" fmla="*/ 283149 h 52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40791" h="522885">
                  <a:moveTo>
                    <a:pt x="291702" y="127644"/>
                  </a:moveTo>
                  <a:lnTo>
                    <a:pt x="275504" y="135419"/>
                  </a:lnTo>
                  <a:cubicBezTo>
                    <a:pt x="274208" y="140602"/>
                    <a:pt x="271616" y="145138"/>
                    <a:pt x="269024" y="149674"/>
                  </a:cubicBezTo>
                  <a:lnTo>
                    <a:pt x="274856" y="166520"/>
                  </a:lnTo>
                  <a:lnTo>
                    <a:pt x="261897" y="179479"/>
                  </a:lnTo>
                  <a:lnTo>
                    <a:pt x="245050" y="173647"/>
                  </a:lnTo>
                  <a:cubicBezTo>
                    <a:pt x="240515" y="176239"/>
                    <a:pt x="235979" y="178183"/>
                    <a:pt x="230796" y="179479"/>
                  </a:cubicBezTo>
                  <a:lnTo>
                    <a:pt x="223021" y="195029"/>
                  </a:lnTo>
                  <a:lnTo>
                    <a:pt x="204878" y="195029"/>
                  </a:lnTo>
                  <a:lnTo>
                    <a:pt x="197103" y="178831"/>
                  </a:lnTo>
                  <a:cubicBezTo>
                    <a:pt x="191920" y="177535"/>
                    <a:pt x="187384" y="175591"/>
                    <a:pt x="182848" y="172999"/>
                  </a:cubicBezTo>
                  <a:lnTo>
                    <a:pt x="166002" y="178831"/>
                  </a:lnTo>
                  <a:lnTo>
                    <a:pt x="153043" y="165872"/>
                  </a:lnTo>
                  <a:lnTo>
                    <a:pt x="158875" y="149026"/>
                  </a:lnTo>
                  <a:cubicBezTo>
                    <a:pt x="156283" y="144490"/>
                    <a:pt x="154339" y="139955"/>
                    <a:pt x="153043" y="134771"/>
                  </a:cubicBezTo>
                  <a:lnTo>
                    <a:pt x="136845" y="126996"/>
                  </a:lnTo>
                  <a:lnTo>
                    <a:pt x="136845" y="108854"/>
                  </a:lnTo>
                  <a:lnTo>
                    <a:pt x="153043" y="101078"/>
                  </a:lnTo>
                  <a:cubicBezTo>
                    <a:pt x="154339" y="95895"/>
                    <a:pt x="156283" y="91359"/>
                    <a:pt x="158875" y="86824"/>
                  </a:cubicBezTo>
                  <a:lnTo>
                    <a:pt x="153691" y="69977"/>
                  </a:lnTo>
                  <a:lnTo>
                    <a:pt x="166650" y="57019"/>
                  </a:lnTo>
                  <a:lnTo>
                    <a:pt x="183496" y="62850"/>
                  </a:lnTo>
                  <a:cubicBezTo>
                    <a:pt x="188032" y="60258"/>
                    <a:pt x="192568" y="58314"/>
                    <a:pt x="197751" y="57019"/>
                  </a:cubicBezTo>
                  <a:lnTo>
                    <a:pt x="205526" y="40820"/>
                  </a:lnTo>
                  <a:lnTo>
                    <a:pt x="223669" y="40820"/>
                  </a:lnTo>
                  <a:lnTo>
                    <a:pt x="231444" y="56371"/>
                  </a:lnTo>
                  <a:cubicBezTo>
                    <a:pt x="236627" y="57666"/>
                    <a:pt x="241163" y="59610"/>
                    <a:pt x="245698" y="62202"/>
                  </a:cubicBezTo>
                  <a:lnTo>
                    <a:pt x="262545" y="56371"/>
                  </a:lnTo>
                  <a:lnTo>
                    <a:pt x="275504" y="69329"/>
                  </a:lnTo>
                  <a:lnTo>
                    <a:pt x="269672" y="86176"/>
                  </a:lnTo>
                  <a:cubicBezTo>
                    <a:pt x="272264" y="90711"/>
                    <a:pt x="274208" y="95247"/>
                    <a:pt x="275504" y="100430"/>
                  </a:cubicBezTo>
                  <a:lnTo>
                    <a:pt x="291702" y="108206"/>
                  </a:lnTo>
                  <a:lnTo>
                    <a:pt x="291702" y="127644"/>
                  </a:lnTo>
                  <a:close/>
                  <a:moveTo>
                    <a:pt x="210062" y="259175"/>
                  </a:moveTo>
                  <a:lnTo>
                    <a:pt x="193863" y="266950"/>
                  </a:lnTo>
                  <a:cubicBezTo>
                    <a:pt x="192568" y="272134"/>
                    <a:pt x="190624" y="276669"/>
                    <a:pt x="188032" y="281205"/>
                  </a:cubicBezTo>
                  <a:lnTo>
                    <a:pt x="193215" y="298051"/>
                  </a:lnTo>
                  <a:lnTo>
                    <a:pt x="180257" y="311010"/>
                  </a:lnTo>
                  <a:lnTo>
                    <a:pt x="163410" y="305179"/>
                  </a:lnTo>
                  <a:cubicBezTo>
                    <a:pt x="158875" y="307770"/>
                    <a:pt x="154339" y="309714"/>
                    <a:pt x="149156" y="311010"/>
                  </a:cubicBezTo>
                  <a:lnTo>
                    <a:pt x="142028" y="326561"/>
                  </a:lnTo>
                  <a:lnTo>
                    <a:pt x="123886" y="326561"/>
                  </a:lnTo>
                  <a:lnTo>
                    <a:pt x="116111" y="310362"/>
                  </a:lnTo>
                  <a:cubicBezTo>
                    <a:pt x="110927" y="309066"/>
                    <a:pt x="106392" y="307122"/>
                    <a:pt x="101856" y="304531"/>
                  </a:cubicBezTo>
                  <a:lnTo>
                    <a:pt x="85010" y="309714"/>
                  </a:lnTo>
                  <a:lnTo>
                    <a:pt x="72051" y="296755"/>
                  </a:lnTo>
                  <a:lnTo>
                    <a:pt x="77883" y="279909"/>
                  </a:lnTo>
                  <a:cubicBezTo>
                    <a:pt x="75291" y="275373"/>
                    <a:pt x="73347" y="270838"/>
                    <a:pt x="72051" y="265654"/>
                  </a:cubicBezTo>
                  <a:lnTo>
                    <a:pt x="55853" y="257879"/>
                  </a:lnTo>
                  <a:lnTo>
                    <a:pt x="55853" y="239737"/>
                  </a:lnTo>
                  <a:lnTo>
                    <a:pt x="72051" y="231962"/>
                  </a:lnTo>
                  <a:cubicBezTo>
                    <a:pt x="73347" y="226778"/>
                    <a:pt x="75291" y="222243"/>
                    <a:pt x="77883" y="217707"/>
                  </a:cubicBezTo>
                  <a:lnTo>
                    <a:pt x="72051" y="200861"/>
                  </a:lnTo>
                  <a:lnTo>
                    <a:pt x="85010" y="187902"/>
                  </a:lnTo>
                  <a:lnTo>
                    <a:pt x="101856" y="193733"/>
                  </a:lnTo>
                  <a:cubicBezTo>
                    <a:pt x="106392" y="191142"/>
                    <a:pt x="110927" y="189198"/>
                    <a:pt x="116111" y="187902"/>
                  </a:cubicBezTo>
                  <a:lnTo>
                    <a:pt x="123886" y="171703"/>
                  </a:lnTo>
                  <a:lnTo>
                    <a:pt x="142676" y="171703"/>
                  </a:lnTo>
                  <a:lnTo>
                    <a:pt x="150452" y="187902"/>
                  </a:lnTo>
                  <a:cubicBezTo>
                    <a:pt x="155635" y="189198"/>
                    <a:pt x="160171" y="191142"/>
                    <a:pt x="164706" y="193733"/>
                  </a:cubicBezTo>
                  <a:lnTo>
                    <a:pt x="181553" y="187902"/>
                  </a:lnTo>
                  <a:lnTo>
                    <a:pt x="194511" y="200861"/>
                  </a:lnTo>
                  <a:lnTo>
                    <a:pt x="188680" y="217707"/>
                  </a:lnTo>
                  <a:cubicBezTo>
                    <a:pt x="191272" y="222243"/>
                    <a:pt x="193215" y="226778"/>
                    <a:pt x="194511" y="231962"/>
                  </a:cubicBezTo>
                  <a:lnTo>
                    <a:pt x="210710" y="239737"/>
                  </a:lnTo>
                  <a:lnTo>
                    <a:pt x="210062" y="259175"/>
                  </a:lnTo>
                  <a:lnTo>
                    <a:pt x="210062" y="259175"/>
                  </a:lnTo>
                  <a:close/>
                  <a:moveTo>
                    <a:pt x="434248" y="283149"/>
                  </a:moveTo>
                  <a:lnTo>
                    <a:pt x="389541" y="205396"/>
                  </a:lnTo>
                  <a:lnTo>
                    <a:pt x="389541" y="202157"/>
                  </a:lnTo>
                  <a:cubicBezTo>
                    <a:pt x="392132" y="130883"/>
                    <a:pt x="355848" y="64146"/>
                    <a:pt x="294294" y="27213"/>
                  </a:cubicBezTo>
                  <a:cubicBezTo>
                    <a:pt x="232740" y="-9071"/>
                    <a:pt x="156931" y="-9071"/>
                    <a:pt x="95377" y="27213"/>
                  </a:cubicBezTo>
                  <a:cubicBezTo>
                    <a:pt x="33823" y="63498"/>
                    <a:pt x="-2462" y="130883"/>
                    <a:pt x="130" y="202157"/>
                  </a:cubicBezTo>
                  <a:cubicBezTo>
                    <a:pt x="130" y="263711"/>
                    <a:pt x="27991" y="321377"/>
                    <a:pt x="76587" y="358957"/>
                  </a:cubicBezTo>
                  <a:lnTo>
                    <a:pt x="76587" y="522886"/>
                  </a:lnTo>
                  <a:lnTo>
                    <a:pt x="281335" y="522886"/>
                  </a:lnTo>
                  <a:lnTo>
                    <a:pt x="281335" y="445133"/>
                  </a:lnTo>
                  <a:lnTo>
                    <a:pt x="313084" y="445133"/>
                  </a:lnTo>
                  <a:cubicBezTo>
                    <a:pt x="333818" y="445133"/>
                    <a:pt x="353256" y="436710"/>
                    <a:pt x="367511" y="422455"/>
                  </a:cubicBezTo>
                  <a:cubicBezTo>
                    <a:pt x="381765" y="407553"/>
                    <a:pt x="389541" y="388115"/>
                    <a:pt x="389541" y="367381"/>
                  </a:cubicBezTo>
                  <a:lnTo>
                    <a:pt x="389541" y="328504"/>
                  </a:lnTo>
                  <a:lnTo>
                    <a:pt x="418050" y="328504"/>
                  </a:lnTo>
                  <a:cubicBezTo>
                    <a:pt x="434896" y="326561"/>
                    <a:pt x="449799" y="307122"/>
                    <a:pt x="434248" y="283149"/>
                  </a:cubicBezTo>
                  <a:close/>
                </a:path>
              </a:pathLst>
            </a:custGeom>
            <a:solidFill>
              <a:schemeClr val="tx2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9" name="Graphic 30" descr="Bullseye">
            <a:extLst>
              <a:ext uri="{FF2B5EF4-FFF2-40B4-BE49-F238E27FC236}">
                <a16:creationId xmlns:a16="http://schemas.microsoft.com/office/drawing/2014/main" id="{49059260-D7B5-4520-AFB4-02DD0AB70708}"/>
              </a:ext>
            </a:extLst>
          </p:cNvPr>
          <p:cNvGrpSpPr/>
          <p:nvPr/>
        </p:nvGrpSpPr>
        <p:grpSpPr>
          <a:xfrm>
            <a:off x="10893729" y="5113481"/>
            <a:ext cx="511871" cy="511870"/>
            <a:chOff x="10893729" y="5062114"/>
            <a:chExt cx="511871" cy="511870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4D479DF-E780-45FA-A95E-27FD4F7EF24A}"/>
                </a:ext>
              </a:extLst>
            </p:cNvPr>
            <p:cNvSpPr/>
            <p:nvPr/>
          </p:nvSpPr>
          <p:spPr>
            <a:xfrm>
              <a:off x="11074504" y="5062114"/>
              <a:ext cx="331096" cy="330448"/>
            </a:xfrm>
            <a:custGeom>
              <a:avLst/>
              <a:gdLst>
                <a:gd name="connsiteX0" fmla="*/ 272782 w 331096"/>
                <a:gd name="connsiteY0" fmla="*/ 58314 h 330448"/>
                <a:gd name="connsiteX1" fmla="*/ 266302 w 331096"/>
                <a:gd name="connsiteY1" fmla="*/ 0 h 330448"/>
                <a:gd name="connsiteX2" fmla="*/ 195029 w 331096"/>
                <a:gd name="connsiteY2" fmla="*/ 71273 h 330448"/>
                <a:gd name="connsiteX3" fmla="*/ 198917 w 331096"/>
                <a:gd name="connsiteY3" fmla="*/ 104966 h 330448"/>
                <a:gd name="connsiteX4" fmla="*/ 95247 w 331096"/>
                <a:gd name="connsiteY4" fmla="*/ 208636 h 330448"/>
                <a:gd name="connsiteX5" fmla="*/ 64794 w 331096"/>
                <a:gd name="connsiteY5" fmla="*/ 200861 h 330448"/>
                <a:gd name="connsiteX6" fmla="*/ 0 w 331096"/>
                <a:gd name="connsiteY6" fmla="*/ 265654 h 330448"/>
                <a:gd name="connsiteX7" fmla="*/ 64794 w 331096"/>
                <a:gd name="connsiteY7" fmla="*/ 330448 h 330448"/>
                <a:gd name="connsiteX8" fmla="*/ 129588 w 331096"/>
                <a:gd name="connsiteY8" fmla="*/ 265654 h 330448"/>
                <a:gd name="connsiteX9" fmla="*/ 122460 w 331096"/>
                <a:gd name="connsiteY9" fmla="*/ 235849 h 330448"/>
                <a:gd name="connsiteX10" fmla="*/ 226130 w 331096"/>
                <a:gd name="connsiteY10" fmla="*/ 132179 h 330448"/>
                <a:gd name="connsiteX11" fmla="*/ 259823 w 331096"/>
                <a:gd name="connsiteY11" fmla="*/ 136067 h 330448"/>
                <a:gd name="connsiteX12" fmla="*/ 331096 w 331096"/>
                <a:gd name="connsiteY12" fmla="*/ 64794 h 330448"/>
                <a:gd name="connsiteX13" fmla="*/ 272782 w 331096"/>
                <a:gd name="connsiteY13" fmla="*/ 58314 h 330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1096" h="330448">
                  <a:moveTo>
                    <a:pt x="272782" y="58314"/>
                  </a:moveTo>
                  <a:lnTo>
                    <a:pt x="266302" y="0"/>
                  </a:lnTo>
                  <a:lnTo>
                    <a:pt x="195029" y="71273"/>
                  </a:lnTo>
                  <a:lnTo>
                    <a:pt x="198917" y="104966"/>
                  </a:lnTo>
                  <a:lnTo>
                    <a:pt x="95247" y="208636"/>
                  </a:lnTo>
                  <a:cubicBezTo>
                    <a:pt x="86176" y="204100"/>
                    <a:pt x="75809" y="200861"/>
                    <a:pt x="64794" y="200861"/>
                  </a:cubicBezTo>
                  <a:cubicBezTo>
                    <a:pt x="29157" y="200861"/>
                    <a:pt x="0" y="230018"/>
                    <a:pt x="0" y="265654"/>
                  </a:cubicBezTo>
                  <a:cubicBezTo>
                    <a:pt x="0" y="301291"/>
                    <a:pt x="29157" y="330448"/>
                    <a:pt x="64794" y="330448"/>
                  </a:cubicBezTo>
                  <a:cubicBezTo>
                    <a:pt x="100430" y="330448"/>
                    <a:pt x="129588" y="301291"/>
                    <a:pt x="129588" y="265654"/>
                  </a:cubicBezTo>
                  <a:cubicBezTo>
                    <a:pt x="129588" y="254639"/>
                    <a:pt x="126996" y="244920"/>
                    <a:pt x="122460" y="235849"/>
                  </a:cubicBezTo>
                  <a:lnTo>
                    <a:pt x="226130" y="132179"/>
                  </a:lnTo>
                  <a:lnTo>
                    <a:pt x="259823" y="136067"/>
                  </a:lnTo>
                  <a:lnTo>
                    <a:pt x="331096" y="64794"/>
                  </a:lnTo>
                  <a:lnTo>
                    <a:pt x="272782" y="58314"/>
                  </a:lnTo>
                  <a:close/>
                </a:path>
              </a:pathLst>
            </a:custGeom>
            <a:solidFill>
              <a:schemeClr val="tx2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71938BE-88AF-4CED-8E6C-AFEB113E5D3D}"/>
                </a:ext>
              </a:extLst>
            </p:cNvPr>
            <p:cNvSpPr/>
            <p:nvPr/>
          </p:nvSpPr>
          <p:spPr>
            <a:xfrm>
              <a:off x="10893729" y="5081552"/>
              <a:ext cx="492432" cy="492432"/>
            </a:xfrm>
            <a:custGeom>
              <a:avLst/>
              <a:gdLst>
                <a:gd name="connsiteX0" fmla="*/ 458740 w 492432"/>
                <a:gd name="connsiteY0" fmla="*/ 134771 h 492432"/>
                <a:gd name="connsiteX1" fmla="*/ 450317 w 492432"/>
                <a:gd name="connsiteY1" fmla="*/ 143842 h 492432"/>
                <a:gd name="connsiteX2" fmla="*/ 438006 w 492432"/>
                <a:gd name="connsiteY2" fmla="*/ 142546 h 492432"/>
                <a:gd name="connsiteX3" fmla="*/ 424399 w 492432"/>
                <a:gd name="connsiteY3" fmla="*/ 140602 h 492432"/>
                <a:gd name="connsiteX4" fmla="*/ 453556 w 492432"/>
                <a:gd name="connsiteY4" fmla="*/ 246216 h 492432"/>
                <a:gd name="connsiteX5" fmla="*/ 246216 w 492432"/>
                <a:gd name="connsiteY5" fmla="*/ 453556 h 492432"/>
                <a:gd name="connsiteX6" fmla="*/ 38876 w 492432"/>
                <a:gd name="connsiteY6" fmla="*/ 246216 h 492432"/>
                <a:gd name="connsiteX7" fmla="*/ 246216 w 492432"/>
                <a:gd name="connsiteY7" fmla="*/ 38876 h 492432"/>
                <a:gd name="connsiteX8" fmla="*/ 351830 w 492432"/>
                <a:gd name="connsiteY8" fmla="*/ 68033 h 492432"/>
                <a:gd name="connsiteX9" fmla="*/ 350534 w 492432"/>
                <a:gd name="connsiteY9" fmla="*/ 55075 h 492432"/>
                <a:gd name="connsiteX10" fmla="*/ 348590 w 492432"/>
                <a:gd name="connsiteY10" fmla="*/ 42116 h 492432"/>
                <a:gd name="connsiteX11" fmla="*/ 357662 w 492432"/>
                <a:gd name="connsiteY11" fmla="*/ 33045 h 492432"/>
                <a:gd name="connsiteX12" fmla="*/ 362197 w 492432"/>
                <a:gd name="connsiteY12" fmla="*/ 28509 h 492432"/>
                <a:gd name="connsiteX13" fmla="*/ 246216 w 492432"/>
                <a:gd name="connsiteY13" fmla="*/ 0 h 492432"/>
                <a:gd name="connsiteX14" fmla="*/ 0 w 492432"/>
                <a:gd name="connsiteY14" fmla="*/ 246216 h 492432"/>
                <a:gd name="connsiteX15" fmla="*/ 246216 w 492432"/>
                <a:gd name="connsiteY15" fmla="*/ 492433 h 492432"/>
                <a:gd name="connsiteX16" fmla="*/ 492433 w 492432"/>
                <a:gd name="connsiteY16" fmla="*/ 246216 h 492432"/>
                <a:gd name="connsiteX17" fmla="*/ 463275 w 492432"/>
                <a:gd name="connsiteY17" fmla="*/ 130883 h 492432"/>
                <a:gd name="connsiteX18" fmla="*/ 458740 w 492432"/>
                <a:gd name="connsiteY18" fmla="*/ 134771 h 492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2432" h="492432">
                  <a:moveTo>
                    <a:pt x="458740" y="134771"/>
                  </a:moveTo>
                  <a:lnTo>
                    <a:pt x="450317" y="143842"/>
                  </a:lnTo>
                  <a:lnTo>
                    <a:pt x="438006" y="142546"/>
                  </a:lnTo>
                  <a:lnTo>
                    <a:pt x="424399" y="140602"/>
                  </a:lnTo>
                  <a:cubicBezTo>
                    <a:pt x="442541" y="171703"/>
                    <a:pt x="453556" y="207340"/>
                    <a:pt x="453556" y="246216"/>
                  </a:cubicBezTo>
                  <a:cubicBezTo>
                    <a:pt x="453556" y="360253"/>
                    <a:pt x="360253" y="453556"/>
                    <a:pt x="246216" y="453556"/>
                  </a:cubicBezTo>
                  <a:cubicBezTo>
                    <a:pt x="132179" y="453556"/>
                    <a:pt x="38876" y="360253"/>
                    <a:pt x="38876" y="246216"/>
                  </a:cubicBezTo>
                  <a:cubicBezTo>
                    <a:pt x="38876" y="132179"/>
                    <a:pt x="132179" y="38876"/>
                    <a:pt x="246216" y="38876"/>
                  </a:cubicBezTo>
                  <a:cubicBezTo>
                    <a:pt x="284445" y="38876"/>
                    <a:pt x="320729" y="49243"/>
                    <a:pt x="351830" y="68033"/>
                  </a:cubicBezTo>
                  <a:lnTo>
                    <a:pt x="350534" y="55075"/>
                  </a:lnTo>
                  <a:lnTo>
                    <a:pt x="348590" y="42116"/>
                  </a:lnTo>
                  <a:lnTo>
                    <a:pt x="357662" y="33045"/>
                  </a:lnTo>
                  <a:lnTo>
                    <a:pt x="362197" y="28509"/>
                  </a:lnTo>
                  <a:cubicBezTo>
                    <a:pt x="327208" y="10367"/>
                    <a:pt x="288332" y="0"/>
                    <a:pt x="246216" y="0"/>
                  </a:cubicBezTo>
                  <a:cubicBezTo>
                    <a:pt x="110149" y="0"/>
                    <a:pt x="0" y="110149"/>
                    <a:pt x="0" y="246216"/>
                  </a:cubicBezTo>
                  <a:cubicBezTo>
                    <a:pt x="0" y="382283"/>
                    <a:pt x="110149" y="492433"/>
                    <a:pt x="246216" y="492433"/>
                  </a:cubicBezTo>
                  <a:cubicBezTo>
                    <a:pt x="382283" y="492433"/>
                    <a:pt x="492433" y="382283"/>
                    <a:pt x="492433" y="246216"/>
                  </a:cubicBezTo>
                  <a:cubicBezTo>
                    <a:pt x="492433" y="204100"/>
                    <a:pt x="482066" y="165224"/>
                    <a:pt x="463275" y="130883"/>
                  </a:cubicBezTo>
                  <a:lnTo>
                    <a:pt x="458740" y="134771"/>
                  </a:lnTo>
                  <a:close/>
                </a:path>
              </a:pathLst>
            </a:custGeom>
            <a:solidFill>
              <a:schemeClr val="tx2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8C273EEE-5417-4E3A-8E50-5C03EF004E44}"/>
                </a:ext>
              </a:extLst>
            </p:cNvPr>
            <p:cNvSpPr/>
            <p:nvPr/>
          </p:nvSpPr>
          <p:spPr>
            <a:xfrm>
              <a:off x="10984440" y="5172264"/>
              <a:ext cx="311010" cy="311010"/>
            </a:xfrm>
            <a:custGeom>
              <a:avLst/>
              <a:gdLst>
                <a:gd name="connsiteX0" fmla="*/ 263711 w 311010"/>
                <a:gd name="connsiteY0" fmla="*/ 111445 h 311010"/>
                <a:gd name="connsiteX1" fmla="*/ 272134 w 311010"/>
                <a:gd name="connsiteY1" fmla="*/ 155505 h 311010"/>
                <a:gd name="connsiteX2" fmla="*/ 155505 w 311010"/>
                <a:gd name="connsiteY2" fmla="*/ 272134 h 311010"/>
                <a:gd name="connsiteX3" fmla="*/ 38876 w 311010"/>
                <a:gd name="connsiteY3" fmla="*/ 155505 h 311010"/>
                <a:gd name="connsiteX4" fmla="*/ 155505 w 311010"/>
                <a:gd name="connsiteY4" fmla="*/ 38876 h 311010"/>
                <a:gd name="connsiteX5" fmla="*/ 199565 w 311010"/>
                <a:gd name="connsiteY5" fmla="*/ 47299 h 311010"/>
                <a:gd name="connsiteX6" fmla="*/ 228722 w 311010"/>
                <a:gd name="connsiteY6" fmla="*/ 18142 h 311010"/>
                <a:gd name="connsiteX7" fmla="*/ 155505 w 311010"/>
                <a:gd name="connsiteY7" fmla="*/ 0 h 311010"/>
                <a:gd name="connsiteX8" fmla="*/ 0 w 311010"/>
                <a:gd name="connsiteY8" fmla="*/ 155505 h 311010"/>
                <a:gd name="connsiteX9" fmla="*/ 155505 w 311010"/>
                <a:gd name="connsiteY9" fmla="*/ 311010 h 311010"/>
                <a:gd name="connsiteX10" fmla="*/ 311010 w 311010"/>
                <a:gd name="connsiteY10" fmla="*/ 155505 h 311010"/>
                <a:gd name="connsiteX11" fmla="*/ 292868 w 311010"/>
                <a:gd name="connsiteY11" fmla="*/ 82288 h 311010"/>
                <a:gd name="connsiteX12" fmla="*/ 263711 w 311010"/>
                <a:gd name="connsiteY12" fmla="*/ 111445 h 311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010" h="311010">
                  <a:moveTo>
                    <a:pt x="263711" y="111445"/>
                  </a:moveTo>
                  <a:cubicBezTo>
                    <a:pt x="269542" y="125052"/>
                    <a:pt x="272134" y="139954"/>
                    <a:pt x="272134" y="155505"/>
                  </a:cubicBezTo>
                  <a:cubicBezTo>
                    <a:pt x="272134" y="219651"/>
                    <a:pt x="219651" y="272134"/>
                    <a:pt x="155505" y="272134"/>
                  </a:cubicBezTo>
                  <a:cubicBezTo>
                    <a:pt x="91359" y="272134"/>
                    <a:pt x="38876" y="219651"/>
                    <a:pt x="38876" y="155505"/>
                  </a:cubicBezTo>
                  <a:cubicBezTo>
                    <a:pt x="38876" y="91359"/>
                    <a:pt x="91359" y="38876"/>
                    <a:pt x="155505" y="38876"/>
                  </a:cubicBezTo>
                  <a:cubicBezTo>
                    <a:pt x="171056" y="38876"/>
                    <a:pt x="185958" y="42116"/>
                    <a:pt x="199565" y="47299"/>
                  </a:cubicBezTo>
                  <a:lnTo>
                    <a:pt x="228722" y="18142"/>
                  </a:lnTo>
                  <a:cubicBezTo>
                    <a:pt x="206692" y="6479"/>
                    <a:pt x="182070" y="0"/>
                    <a:pt x="155505" y="0"/>
                  </a:cubicBezTo>
                  <a:cubicBezTo>
                    <a:pt x="69977" y="0"/>
                    <a:pt x="0" y="69977"/>
                    <a:pt x="0" y="155505"/>
                  </a:cubicBezTo>
                  <a:cubicBezTo>
                    <a:pt x="0" y="241033"/>
                    <a:pt x="69977" y="311010"/>
                    <a:pt x="155505" y="311010"/>
                  </a:cubicBezTo>
                  <a:cubicBezTo>
                    <a:pt x="241033" y="311010"/>
                    <a:pt x="311010" y="241033"/>
                    <a:pt x="311010" y="155505"/>
                  </a:cubicBezTo>
                  <a:cubicBezTo>
                    <a:pt x="311010" y="128940"/>
                    <a:pt x="304531" y="104318"/>
                    <a:pt x="292868" y="82288"/>
                  </a:cubicBezTo>
                  <a:lnTo>
                    <a:pt x="263711" y="111445"/>
                  </a:lnTo>
                  <a:close/>
                </a:path>
              </a:pathLst>
            </a:custGeom>
            <a:solidFill>
              <a:schemeClr val="tx2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C6F69D8-7CD1-4528-A963-5D145AC339EF}"/>
              </a:ext>
            </a:extLst>
          </p:cNvPr>
          <p:cNvGrpSpPr/>
          <p:nvPr/>
        </p:nvGrpSpPr>
        <p:grpSpPr>
          <a:xfrm>
            <a:off x="8655748" y="1197832"/>
            <a:ext cx="464820" cy="3063240"/>
            <a:chOff x="1569720" y="2537460"/>
            <a:chExt cx="464820" cy="3063240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14CFB423-1CF4-447C-9F8B-2937A122D378}"/>
                </a:ext>
              </a:extLst>
            </p:cNvPr>
            <p:cNvGrpSpPr/>
            <p:nvPr/>
          </p:nvGrpSpPr>
          <p:grpSpPr>
            <a:xfrm>
              <a:off x="1569720" y="2537460"/>
              <a:ext cx="464820" cy="3063240"/>
              <a:chOff x="1569720" y="2537460"/>
              <a:chExt cx="464820" cy="3063240"/>
            </a:xfrm>
          </p:grpSpPr>
          <p:sp>
            <p:nvSpPr>
              <p:cNvPr id="98" name="Rectangle: Rounded Corners 97">
                <a:extLst>
                  <a:ext uri="{FF2B5EF4-FFF2-40B4-BE49-F238E27FC236}">
                    <a16:creationId xmlns:a16="http://schemas.microsoft.com/office/drawing/2014/main" id="{EC0B8012-502B-482B-9ABF-1AE8E3ABD7FF}"/>
                  </a:ext>
                </a:extLst>
              </p:cNvPr>
              <p:cNvSpPr/>
              <p:nvPr/>
            </p:nvSpPr>
            <p:spPr>
              <a:xfrm>
                <a:off x="1569720" y="2537460"/>
                <a:ext cx="464820" cy="3063240"/>
              </a:xfrm>
              <a:prstGeom prst="roundRect">
                <a:avLst>
                  <a:gd name="adj" fmla="val 50000"/>
                </a:avLst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13500000" algn="br" rotWithShape="0">
                  <a:schemeClr val="bg1">
                    <a:alpha val="8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: Rounded Corners 98">
                <a:extLst>
                  <a:ext uri="{FF2B5EF4-FFF2-40B4-BE49-F238E27FC236}">
                    <a16:creationId xmlns:a16="http://schemas.microsoft.com/office/drawing/2014/main" id="{2B6CAE1F-4D0D-4BDF-8479-3933B384AAFF}"/>
                  </a:ext>
                </a:extLst>
              </p:cNvPr>
              <p:cNvSpPr/>
              <p:nvPr/>
            </p:nvSpPr>
            <p:spPr>
              <a:xfrm>
                <a:off x="1569720" y="2537460"/>
                <a:ext cx="464820" cy="3063240"/>
              </a:xfrm>
              <a:prstGeom prst="roundRect">
                <a:avLst>
                  <a:gd name="adj" fmla="val 50000"/>
                </a:avLst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2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9A186059-882F-46A9-85FE-60393487B0FC}"/>
                </a:ext>
              </a:extLst>
            </p:cNvPr>
            <p:cNvSpPr/>
            <p:nvPr/>
          </p:nvSpPr>
          <p:spPr>
            <a:xfrm>
              <a:off x="1569720" y="3916680"/>
              <a:ext cx="464820" cy="1455420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2C439C9F-6648-4986-A523-BE41DD549AF6}"/>
                </a:ext>
              </a:extLst>
            </p:cNvPr>
            <p:cNvSpPr/>
            <p:nvPr/>
          </p:nvSpPr>
          <p:spPr>
            <a:xfrm>
              <a:off x="1569720" y="5135880"/>
              <a:ext cx="464820" cy="4648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A6D3BA71-E1D8-46ED-9F51-0A1664113D26}"/>
                </a:ext>
              </a:extLst>
            </p:cNvPr>
            <p:cNvSpPr/>
            <p:nvPr/>
          </p:nvSpPr>
          <p:spPr>
            <a:xfrm>
              <a:off x="1569720" y="3680460"/>
              <a:ext cx="464820" cy="4648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7682F5E4-0950-4CE2-A301-295ECF1612BA}"/>
              </a:ext>
            </a:extLst>
          </p:cNvPr>
          <p:cNvGrpSpPr/>
          <p:nvPr/>
        </p:nvGrpSpPr>
        <p:grpSpPr>
          <a:xfrm>
            <a:off x="9532048" y="1213072"/>
            <a:ext cx="464820" cy="3063240"/>
            <a:chOff x="1569720" y="2537460"/>
            <a:chExt cx="464820" cy="3063240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416F9D1B-03D0-4F7C-A3A4-45EECE5101F6}"/>
                </a:ext>
              </a:extLst>
            </p:cNvPr>
            <p:cNvGrpSpPr/>
            <p:nvPr/>
          </p:nvGrpSpPr>
          <p:grpSpPr>
            <a:xfrm>
              <a:off x="1569720" y="2537460"/>
              <a:ext cx="464820" cy="3063240"/>
              <a:chOff x="1569720" y="2537460"/>
              <a:chExt cx="464820" cy="3063240"/>
            </a:xfrm>
          </p:grpSpPr>
          <p:sp>
            <p:nvSpPr>
              <p:cNvPr id="105" name="Rectangle: Rounded Corners 104">
                <a:extLst>
                  <a:ext uri="{FF2B5EF4-FFF2-40B4-BE49-F238E27FC236}">
                    <a16:creationId xmlns:a16="http://schemas.microsoft.com/office/drawing/2014/main" id="{A1AFB4C9-CD05-484A-B376-D8B901C8BAA8}"/>
                  </a:ext>
                </a:extLst>
              </p:cNvPr>
              <p:cNvSpPr/>
              <p:nvPr/>
            </p:nvSpPr>
            <p:spPr>
              <a:xfrm>
                <a:off x="1569720" y="2537460"/>
                <a:ext cx="464820" cy="3063240"/>
              </a:xfrm>
              <a:prstGeom prst="roundRect">
                <a:avLst>
                  <a:gd name="adj" fmla="val 50000"/>
                </a:avLst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13500000" algn="br" rotWithShape="0">
                  <a:schemeClr val="bg1">
                    <a:alpha val="8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: Rounded Corners 105">
                <a:extLst>
                  <a:ext uri="{FF2B5EF4-FFF2-40B4-BE49-F238E27FC236}">
                    <a16:creationId xmlns:a16="http://schemas.microsoft.com/office/drawing/2014/main" id="{AB54C25C-4B38-48E2-B855-7AE81A2D5B12}"/>
                  </a:ext>
                </a:extLst>
              </p:cNvPr>
              <p:cNvSpPr/>
              <p:nvPr/>
            </p:nvSpPr>
            <p:spPr>
              <a:xfrm>
                <a:off x="1569720" y="2537460"/>
                <a:ext cx="464820" cy="3063240"/>
              </a:xfrm>
              <a:prstGeom prst="roundRect">
                <a:avLst>
                  <a:gd name="adj" fmla="val 50000"/>
                </a:avLst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2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89CD2502-45D3-4408-80FE-9BBBFA4A56F2}"/>
                </a:ext>
              </a:extLst>
            </p:cNvPr>
            <p:cNvSpPr/>
            <p:nvPr/>
          </p:nvSpPr>
          <p:spPr>
            <a:xfrm>
              <a:off x="1569720" y="3238500"/>
              <a:ext cx="464820" cy="2133600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71DEB0C-28BD-4C03-B413-091F33F9AFEB}"/>
                </a:ext>
              </a:extLst>
            </p:cNvPr>
            <p:cNvSpPr/>
            <p:nvPr/>
          </p:nvSpPr>
          <p:spPr>
            <a:xfrm>
              <a:off x="1569720" y="5135880"/>
              <a:ext cx="464820" cy="4648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5FE42885-B893-47B7-8458-7A92A24082D8}"/>
                </a:ext>
              </a:extLst>
            </p:cNvPr>
            <p:cNvSpPr/>
            <p:nvPr/>
          </p:nvSpPr>
          <p:spPr>
            <a:xfrm>
              <a:off x="1569720" y="3002280"/>
              <a:ext cx="464820" cy="4648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517EE03-1617-4C1B-9788-CF870A9D2169}"/>
              </a:ext>
            </a:extLst>
          </p:cNvPr>
          <p:cNvGrpSpPr/>
          <p:nvPr/>
        </p:nvGrpSpPr>
        <p:grpSpPr>
          <a:xfrm>
            <a:off x="10286428" y="1197832"/>
            <a:ext cx="464820" cy="3063240"/>
            <a:chOff x="1569720" y="2537460"/>
            <a:chExt cx="464820" cy="3063240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F92CC43A-9D16-4396-8FF4-879EE0FB8412}"/>
                </a:ext>
              </a:extLst>
            </p:cNvPr>
            <p:cNvGrpSpPr/>
            <p:nvPr/>
          </p:nvGrpSpPr>
          <p:grpSpPr>
            <a:xfrm>
              <a:off x="1569720" y="2537460"/>
              <a:ext cx="464820" cy="3063240"/>
              <a:chOff x="1569720" y="2537460"/>
              <a:chExt cx="464820" cy="3063240"/>
            </a:xfrm>
          </p:grpSpPr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5E1F8D49-F058-4124-9D01-B1E2D1EDB249}"/>
                  </a:ext>
                </a:extLst>
              </p:cNvPr>
              <p:cNvSpPr/>
              <p:nvPr/>
            </p:nvSpPr>
            <p:spPr>
              <a:xfrm>
                <a:off x="1569720" y="2537460"/>
                <a:ext cx="464820" cy="3063240"/>
              </a:xfrm>
              <a:prstGeom prst="roundRect">
                <a:avLst>
                  <a:gd name="adj" fmla="val 50000"/>
                </a:avLst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13500000" algn="br" rotWithShape="0">
                  <a:schemeClr val="bg1">
                    <a:alpha val="8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: Rounded Corners 112">
                <a:extLst>
                  <a:ext uri="{FF2B5EF4-FFF2-40B4-BE49-F238E27FC236}">
                    <a16:creationId xmlns:a16="http://schemas.microsoft.com/office/drawing/2014/main" id="{838151A1-76A3-416C-8893-DAF38924363F}"/>
                  </a:ext>
                </a:extLst>
              </p:cNvPr>
              <p:cNvSpPr/>
              <p:nvPr/>
            </p:nvSpPr>
            <p:spPr>
              <a:xfrm>
                <a:off x="1569720" y="2537460"/>
                <a:ext cx="464820" cy="3063240"/>
              </a:xfrm>
              <a:prstGeom prst="roundRect">
                <a:avLst>
                  <a:gd name="adj" fmla="val 50000"/>
                </a:avLst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2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38239084-FC2A-4526-AACD-E28E09D6D7E9}"/>
                </a:ext>
              </a:extLst>
            </p:cNvPr>
            <p:cNvSpPr/>
            <p:nvPr/>
          </p:nvSpPr>
          <p:spPr>
            <a:xfrm>
              <a:off x="1569720" y="4411980"/>
              <a:ext cx="464820" cy="960120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B792C45-6CC4-482C-93EB-E80E019FE755}"/>
                </a:ext>
              </a:extLst>
            </p:cNvPr>
            <p:cNvSpPr/>
            <p:nvPr/>
          </p:nvSpPr>
          <p:spPr>
            <a:xfrm>
              <a:off x="1569720" y="5135880"/>
              <a:ext cx="464820" cy="4648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9EC0426-EA8B-4DF9-A740-24ECB6FA72EA}"/>
                </a:ext>
              </a:extLst>
            </p:cNvPr>
            <p:cNvSpPr/>
            <p:nvPr/>
          </p:nvSpPr>
          <p:spPr>
            <a:xfrm>
              <a:off x="1569720" y="4179570"/>
              <a:ext cx="464820" cy="4648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8244C34-DAD1-4DBC-95C0-D0C964A886B1}"/>
              </a:ext>
            </a:extLst>
          </p:cNvPr>
          <p:cNvGrpSpPr/>
          <p:nvPr/>
        </p:nvGrpSpPr>
        <p:grpSpPr>
          <a:xfrm>
            <a:off x="11216068" y="1197832"/>
            <a:ext cx="464820" cy="3063240"/>
            <a:chOff x="1569720" y="2537460"/>
            <a:chExt cx="464820" cy="306324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B0941DE5-6268-402F-A675-4D4BF630EB58}"/>
                </a:ext>
              </a:extLst>
            </p:cNvPr>
            <p:cNvGrpSpPr/>
            <p:nvPr/>
          </p:nvGrpSpPr>
          <p:grpSpPr>
            <a:xfrm>
              <a:off x="1569720" y="2537460"/>
              <a:ext cx="464820" cy="3063240"/>
              <a:chOff x="1569720" y="2537460"/>
              <a:chExt cx="464820" cy="3063240"/>
            </a:xfrm>
          </p:grpSpPr>
          <p:sp>
            <p:nvSpPr>
              <p:cNvPr id="119" name="Rectangle: Rounded Corners 118">
                <a:extLst>
                  <a:ext uri="{FF2B5EF4-FFF2-40B4-BE49-F238E27FC236}">
                    <a16:creationId xmlns:a16="http://schemas.microsoft.com/office/drawing/2014/main" id="{B33F9484-2848-427C-9E1D-A05704CAAC25}"/>
                  </a:ext>
                </a:extLst>
              </p:cNvPr>
              <p:cNvSpPr/>
              <p:nvPr/>
            </p:nvSpPr>
            <p:spPr>
              <a:xfrm>
                <a:off x="1569720" y="2537460"/>
                <a:ext cx="464820" cy="3063240"/>
              </a:xfrm>
              <a:prstGeom prst="roundRect">
                <a:avLst>
                  <a:gd name="adj" fmla="val 50000"/>
                </a:avLst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13500000" algn="br" rotWithShape="0">
                  <a:schemeClr val="bg1">
                    <a:alpha val="8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: Rounded Corners 119">
                <a:extLst>
                  <a:ext uri="{FF2B5EF4-FFF2-40B4-BE49-F238E27FC236}">
                    <a16:creationId xmlns:a16="http://schemas.microsoft.com/office/drawing/2014/main" id="{BA4C92A7-D6AB-4A04-8B3E-6C50641A80A8}"/>
                  </a:ext>
                </a:extLst>
              </p:cNvPr>
              <p:cNvSpPr/>
              <p:nvPr/>
            </p:nvSpPr>
            <p:spPr>
              <a:xfrm>
                <a:off x="1569720" y="2537460"/>
                <a:ext cx="464820" cy="3063240"/>
              </a:xfrm>
              <a:prstGeom prst="roundRect">
                <a:avLst>
                  <a:gd name="adj" fmla="val 50000"/>
                </a:avLst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2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3EC41EEA-6EDA-4F18-A605-07A26C9F184E}"/>
                </a:ext>
              </a:extLst>
            </p:cNvPr>
            <p:cNvSpPr/>
            <p:nvPr/>
          </p:nvSpPr>
          <p:spPr>
            <a:xfrm>
              <a:off x="1569720" y="3017520"/>
              <a:ext cx="464820" cy="2354580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C4A9E63E-1593-4D19-9D07-A86C5A5657A1}"/>
                </a:ext>
              </a:extLst>
            </p:cNvPr>
            <p:cNvSpPr/>
            <p:nvPr/>
          </p:nvSpPr>
          <p:spPr>
            <a:xfrm>
              <a:off x="1569720" y="5135880"/>
              <a:ext cx="464820" cy="4648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A17CC90-825E-4E1A-A7A8-060C2BCE902B}"/>
                </a:ext>
              </a:extLst>
            </p:cNvPr>
            <p:cNvSpPr/>
            <p:nvPr/>
          </p:nvSpPr>
          <p:spPr>
            <a:xfrm>
              <a:off x="1569720" y="2762250"/>
              <a:ext cx="464820" cy="4648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569FFCC-970A-4C61-A90E-FC61C09FF290}"/>
              </a:ext>
            </a:extLst>
          </p:cNvPr>
          <p:cNvGrpSpPr/>
          <p:nvPr/>
        </p:nvGrpSpPr>
        <p:grpSpPr>
          <a:xfrm>
            <a:off x="513406" y="2971926"/>
            <a:ext cx="4841534" cy="268974"/>
            <a:chOff x="513406" y="2971926"/>
            <a:chExt cx="4841534" cy="268974"/>
          </a:xfrm>
        </p:grpSpPr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0CD90D4B-193B-4F0C-BC8F-3BAAE5ED38ED}"/>
                </a:ext>
              </a:extLst>
            </p:cNvPr>
            <p:cNvSpPr/>
            <p:nvPr/>
          </p:nvSpPr>
          <p:spPr>
            <a:xfrm rot="5400000">
              <a:off x="2838162" y="685647"/>
              <a:ext cx="192024" cy="4841532"/>
            </a:xfrm>
            <a:prstGeom prst="roundRect">
              <a:avLst>
                <a:gd name="adj" fmla="val 50000"/>
              </a:avLst>
            </a:prstGeom>
            <a:solidFill>
              <a:srgbClr val="F0EEEF"/>
            </a:solidFill>
            <a:ln>
              <a:noFill/>
            </a:ln>
            <a:effectLst>
              <a:outerShdw blurRad="25400" dist="38100" dir="13500000" algn="br" rotWithShape="0">
                <a:schemeClr val="bg1">
                  <a:alpha val="9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EF791822-D569-44D8-8576-8CEB5FBF46BB}"/>
                </a:ext>
              </a:extLst>
            </p:cNvPr>
            <p:cNvSpPr/>
            <p:nvPr/>
          </p:nvSpPr>
          <p:spPr>
            <a:xfrm rot="5400000">
              <a:off x="2838160" y="685647"/>
              <a:ext cx="192024" cy="4841532"/>
            </a:xfrm>
            <a:prstGeom prst="roundRect">
              <a:avLst>
                <a:gd name="adj" fmla="val 50000"/>
              </a:avLst>
            </a:prstGeom>
            <a:solidFill>
              <a:srgbClr val="F0EEEF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0BF7E923-F2CE-4A13-B6F4-7FA60AA58130}"/>
                </a:ext>
              </a:extLst>
            </p:cNvPr>
            <p:cNvSpPr/>
            <p:nvPr/>
          </p:nvSpPr>
          <p:spPr>
            <a:xfrm rot="5400000">
              <a:off x="2254981" y="1365202"/>
              <a:ext cx="192024" cy="3482423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D0762894-76FB-495A-A229-7647FEB47E42}"/>
                </a:ext>
              </a:extLst>
            </p:cNvPr>
            <p:cNvSpPr/>
            <p:nvPr/>
          </p:nvSpPr>
          <p:spPr>
            <a:xfrm rot="5400000">
              <a:off x="513771" y="3010037"/>
              <a:ext cx="192024" cy="1927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510786C7-E14E-40A4-9195-1B3FDCCF3439}"/>
                </a:ext>
              </a:extLst>
            </p:cNvPr>
            <p:cNvSpPr/>
            <p:nvPr/>
          </p:nvSpPr>
          <p:spPr>
            <a:xfrm rot="5400000">
              <a:off x="3957720" y="2971926"/>
              <a:ext cx="268974" cy="26897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025E9A7-0ECE-48FE-8FB6-50B8E5244486}"/>
              </a:ext>
            </a:extLst>
          </p:cNvPr>
          <p:cNvGrpSpPr/>
          <p:nvPr/>
        </p:nvGrpSpPr>
        <p:grpSpPr>
          <a:xfrm>
            <a:off x="513406" y="3550844"/>
            <a:ext cx="4841534" cy="268974"/>
            <a:chOff x="513406" y="3559185"/>
            <a:chExt cx="4841534" cy="268974"/>
          </a:xfrm>
        </p:grpSpPr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10C395D7-ADCA-4990-9509-22DE791D4BBB}"/>
                </a:ext>
              </a:extLst>
            </p:cNvPr>
            <p:cNvSpPr/>
            <p:nvPr/>
          </p:nvSpPr>
          <p:spPr>
            <a:xfrm rot="5400000">
              <a:off x="2838162" y="1272906"/>
              <a:ext cx="192024" cy="4841532"/>
            </a:xfrm>
            <a:prstGeom prst="roundRect">
              <a:avLst>
                <a:gd name="adj" fmla="val 50000"/>
              </a:avLst>
            </a:prstGeom>
            <a:solidFill>
              <a:srgbClr val="F0EEEF"/>
            </a:solidFill>
            <a:ln>
              <a:noFill/>
            </a:ln>
            <a:effectLst>
              <a:outerShdw blurRad="25400" dist="38100" dir="13500000" algn="br" rotWithShape="0">
                <a:schemeClr val="bg1">
                  <a:alpha val="9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DAC603BF-6E45-47CF-9674-99D156D8B1C3}"/>
                </a:ext>
              </a:extLst>
            </p:cNvPr>
            <p:cNvSpPr/>
            <p:nvPr/>
          </p:nvSpPr>
          <p:spPr>
            <a:xfrm rot="5400000">
              <a:off x="2838160" y="1272906"/>
              <a:ext cx="192024" cy="4841532"/>
            </a:xfrm>
            <a:prstGeom prst="roundRect">
              <a:avLst>
                <a:gd name="adj" fmla="val 50000"/>
              </a:avLst>
            </a:prstGeom>
            <a:solidFill>
              <a:srgbClr val="F0EEEF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C1AA998B-27E3-4DC8-858F-0A8293F621B9}"/>
                </a:ext>
              </a:extLst>
            </p:cNvPr>
            <p:cNvSpPr/>
            <p:nvPr/>
          </p:nvSpPr>
          <p:spPr>
            <a:xfrm rot="5400000">
              <a:off x="1871472" y="2335970"/>
              <a:ext cx="192024" cy="2715404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39CBAD38-3D94-4023-AD39-C8D533C496FF}"/>
                </a:ext>
              </a:extLst>
            </p:cNvPr>
            <p:cNvSpPr/>
            <p:nvPr/>
          </p:nvSpPr>
          <p:spPr>
            <a:xfrm rot="5400000">
              <a:off x="513771" y="3597296"/>
              <a:ext cx="192024" cy="1927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EBB7A3E4-68B7-4E70-B4B1-A6AE7C0BB5A1}"/>
                </a:ext>
              </a:extLst>
            </p:cNvPr>
            <p:cNvSpPr/>
            <p:nvPr/>
          </p:nvSpPr>
          <p:spPr>
            <a:xfrm rot="5400000">
              <a:off x="3191342" y="3559185"/>
              <a:ext cx="268974" cy="26897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C00F550-A933-43C4-8161-0F62DACA8464}"/>
              </a:ext>
            </a:extLst>
          </p:cNvPr>
          <p:cNvGrpSpPr/>
          <p:nvPr/>
        </p:nvGrpSpPr>
        <p:grpSpPr>
          <a:xfrm>
            <a:off x="513406" y="4129762"/>
            <a:ext cx="4841534" cy="268974"/>
            <a:chOff x="513406" y="4129762"/>
            <a:chExt cx="4841534" cy="268974"/>
          </a:xfrm>
        </p:grpSpPr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id="{2CFA57DD-F4EC-458E-A436-B5CFB5D9BE7A}"/>
                </a:ext>
              </a:extLst>
            </p:cNvPr>
            <p:cNvSpPr/>
            <p:nvPr/>
          </p:nvSpPr>
          <p:spPr>
            <a:xfrm rot="5400000">
              <a:off x="2838162" y="1843484"/>
              <a:ext cx="192024" cy="4841532"/>
            </a:xfrm>
            <a:prstGeom prst="roundRect">
              <a:avLst>
                <a:gd name="adj" fmla="val 50000"/>
              </a:avLst>
            </a:prstGeom>
            <a:solidFill>
              <a:srgbClr val="F0EEEF"/>
            </a:solidFill>
            <a:ln>
              <a:noFill/>
            </a:ln>
            <a:effectLst>
              <a:outerShdw blurRad="25400" dist="38100" dir="13500000" algn="br" rotWithShape="0">
                <a:schemeClr val="bg1">
                  <a:alpha val="9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2D80D290-FCF3-4CA5-AFF5-F880FAA92A3B}"/>
                </a:ext>
              </a:extLst>
            </p:cNvPr>
            <p:cNvSpPr/>
            <p:nvPr/>
          </p:nvSpPr>
          <p:spPr>
            <a:xfrm rot="5400000">
              <a:off x="2838162" y="1843484"/>
              <a:ext cx="192024" cy="4841532"/>
            </a:xfrm>
            <a:prstGeom prst="roundRect">
              <a:avLst>
                <a:gd name="adj" fmla="val 50000"/>
              </a:avLst>
            </a:prstGeom>
            <a:solidFill>
              <a:srgbClr val="F0EEEF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id="{DFA60D6F-B39A-481D-813B-4F7CC4C6FF6F}"/>
                </a:ext>
              </a:extLst>
            </p:cNvPr>
            <p:cNvSpPr/>
            <p:nvPr/>
          </p:nvSpPr>
          <p:spPr>
            <a:xfrm rot="5400000">
              <a:off x="2595371" y="2182648"/>
              <a:ext cx="192024" cy="4163204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3D9EB84-B487-472B-8B65-0AD55FABCCC6}"/>
                </a:ext>
              </a:extLst>
            </p:cNvPr>
            <p:cNvSpPr/>
            <p:nvPr/>
          </p:nvSpPr>
          <p:spPr>
            <a:xfrm rot="5400000">
              <a:off x="513771" y="4167873"/>
              <a:ext cx="192024" cy="1927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345993CD-2623-44BE-A0EE-EFE91D98F46B}"/>
                </a:ext>
              </a:extLst>
            </p:cNvPr>
            <p:cNvSpPr/>
            <p:nvPr/>
          </p:nvSpPr>
          <p:spPr>
            <a:xfrm rot="5400000">
              <a:off x="4641403" y="4129762"/>
              <a:ext cx="268974" cy="26897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59986D5-38DE-4BCC-BE1E-268DE5EF6CD0}"/>
              </a:ext>
            </a:extLst>
          </p:cNvPr>
          <p:cNvGrpSpPr/>
          <p:nvPr/>
        </p:nvGrpSpPr>
        <p:grpSpPr>
          <a:xfrm>
            <a:off x="1155037" y="4837624"/>
            <a:ext cx="1063586" cy="1063586"/>
            <a:chOff x="6218039" y="5018579"/>
            <a:chExt cx="1063586" cy="1063586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82F6CC2B-9136-4281-9AB5-24A8B6F576EC}"/>
                </a:ext>
              </a:extLst>
            </p:cNvPr>
            <p:cNvGrpSpPr/>
            <p:nvPr/>
          </p:nvGrpSpPr>
          <p:grpSpPr>
            <a:xfrm>
              <a:off x="6218039" y="5018579"/>
              <a:ext cx="1063586" cy="1063586"/>
              <a:chOff x="2438985" y="3482340"/>
              <a:chExt cx="1897380" cy="1897380"/>
            </a:xfrm>
          </p:grpSpPr>
          <p:sp>
            <p:nvSpPr>
              <p:cNvPr id="140" name="Rectangle: Rounded Corners 139">
                <a:extLst>
                  <a:ext uri="{FF2B5EF4-FFF2-40B4-BE49-F238E27FC236}">
                    <a16:creationId xmlns:a16="http://schemas.microsoft.com/office/drawing/2014/main" id="{D962E591-9204-4C1E-80E7-7DE31362285D}"/>
                  </a:ext>
                </a:extLst>
              </p:cNvPr>
              <p:cNvSpPr/>
              <p:nvPr/>
            </p:nvSpPr>
            <p:spPr>
              <a:xfrm>
                <a:off x="2438985" y="3482340"/>
                <a:ext cx="1897380" cy="1897380"/>
              </a:xfrm>
              <a:prstGeom prst="roundRect">
                <a:avLst/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13500000" algn="br" rotWithShape="0">
                  <a:schemeClr val="bg1">
                    <a:alpha val="8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: Rounded Corners 140">
                <a:extLst>
                  <a:ext uri="{FF2B5EF4-FFF2-40B4-BE49-F238E27FC236}">
                    <a16:creationId xmlns:a16="http://schemas.microsoft.com/office/drawing/2014/main" id="{DA9C8AE3-B0A3-4E1D-87FD-627E13B2DEA0}"/>
                  </a:ext>
                </a:extLst>
              </p:cNvPr>
              <p:cNvSpPr/>
              <p:nvPr/>
            </p:nvSpPr>
            <p:spPr>
              <a:xfrm>
                <a:off x="2438985" y="3482340"/>
                <a:ext cx="1897380" cy="1897380"/>
              </a:xfrm>
              <a:prstGeom prst="roundRect">
                <a:avLst/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2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42" name="Rectangle: Rounded Corners 141">
              <a:extLst>
                <a:ext uri="{FF2B5EF4-FFF2-40B4-BE49-F238E27FC236}">
                  <a16:creationId xmlns:a16="http://schemas.microsoft.com/office/drawing/2014/main" id="{ACBAE5E8-C809-4658-ABE6-A9090CEB5452}"/>
                </a:ext>
              </a:extLst>
            </p:cNvPr>
            <p:cNvSpPr/>
            <p:nvPr/>
          </p:nvSpPr>
          <p:spPr>
            <a:xfrm>
              <a:off x="6353779" y="5153898"/>
              <a:ext cx="792106" cy="79210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646A90FA-0F5E-439D-A84C-AF3D4F835270}"/>
              </a:ext>
            </a:extLst>
          </p:cNvPr>
          <p:cNvGrpSpPr/>
          <p:nvPr/>
        </p:nvGrpSpPr>
        <p:grpSpPr>
          <a:xfrm>
            <a:off x="2556524" y="4837624"/>
            <a:ext cx="1063586" cy="1063586"/>
            <a:chOff x="6218039" y="5018579"/>
            <a:chExt cx="1063586" cy="1063586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FBE1F13A-F338-42A2-BF33-4A9B6BDBEEBD}"/>
                </a:ext>
              </a:extLst>
            </p:cNvPr>
            <p:cNvGrpSpPr/>
            <p:nvPr/>
          </p:nvGrpSpPr>
          <p:grpSpPr>
            <a:xfrm>
              <a:off x="6218039" y="5018579"/>
              <a:ext cx="1063586" cy="1063586"/>
              <a:chOff x="2438985" y="3482340"/>
              <a:chExt cx="1897380" cy="1897380"/>
            </a:xfrm>
          </p:grpSpPr>
          <p:sp>
            <p:nvSpPr>
              <p:cNvPr id="146" name="Rectangle: Rounded Corners 145">
                <a:extLst>
                  <a:ext uri="{FF2B5EF4-FFF2-40B4-BE49-F238E27FC236}">
                    <a16:creationId xmlns:a16="http://schemas.microsoft.com/office/drawing/2014/main" id="{44712BCC-DFF5-49FB-AEB6-D8CFB987DD6A}"/>
                  </a:ext>
                </a:extLst>
              </p:cNvPr>
              <p:cNvSpPr/>
              <p:nvPr/>
            </p:nvSpPr>
            <p:spPr>
              <a:xfrm>
                <a:off x="2438985" y="3482340"/>
                <a:ext cx="1897380" cy="1897380"/>
              </a:xfrm>
              <a:prstGeom prst="roundRect">
                <a:avLst/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13500000" algn="br" rotWithShape="0">
                  <a:schemeClr val="bg1">
                    <a:alpha val="8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: Rounded Corners 146">
                <a:extLst>
                  <a:ext uri="{FF2B5EF4-FFF2-40B4-BE49-F238E27FC236}">
                    <a16:creationId xmlns:a16="http://schemas.microsoft.com/office/drawing/2014/main" id="{CAC81FBC-DF07-4774-98C3-2392F186421E}"/>
                  </a:ext>
                </a:extLst>
              </p:cNvPr>
              <p:cNvSpPr/>
              <p:nvPr/>
            </p:nvSpPr>
            <p:spPr>
              <a:xfrm>
                <a:off x="2438985" y="3482340"/>
                <a:ext cx="1897380" cy="1897380"/>
              </a:xfrm>
              <a:prstGeom prst="roundRect">
                <a:avLst/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2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45" name="Rectangle: Rounded Corners 144">
              <a:extLst>
                <a:ext uri="{FF2B5EF4-FFF2-40B4-BE49-F238E27FC236}">
                  <a16:creationId xmlns:a16="http://schemas.microsoft.com/office/drawing/2014/main" id="{4654DD99-EC02-4F1A-826A-AF49679F6FE1}"/>
                </a:ext>
              </a:extLst>
            </p:cNvPr>
            <p:cNvSpPr/>
            <p:nvPr/>
          </p:nvSpPr>
          <p:spPr>
            <a:xfrm>
              <a:off x="6353779" y="5153898"/>
              <a:ext cx="792106" cy="792106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84488D19-5334-46E3-B134-70C0DE0F4169}"/>
              </a:ext>
            </a:extLst>
          </p:cNvPr>
          <p:cNvGrpSpPr/>
          <p:nvPr/>
        </p:nvGrpSpPr>
        <p:grpSpPr>
          <a:xfrm>
            <a:off x="3958011" y="4837624"/>
            <a:ext cx="1063586" cy="1063586"/>
            <a:chOff x="6218039" y="5018579"/>
            <a:chExt cx="1063586" cy="1063586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B624B218-EB9B-4885-B98B-9C962CD63D2D}"/>
                </a:ext>
              </a:extLst>
            </p:cNvPr>
            <p:cNvGrpSpPr/>
            <p:nvPr/>
          </p:nvGrpSpPr>
          <p:grpSpPr>
            <a:xfrm>
              <a:off x="6218039" y="5018579"/>
              <a:ext cx="1063586" cy="1063586"/>
              <a:chOff x="2438985" y="3482340"/>
              <a:chExt cx="1897380" cy="1897380"/>
            </a:xfrm>
          </p:grpSpPr>
          <p:sp>
            <p:nvSpPr>
              <p:cNvPr id="151" name="Rectangle: Rounded Corners 150">
                <a:extLst>
                  <a:ext uri="{FF2B5EF4-FFF2-40B4-BE49-F238E27FC236}">
                    <a16:creationId xmlns:a16="http://schemas.microsoft.com/office/drawing/2014/main" id="{10DFC835-95C8-4FB2-ABAB-79FEF3F73D07}"/>
                  </a:ext>
                </a:extLst>
              </p:cNvPr>
              <p:cNvSpPr/>
              <p:nvPr/>
            </p:nvSpPr>
            <p:spPr>
              <a:xfrm>
                <a:off x="2438985" y="3482340"/>
                <a:ext cx="1897380" cy="1897380"/>
              </a:xfrm>
              <a:prstGeom prst="roundRect">
                <a:avLst/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13500000" algn="br" rotWithShape="0">
                  <a:schemeClr val="bg1">
                    <a:alpha val="8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: Rounded Corners 151">
                <a:extLst>
                  <a:ext uri="{FF2B5EF4-FFF2-40B4-BE49-F238E27FC236}">
                    <a16:creationId xmlns:a16="http://schemas.microsoft.com/office/drawing/2014/main" id="{76ED0201-D829-4C62-9781-60FB38250661}"/>
                  </a:ext>
                </a:extLst>
              </p:cNvPr>
              <p:cNvSpPr/>
              <p:nvPr/>
            </p:nvSpPr>
            <p:spPr>
              <a:xfrm>
                <a:off x="2438985" y="3482340"/>
                <a:ext cx="1897380" cy="1897380"/>
              </a:xfrm>
              <a:prstGeom prst="roundRect">
                <a:avLst/>
              </a:prstGeom>
              <a:solidFill>
                <a:srgbClr val="F0EEEF"/>
              </a:soli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2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50" name="Rectangle: Rounded Corners 149">
              <a:extLst>
                <a:ext uri="{FF2B5EF4-FFF2-40B4-BE49-F238E27FC236}">
                  <a16:creationId xmlns:a16="http://schemas.microsoft.com/office/drawing/2014/main" id="{E954185D-BED3-441F-B8CC-BB2B58D30BF3}"/>
                </a:ext>
              </a:extLst>
            </p:cNvPr>
            <p:cNvSpPr/>
            <p:nvPr/>
          </p:nvSpPr>
          <p:spPr>
            <a:xfrm>
              <a:off x="6353779" y="5153898"/>
              <a:ext cx="792106" cy="79210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" name="Graphic 8" descr="Shark">
            <a:extLst>
              <a:ext uri="{FF2B5EF4-FFF2-40B4-BE49-F238E27FC236}">
                <a16:creationId xmlns:a16="http://schemas.microsoft.com/office/drawing/2014/main" id="{AFAF3999-BDAC-4F58-B86C-FCD71151C902}"/>
              </a:ext>
            </a:extLst>
          </p:cNvPr>
          <p:cNvGrpSpPr/>
          <p:nvPr/>
        </p:nvGrpSpPr>
        <p:grpSpPr>
          <a:xfrm>
            <a:off x="4178908" y="5058521"/>
            <a:ext cx="621792" cy="621792"/>
            <a:chOff x="4178908" y="5058521"/>
            <a:chExt cx="621792" cy="62179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8E87010-A2A5-4618-B36B-4CAF4E28301B}"/>
                </a:ext>
              </a:extLst>
            </p:cNvPr>
            <p:cNvSpPr/>
            <p:nvPr/>
          </p:nvSpPr>
          <p:spPr>
            <a:xfrm>
              <a:off x="4269390" y="5099476"/>
              <a:ext cx="427677" cy="548452"/>
            </a:xfrm>
            <a:custGeom>
              <a:avLst/>
              <a:gdLst>
                <a:gd name="connsiteX0" fmla="*/ 427678 w 427677"/>
                <a:gd name="connsiteY0" fmla="*/ 28283 h 548452"/>
                <a:gd name="connsiteX1" fmla="*/ 427678 w 427677"/>
                <a:gd name="connsiteY1" fmla="*/ 18892 h 548452"/>
                <a:gd name="connsiteX2" fmla="*/ 409003 w 427677"/>
                <a:gd name="connsiteY2" fmla="*/ 0 h 548452"/>
                <a:gd name="connsiteX3" fmla="*/ 401770 w 427677"/>
                <a:gd name="connsiteY3" fmla="*/ 1404 h 548452"/>
                <a:gd name="connsiteX4" fmla="*/ 289847 w 427677"/>
                <a:gd name="connsiteY4" fmla="*/ 45059 h 548452"/>
                <a:gd name="connsiteX5" fmla="*/ 232655 w 427677"/>
                <a:gd name="connsiteY5" fmla="*/ 80229 h 548452"/>
                <a:gd name="connsiteX6" fmla="*/ 146511 w 427677"/>
                <a:gd name="connsiteY6" fmla="*/ 157953 h 548452"/>
                <a:gd name="connsiteX7" fmla="*/ 107131 w 427677"/>
                <a:gd name="connsiteY7" fmla="*/ 172785 h 548452"/>
                <a:gd name="connsiteX8" fmla="*/ 104475 w 427677"/>
                <a:gd name="connsiteY8" fmla="*/ 172785 h 548452"/>
                <a:gd name="connsiteX9" fmla="*/ 14898 w 427677"/>
                <a:gd name="connsiteY9" fmla="*/ 209898 h 548452"/>
                <a:gd name="connsiteX10" fmla="*/ 3952 w 427677"/>
                <a:gd name="connsiteY10" fmla="*/ 220845 h 548452"/>
                <a:gd name="connsiteX11" fmla="*/ 4016 w 427677"/>
                <a:gd name="connsiteY11" fmla="*/ 240080 h 548452"/>
                <a:gd name="connsiteX12" fmla="*/ 13538 w 427677"/>
                <a:gd name="connsiteY12" fmla="*/ 244032 h 548452"/>
                <a:gd name="connsiteX13" fmla="*/ 59590 w 427677"/>
                <a:gd name="connsiteY13" fmla="*/ 244032 h 548452"/>
                <a:gd name="connsiteX14" fmla="*/ 84397 w 427677"/>
                <a:gd name="connsiteY14" fmla="*/ 268839 h 548452"/>
                <a:gd name="connsiteX15" fmla="*/ 84397 w 427677"/>
                <a:gd name="connsiteY15" fmla="*/ 337495 h 548452"/>
                <a:gd name="connsiteX16" fmla="*/ 237059 w 427677"/>
                <a:gd name="connsiteY16" fmla="*/ 490158 h 548452"/>
                <a:gd name="connsiteX17" fmla="*/ 246322 w 427677"/>
                <a:gd name="connsiteY17" fmla="*/ 490158 h 548452"/>
                <a:gd name="connsiteX18" fmla="*/ 275079 w 427677"/>
                <a:gd name="connsiteY18" fmla="*/ 507063 h 548452"/>
                <a:gd name="connsiteX19" fmla="*/ 285637 w 427677"/>
                <a:gd name="connsiteY19" fmla="*/ 526106 h 548452"/>
                <a:gd name="connsiteX20" fmla="*/ 324046 w 427677"/>
                <a:gd name="connsiteY20" fmla="*/ 548451 h 548452"/>
                <a:gd name="connsiteX21" fmla="*/ 324046 w 427677"/>
                <a:gd name="connsiteY21" fmla="*/ 548451 h 548452"/>
                <a:gd name="connsiteX22" fmla="*/ 333724 w 427677"/>
                <a:gd name="connsiteY22" fmla="*/ 538959 h 548452"/>
                <a:gd name="connsiteX23" fmla="*/ 333113 w 427677"/>
                <a:gd name="connsiteY23" fmla="*/ 535497 h 548452"/>
                <a:gd name="connsiteX24" fmla="*/ 314330 w 427677"/>
                <a:gd name="connsiteY24" fmla="*/ 480378 h 548452"/>
                <a:gd name="connsiteX25" fmla="*/ 302542 w 427677"/>
                <a:gd name="connsiteY25" fmla="*/ 465028 h 548452"/>
                <a:gd name="connsiteX26" fmla="*/ 302542 w 427677"/>
                <a:gd name="connsiteY26" fmla="*/ 465028 h 548452"/>
                <a:gd name="connsiteX27" fmla="*/ 300169 w 427677"/>
                <a:gd name="connsiteY27" fmla="*/ 452892 h 548452"/>
                <a:gd name="connsiteX28" fmla="*/ 302542 w 427677"/>
                <a:gd name="connsiteY28" fmla="*/ 450519 h 548452"/>
                <a:gd name="connsiteX29" fmla="*/ 302542 w 427677"/>
                <a:gd name="connsiteY29" fmla="*/ 450519 h 548452"/>
                <a:gd name="connsiteX30" fmla="*/ 314136 w 427677"/>
                <a:gd name="connsiteY30" fmla="*/ 435039 h 548452"/>
                <a:gd name="connsiteX31" fmla="*/ 334927 w 427677"/>
                <a:gd name="connsiteY31" fmla="*/ 373572 h 548452"/>
                <a:gd name="connsiteX32" fmla="*/ 331205 w 427677"/>
                <a:gd name="connsiteY32" fmla="*/ 367260 h 548452"/>
                <a:gd name="connsiteX33" fmla="*/ 329940 w 427677"/>
                <a:gd name="connsiteY33" fmla="*/ 367095 h 548452"/>
                <a:gd name="connsiteX34" fmla="*/ 329940 w 427677"/>
                <a:gd name="connsiteY34" fmla="*/ 367095 h 548452"/>
                <a:gd name="connsiteX35" fmla="*/ 282658 w 427677"/>
                <a:gd name="connsiteY35" fmla="*/ 394882 h 548452"/>
                <a:gd name="connsiteX36" fmla="*/ 266335 w 427677"/>
                <a:gd name="connsiteY36" fmla="*/ 424158 h 548452"/>
                <a:gd name="connsiteX37" fmla="*/ 243407 w 427677"/>
                <a:gd name="connsiteY37" fmla="*/ 438342 h 548452"/>
                <a:gd name="connsiteX38" fmla="*/ 233368 w 427677"/>
                <a:gd name="connsiteY38" fmla="*/ 438342 h 548452"/>
                <a:gd name="connsiteX39" fmla="*/ 175075 w 427677"/>
                <a:gd name="connsiteY39" fmla="*/ 380049 h 548452"/>
                <a:gd name="connsiteX40" fmla="*/ 175075 w 427677"/>
                <a:gd name="connsiteY40" fmla="*/ 380049 h 548452"/>
                <a:gd name="connsiteX41" fmla="*/ 188029 w 427677"/>
                <a:gd name="connsiteY41" fmla="*/ 347664 h 548452"/>
                <a:gd name="connsiteX42" fmla="*/ 363490 w 427677"/>
                <a:gd name="connsiteY42" fmla="*/ 175247 h 548452"/>
                <a:gd name="connsiteX43" fmla="*/ 375862 w 427677"/>
                <a:gd name="connsiteY43" fmla="*/ 145711 h 548452"/>
                <a:gd name="connsiteX44" fmla="*/ 375862 w 427677"/>
                <a:gd name="connsiteY44" fmla="*/ 136514 h 548452"/>
                <a:gd name="connsiteX45" fmla="*/ 366406 w 427677"/>
                <a:gd name="connsiteY45" fmla="*/ 127187 h 548452"/>
                <a:gd name="connsiteX46" fmla="*/ 360835 w 427677"/>
                <a:gd name="connsiteY46" fmla="*/ 129065 h 548452"/>
                <a:gd name="connsiteX47" fmla="*/ 326118 w 427677"/>
                <a:gd name="connsiteY47" fmla="*/ 155297 h 548452"/>
                <a:gd name="connsiteX48" fmla="*/ 314964 w 427677"/>
                <a:gd name="connsiteY48" fmla="*/ 153708 h 548452"/>
                <a:gd name="connsiteX49" fmla="*/ 314395 w 427677"/>
                <a:gd name="connsiteY49" fmla="*/ 152836 h 548452"/>
                <a:gd name="connsiteX50" fmla="*/ 314395 w 427677"/>
                <a:gd name="connsiteY50" fmla="*/ 152836 h 548452"/>
                <a:gd name="connsiteX51" fmla="*/ 316467 w 427677"/>
                <a:gd name="connsiteY51" fmla="*/ 142667 h 548452"/>
                <a:gd name="connsiteX52" fmla="*/ 405656 w 427677"/>
                <a:gd name="connsiteY52" fmla="*/ 73299 h 548452"/>
                <a:gd name="connsiteX53" fmla="*/ 427678 w 427677"/>
                <a:gd name="connsiteY53" fmla="*/ 28283 h 54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27677" h="548452">
                  <a:moveTo>
                    <a:pt x="427678" y="28283"/>
                  </a:moveTo>
                  <a:lnTo>
                    <a:pt x="427678" y="18892"/>
                  </a:lnTo>
                  <a:cubicBezTo>
                    <a:pt x="427737" y="8518"/>
                    <a:pt x="419377" y="60"/>
                    <a:pt x="409003" y="0"/>
                  </a:cubicBezTo>
                  <a:cubicBezTo>
                    <a:pt x="406523" y="-14"/>
                    <a:pt x="404064" y="463"/>
                    <a:pt x="401770" y="1404"/>
                  </a:cubicBezTo>
                  <a:lnTo>
                    <a:pt x="289847" y="45059"/>
                  </a:lnTo>
                  <a:cubicBezTo>
                    <a:pt x="268816" y="53231"/>
                    <a:pt x="249438" y="65148"/>
                    <a:pt x="232655" y="80229"/>
                  </a:cubicBezTo>
                  <a:lnTo>
                    <a:pt x="146511" y="157953"/>
                  </a:lnTo>
                  <a:cubicBezTo>
                    <a:pt x="135659" y="167580"/>
                    <a:pt x="121637" y="172861"/>
                    <a:pt x="107131" y="172785"/>
                  </a:cubicBezTo>
                  <a:lnTo>
                    <a:pt x="104475" y="172785"/>
                  </a:lnTo>
                  <a:cubicBezTo>
                    <a:pt x="70875" y="172781"/>
                    <a:pt x="38651" y="186132"/>
                    <a:pt x="14898" y="209898"/>
                  </a:cubicBezTo>
                  <a:lnTo>
                    <a:pt x="3952" y="220845"/>
                  </a:lnTo>
                  <a:cubicBezTo>
                    <a:pt x="-1342" y="226174"/>
                    <a:pt x="-1314" y="234786"/>
                    <a:pt x="4016" y="240080"/>
                  </a:cubicBezTo>
                  <a:cubicBezTo>
                    <a:pt x="6548" y="242596"/>
                    <a:pt x="9968" y="244015"/>
                    <a:pt x="13538" y="244032"/>
                  </a:cubicBezTo>
                  <a:lnTo>
                    <a:pt x="59590" y="244032"/>
                  </a:lnTo>
                  <a:cubicBezTo>
                    <a:pt x="73276" y="244068"/>
                    <a:pt x="84361" y="255153"/>
                    <a:pt x="84397" y="268839"/>
                  </a:cubicBezTo>
                  <a:lnTo>
                    <a:pt x="84397" y="337495"/>
                  </a:lnTo>
                  <a:cubicBezTo>
                    <a:pt x="84397" y="421808"/>
                    <a:pt x="152746" y="490158"/>
                    <a:pt x="237059" y="490158"/>
                  </a:cubicBezTo>
                  <a:lnTo>
                    <a:pt x="246322" y="490158"/>
                  </a:lnTo>
                  <a:cubicBezTo>
                    <a:pt x="258265" y="490156"/>
                    <a:pt x="269272" y="496626"/>
                    <a:pt x="275079" y="507063"/>
                  </a:cubicBezTo>
                  <a:lnTo>
                    <a:pt x="285637" y="526106"/>
                  </a:lnTo>
                  <a:cubicBezTo>
                    <a:pt x="293387" y="540021"/>
                    <a:pt x="308119" y="548591"/>
                    <a:pt x="324046" y="548451"/>
                  </a:cubicBezTo>
                  <a:lnTo>
                    <a:pt x="324046" y="548451"/>
                  </a:lnTo>
                  <a:cubicBezTo>
                    <a:pt x="329339" y="548502"/>
                    <a:pt x="333673" y="544253"/>
                    <a:pt x="333724" y="538959"/>
                  </a:cubicBezTo>
                  <a:cubicBezTo>
                    <a:pt x="333736" y="537777"/>
                    <a:pt x="333529" y="536604"/>
                    <a:pt x="333113" y="535497"/>
                  </a:cubicBezTo>
                  <a:lnTo>
                    <a:pt x="314330" y="480378"/>
                  </a:lnTo>
                  <a:cubicBezTo>
                    <a:pt x="312214" y="474094"/>
                    <a:pt x="308067" y="468693"/>
                    <a:pt x="302542" y="465028"/>
                  </a:cubicBezTo>
                  <a:lnTo>
                    <a:pt x="302542" y="465028"/>
                  </a:lnTo>
                  <a:cubicBezTo>
                    <a:pt x="298535" y="462331"/>
                    <a:pt x="297474" y="456898"/>
                    <a:pt x="300169" y="452892"/>
                  </a:cubicBezTo>
                  <a:cubicBezTo>
                    <a:pt x="300800" y="451955"/>
                    <a:pt x="301605" y="451149"/>
                    <a:pt x="302542" y="450519"/>
                  </a:cubicBezTo>
                  <a:lnTo>
                    <a:pt x="302542" y="450519"/>
                  </a:lnTo>
                  <a:cubicBezTo>
                    <a:pt x="308052" y="446825"/>
                    <a:pt x="312141" y="441366"/>
                    <a:pt x="314136" y="435039"/>
                  </a:cubicBezTo>
                  <a:lnTo>
                    <a:pt x="334927" y="373572"/>
                  </a:lnTo>
                  <a:cubicBezTo>
                    <a:pt x="335643" y="370801"/>
                    <a:pt x="333976" y="367975"/>
                    <a:pt x="331205" y="367260"/>
                  </a:cubicBezTo>
                  <a:cubicBezTo>
                    <a:pt x="330792" y="367153"/>
                    <a:pt x="330366" y="367098"/>
                    <a:pt x="329940" y="367095"/>
                  </a:cubicBezTo>
                  <a:lnTo>
                    <a:pt x="329940" y="367095"/>
                  </a:lnTo>
                  <a:cubicBezTo>
                    <a:pt x="310307" y="367101"/>
                    <a:pt x="292216" y="377732"/>
                    <a:pt x="282658" y="394882"/>
                  </a:cubicBezTo>
                  <a:lnTo>
                    <a:pt x="266335" y="424158"/>
                  </a:lnTo>
                  <a:cubicBezTo>
                    <a:pt x="261949" y="432804"/>
                    <a:pt x="253102" y="438277"/>
                    <a:pt x="243407" y="438342"/>
                  </a:cubicBezTo>
                  <a:lnTo>
                    <a:pt x="233368" y="438342"/>
                  </a:lnTo>
                  <a:cubicBezTo>
                    <a:pt x="201173" y="438342"/>
                    <a:pt x="175075" y="412244"/>
                    <a:pt x="175075" y="380049"/>
                  </a:cubicBezTo>
                  <a:lnTo>
                    <a:pt x="175075" y="380049"/>
                  </a:lnTo>
                  <a:cubicBezTo>
                    <a:pt x="174085" y="367822"/>
                    <a:pt x="178879" y="355836"/>
                    <a:pt x="188029" y="347664"/>
                  </a:cubicBezTo>
                  <a:lnTo>
                    <a:pt x="363490" y="175247"/>
                  </a:lnTo>
                  <a:cubicBezTo>
                    <a:pt x="371410" y="167460"/>
                    <a:pt x="375867" y="156817"/>
                    <a:pt x="375862" y="145711"/>
                  </a:cubicBezTo>
                  <a:lnTo>
                    <a:pt x="375862" y="136514"/>
                  </a:lnTo>
                  <a:cubicBezTo>
                    <a:pt x="375826" y="131327"/>
                    <a:pt x="371593" y="127152"/>
                    <a:pt x="366406" y="127187"/>
                  </a:cubicBezTo>
                  <a:cubicBezTo>
                    <a:pt x="364395" y="127201"/>
                    <a:pt x="362443" y="127859"/>
                    <a:pt x="360835" y="129065"/>
                  </a:cubicBezTo>
                  <a:lnTo>
                    <a:pt x="326118" y="155297"/>
                  </a:lnTo>
                  <a:cubicBezTo>
                    <a:pt x="322599" y="157939"/>
                    <a:pt x="317605" y="157227"/>
                    <a:pt x="314964" y="153708"/>
                  </a:cubicBezTo>
                  <a:cubicBezTo>
                    <a:pt x="314756" y="153430"/>
                    <a:pt x="314565" y="153139"/>
                    <a:pt x="314395" y="152836"/>
                  </a:cubicBezTo>
                  <a:lnTo>
                    <a:pt x="314395" y="152836"/>
                  </a:lnTo>
                  <a:cubicBezTo>
                    <a:pt x="312509" y="149395"/>
                    <a:pt x="313385" y="145095"/>
                    <a:pt x="316467" y="142667"/>
                  </a:cubicBezTo>
                  <a:lnTo>
                    <a:pt x="405656" y="73299"/>
                  </a:lnTo>
                  <a:cubicBezTo>
                    <a:pt x="419576" y="62518"/>
                    <a:pt x="427711" y="45890"/>
                    <a:pt x="427678" y="28283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B82F3CB-4FA3-4314-B1FF-6FD29ECC32A2}"/>
                </a:ext>
              </a:extLst>
            </p:cNvPr>
            <p:cNvSpPr/>
            <p:nvPr/>
          </p:nvSpPr>
          <p:spPr>
            <a:xfrm>
              <a:off x="4487796" y="5393187"/>
              <a:ext cx="48197" cy="73277"/>
            </a:xfrm>
            <a:custGeom>
              <a:avLst/>
              <a:gdLst>
                <a:gd name="connsiteX0" fmla="*/ 23123 w 48197"/>
                <a:gd name="connsiteY0" fmla="*/ 68656 h 73277"/>
                <a:gd name="connsiteX1" fmla="*/ 42225 w 48197"/>
                <a:gd name="connsiteY1" fmla="*/ 69927 h 73277"/>
                <a:gd name="connsiteX2" fmla="*/ 46829 w 48197"/>
                <a:gd name="connsiteY2" fmla="*/ 60430 h 73277"/>
                <a:gd name="connsiteX3" fmla="*/ 47930 w 48197"/>
                <a:gd name="connsiteY3" fmla="*/ 44886 h 73277"/>
                <a:gd name="connsiteX4" fmla="*/ 42748 w 48197"/>
                <a:gd name="connsiteY4" fmla="*/ 0 h 73277"/>
                <a:gd name="connsiteX5" fmla="*/ 0 w 48197"/>
                <a:gd name="connsiteY5" fmla="*/ 41971 h 73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197" h="73277">
                  <a:moveTo>
                    <a:pt x="23123" y="68656"/>
                  </a:moveTo>
                  <a:cubicBezTo>
                    <a:pt x="28047" y="74282"/>
                    <a:pt x="36599" y="74851"/>
                    <a:pt x="42225" y="69927"/>
                  </a:cubicBezTo>
                  <a:cubicBezTo>
                    <a:pt x="44981" y="67515"/>
                    <a:pt x="46642" y="64089"/>
                    <a:pt x="46829" y="60430"/>
                  </a:cubicBezTo>
                  <a:lnTo>
                    <a:pt x="47930" y="44886"/>
                  </a:lnTo>
                  <a:cubicBezTo>
                    <a:pt x="48918" y="29734"/>
                    <a:pt x="47162" y="14528"/>
                    <a:pt x="42748" y="0"/>
                  </a:cubicBezTo>
                  <a:lnTo>
                    <a:pt x="0" y="41971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" name="Graphic 6" descr="Rooster">
            <a:extLst>
              <a:ext uri="{FF2B5EF4-FFF2-40B4-BE49-F238E27FC236}">
                <a16:creationId xmlns:a16="http://schemas.microsoft.com/office/drawing/2014/main" id="{8BF6ACFE-29D8-45EE-9477-63750E1FBCC7}"/>
              </a:ext>
            </a:extLst>
          </p:cNvPr>
          <p:cNvGrpSpPr/>
          <p:nvPr/>
        </p:nvGrpSpPr>
        <p:grpSpPr>
          <a:xfrm>
            <a:off x="2777421" y="5058521"/>
            <a:ext cx="621792" cy="621792"/>
            <a:chOff x="2777421" y="5058521"/>
            <a:chExt cx="621792" cy="621792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0B123B5-B891-4207-94B2-B71812C41AB8}"/>
                </a:ext>
              </a:extLst>
            </p:cNvPr>
            <p:cNvSpPr/>
            <p:nvPr/>
          </p:nvSpPr>
          <p:spPr>
            <a:xfrm>
              <a:off x="3127179" y="5111632"/>
              <a:ext cx="187833" cy="194957"/>
            </a:xfrm>
            <a:custGeom>
              <a:avLst/>
              <a:gdLst>
                <a:gd name="connsiteX0" fmla="*/ 150914 w 187833"/>
                <a:gd name="connsiteY0" fmla="*/ 92621 h 194957"/>
                <a:gd name="connsiteX1" fmla="*/ 133426 w 187833"/>
                <a:gd name="connsiteY1" fmla="*/ 60236 h 194957"/>
                <a:gd name="connsiteX2" fmla="*/ 107518 w 187833"/>
                <a:gd name="connsiteY2" fmla="*/ 5829 h 194957"/>
                <a:gd name="connsiteX3" fmla="*/ 91973 w 187833"/>
                <a:gd name="connsiteY3" fmla="*/ 1295 h 194957"/>
                <a:gd name="connsiteX4" fmla="*/ 84201 w 187833"/>
                <a:gd name="connsiteY4" fmla="*/ 15545 h 194957"/>
                <a:gd name="connsiteX5" fmla="*/ 73838 w 187833"/>
                <a:gd name="connsiteY5" fmla="*/ 3886 h 194957"/>
                <a:gd name="connsiteX6" fmla="*/ 55702 w 187833"/>
                <a:gd name="connsiteY6" fmla="*/ 3886 h 194957"/>
                <a:gd name="connsiteX7" fmla="*/ 55702 w 187833"/>
                <a:gd name="connsiteY7" fmla="*/ 22022 h 194957"/>
                <a:gd name="connsiteX8" fmla="*/ 58293 w 187833"/>
                <a:gd name="connsiteY8" fmla="*/ 23965 h 194957"/>
                <a:gd name="connsiteX9" fmla="*/ 37567 w 187833"/>
                <a:gd name="connsiteY9" fmla="*/ 13602 h 194957"/>
                <a:gd name="connsiteX10" fmla="*/ 20726 w 187833"/>
                <a:gd name="connsiteY10" fmla="*/ 20726 h 194957"/>
                <a:gd name="connsiteX11" fmla="*/ 27851 w 187833"/>
                <a:gd name="connsiteY11" fmla="*/ 37567 h 194957"/>
                <a:gd name="connsiteX12" fmla="*/ 33033 w 187833"/>
                <a:gd name="connsiteY12" fmla="*/ 40157 h 194957"/>
                <a:gd name="connsiteX13" fmla="*/ 12954 w 187833"/>
                <a:gd name="connsiteY13" fmla="*/ 38862 h 194957"/>
                <a:gd name="connsiteX14" fmla="*/ 0 w 187833"/>
                <a:gd name="connsiteY14" fmla="*/ 51816 h 194957"/>
                <a:gd name="connsiteX15" fmla="*/ 12954 w 187833"/>
                <a:gd name="connsiteY15" fmla="*/ 64770 h 194957"/>
                <a:gd name="connsiteX16" fmla="*/ 40157 w 187833"/>
                <a:gd name="connsiteY16" fmla="*/ 68009 h 194957"/>
                <a:gd name="connsiteX17" fmla="*/ 31737 w 187833"/>
                <a:gd name="connsiteY17" fmla="*/ 123063 h 194957"/>
                <a:gd name="connsiteX18" fmla="*/ 31737 w 187833"/>
                <a:gd name="connsiteY18" fmla="*/ 171641 h 194957"/>
                <a:gd name="connsiteX19" fmla="*/ 31090 w 187833"/>
                <a:gd name="connsiteY19" fmla="*/ 181356 h 194957"/>
                <a:gd name="connsiteX20" fmla="*/ 44691 w 187833"/>
                <a:gd name="connsiteY20" fmla="*/ 194958 h 194957"/>
                <a:gd name="connsiteX21" fmla="*/ 59588 w 187833"/>
                <a:gd name="connsiteY21" fmla="*/ 180061 h 194957"/>
                <a:gd name="connsiteX22" fmla="*/ 68656 w 187833"/>
                <a:gd name="connsiteY22" fmla="*/ 180061 h 194957"/>
                <a:gd name="connsiteX23" fmla="*/ 83553 w 187833"/>
                <a:gd name="connsiteY23" fmla="*/ 194958 h 194957"/>
                <a:gd name="connsiteX24" fmla="*/ 96507 w 187833"/>
                <a:gd name="connsiteY24" fmla="*/ 182004 h 194957"/>
                <a:gd name="connsiteX25" fmla="*/ 96507 w 187833"/>
                <a:gd name="connsiteY25" fmla="*/ 165164 h 194957"/>
                <a:gd name="connsiteX26" fmla="*/ 107518 w 187833"/>
                <a:gd name="connsiteY26" fmla="*/ 162573 h 194957"/>
                <a:gd name="connsiteX27" fmla="*/ 109461 w 187833"/>
                <a:gd name="connsiteY27" fmla="*/ 162573 h 194957"/>
                <a:gd name="connsiteX28" fmla="*/ 109461 w 187833"/>
                <a:gd name="connsiteY28" fmla="*/ 175527 h 194957"/>
                <a:gd name="connsiteX29" fmla="*/ 122415 w 187833"/>
                <a:gd name="connsiteY29" fmla="*/ 188481 h 194957"/>
                <a:gd name="connsiteX30" fmla="*/ 135369 w 187833"/>
                <a:gd name="connsiteY30" fmla="*/ 175527 h 194957"/>
                <a:gd name="connsiteX31" fmla="*/ 135369 w 187833"/>
                <a:gd name="connsiteY31" fmla="*/ 145733 h 194957"/>
                <a:gd name="connsiteX32" fmla="*/ 145733 w 187833"/>
                <a:gd name="connsiteY32" fmla="*/ 130188 h 194957"/>
                <a:gd name="connsiteX33" fmla="*/ 187833 w 187833"/>
                <a:gd name="connsiteY33" fmla="*/ 130188 h 194957"/>
                <a:gd name="connsiteX34" fmla="*/ 150914 w 187833"/>
                <a:gd name="connsiteY34" fmla="*/ 92621 h 194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87833" h="194957">
                  <a:moveTo>
                    <a:pt x="150914" y="92621"/>
                  </a:moveTo>
                  <a:cubicBezTo>
                    <a:pt x="148323" y="80315"/>
                    <a:pt x="142494" y="68656"/>
                    <a:pt x="133426" y="60236"/>
                  </a:cubicBezTo>
                  <a:cubicBezTo>
                    <a:pt x="128245" y="40805"/>
                    <a:pt x="119177" y="22022"/>
                    <a:pt x="107518" y="5829"/>
                  </a:cubicBezTo>
                  <a:cubicBezTo>
                    <a:pt x="104280" y="648"/>
                    <a:pt x="97803" y="-1295"/>
                    <a:pt x="91973" y="1295"/>
                  </a:cubicBezTo>
                  <a:cubicBezTo>
                    <a:pt x="86144" y="3886"/>
                    <a:pt x="82906" y="9715"/>
                    <a:pt x="84201" y="15545"/>
                  </a:cubicBezTo>
                  <a:cubicBezTo>
                    <a:pt x="79667" y="10363"/>
                    <a:pt x="76429" y="6477"/>
                    <a:pt x="73838" y="3886"/>
                  </a:cubicBezTo>
                  <a:cubicBezTo>
                    <a:pt x="68656" y="-1295"/>
                    <a:pt x="60236" y="-1295"/>
                    <a:pt x="55702" y="3886"/>
                  </a:cubicBezTo>
                  <a:cubicBezTo>
                    <a:pt x="50521" y="9068"/>
                    <a:pt x="50521" y="17488"/>
                    <a:pt x="55702" y="22022"/>
                  </a:cubicBezTo>
                  <a:lnTo>
                    <a:pt x="58293" y="23965"/>
                  </a:lnTo>
                  <a:cubicBezTo>
                    <a:pt x="51816" y="20079"/>
                    <a:pt x="44691" y="16840"/>
                    <a:pt x="37567" y="13602"/>
                  </a:cubicBezTo>
                  <a:cubicBezTo>
                    <a:pt x="31090" y="11011"/>
                    <a:pt x="23317" y="14249"/>
                    <a:pt x="20726" y="20726"/>
                  </a:cubicBezTo>
                  <a:cubicBezTo>
                    <a:pt x="18136" y="27203"/>
                    <a:pt x="21374" y="34976"/>
                    <a:pt x="27851" y="37567"/>
                  </a:cubicBezTo>
                  <a:lnTo>
                    <a:pt x="33033" y="40157"/>
                  </a:lnTo>
                  <a:cubicBezTo>
                    <a:pt x="26556" y="38862"/>
                    <a:pt x="20079" y="38862"/>
                    <a:pt x="12954" y="38862"/>
                  </a:cubicBezTo>
                  <a:cubicBezTo>
                    <a:pt x="5829" y="38862"/>
                    <a:pt x="0" y="44691"/>
                    <a:pt x="0" y="51816"/>
                  </a:cubicBezTo>
                  <a:cubicBezTo>
                    <a:pt x="0" y="58941"/>
                    <a:pt x="5829" y="64770"/>
                    <a:pt x="12954" y="64770"/>
                  </a:cubicBezTo>
                  <a:cubicBezTo>
                    <a:pt x="22022" y="64770"/>
                    <a:pt x="31090" y="66065"/>
                    <a:pt x="40157" y="68009"/>
                  </a:cubicBezTo>
                  <a:cubicBezTo>
                    <a:pt x="28499" y="84201"/>
                    <a:pt x="25908" y="104280"/>
                    <a:pt x="31737" y="123063"/>
                  </a:cubicBezTo>
                  <a:lnTo>
                    <a:pt x="31737" y="171641"/>
                  </a:lnTo>
                  <a:cubicBezTo>
                    <a:pt x="31737" y="174879"/>
                    <a:pt x="31737" y="178118"/>
                    <a:pt x="31090" y="181356"/>
                  </a:cubicBezTo>
                  <a:lnTo>
                    <a:pt x="44691" y="194958"/>
                  </a:lnTo>
                  <a:lnTo>
                    <a:pt x="59588" y="180061"/>
                  </a:lnTo>
                  <a:cubicBezTo>
                    <a:pt x="62179" y="177470"/>
                    <a:pt x="66065" y="177470"/>
                    <a:pt x="68656" y="180061"/>
                  </a:cubicBezTo>
                  <a:lnTo>
                    <a:pt x="83553" y="194958"/>
                  </a:lnTo>
                  <a:lnTo>
                    <a:pt x="96507" y="182004"/>
                  </a:lnTo>
                  <a:lnTo>
                    <a:pt x="96507" y="165164"/>
                  </a:lnTo>
                  <a:cubicBezTo>
                    <a:pt x="100394" y="164516"/>
                    <a:pt x="104280" y="163868"/>
                    <a:pt x="107518" y="162573"/>
                  </a:cubicBezTo>
                  <a:lnTo>
                    <a:pt x="109461" y="162573"/>
                  </a:lnTo>
                  <a:lnTo>
                    <a:pt x="109461" y="175527"/>
                  </a:lnTo>
                  <a:cubicBezTo>
                    <a:pt x="109461" y="182651"/>
                    <a:pt x="115291" y="188481"/>
                    <a:pt x="122415" y="188481"/>
                  </a:cubicBezTo>
                  <a:cubicBezTo>
                    <a:pt x="129540" y="188481"/>
                    <a:pt x="135369" y="182651"/>
                    <a:pt x="135369" y="175527"/>
                  </a:cubicBezTo>
                  <a:lnTo>
                    <a:pt x="135369" y="145733"/>
                  </a:lnTo>
                  <a:cubicBezTo>
                    <a:pt x="139903" y="141199"/>
                    <a:pt x="143142" y="136017"/>
                    <a:pt x="145733" y="130188"/>
                  </a:cubicBezTo>
                  <a:lnTo>
                    <a:pt x="187833" y="130188"/>
                  </a:lnTo>
                  <a:cubicBezTo>
                    <a:pt x="178118" y="115291"/>
                    <a:pt x="165811" y="102337"/>
                    <a:pt x="150914" y="92621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574F58C-AA9D-48A4-8EFD-CE17E2EA47AE}"/>
                </a:ext>
              </a:extLst>
            </p:cNvPr>
            <p:cNvSpPr/>
            <p:nvPr/>
          </p:nvSpPr>
          <p:spPr>
            <a:xfrm>
              <a:off x="2849315" y="5132564"/>
              <a:ext cx="375018" cy="493989"/>
            </a:xfrm>
            <a:custGeom>
              <a:avLst/>
              <a:gdLst>
                <a:gd name="connsiteX0" fmla="*/ 357530 w 375018"/>
                <a:gd name="connsiteY0" fmla="*/ 188275 h 493989"/>
                <a:gd name="connsiteX1" fmla="*/ 342633 w 375018"/>
                <a:gd name="connsiteY1" fmla="*/ 173378 h 493989"/>
                <a:gd name="connsiteX2" fmla="*/ 327736 w 375018"/>
                <a:gd name="connsiteY2" fmla="*/ 188275 h 493989"/>
                <a:gd name="connsiteX3" fmla="*/ 318668 w 375018"/>
                <a:gd name="connsiteY3" fmla="*/ 188275 h 493989"/>
                <a:gd name="connsiteX4" fmla="*/ 305714 w 375018"/>
                <a:gd name="connsiteY4" fmla="*/ 175321 h 493989"/>
                <a:gd name="connsiteX5" fmla="*/ 239001 w 375018"/>
                <a:gd name="connsiteY5" fmla="*/ 219364 h 493989"/>
                <a:gd name="connsiteX6" fmla="*/ 205321 w 375018"/>
                <a:gd name="connsiteY6" fmla="*/ 194104 h 493989"/>
                <a:gd name="connsiteX7" fmla="*/ 219570 w 375018"/>
                <a:gd name="connsiteY7" fmla="*/ 154594 h 493989"/>
                <a:gd name="connsiteX8" fmla="*/ 223456 w 375018"/>
                <a:gd name="connsiteY8" fmla="*/ 152004 h 493989"/>
                <a:gd name="connsiteX9" fmla="*/ 245478 w 375018"/>
                <a:gd name="connsiteY9" fmla="*/ 43190 h 493989"/>
                <a:gd name="connsiteX10" fmla="*/ 25260 w 375018"/>
                <a:gd name="connsiteY10" fmla="*/ 69746 h 493989"/>
                <a:gd name="connsiteX11" fmla="*/ 7772 w 375018"/>
                <a:gd name="connsiteY11" fmla="*/ 104074 h 493989"/>
                <a:gd name="connsiteX12" fmla="*/ 9068 w 375018"/>
                <a:gd name="connsiteY12" fmla="*/ 109903 h 493989"/>
                <a:gd name="connsiteX13" fmla="*/ 14897 w 375018"/>
                <a:gd name="connsiteY13" fmla="*/ 110551 h 493989"/>
                <a:gd name="connsiteX14" fmla="*/ 85496 w 375018"/>
                <a:gd name="connsiteY14" fmla="*/ 88529 h 493989"/>
                <a:gd name="connsiteX15" fmla="*/ 5829 w 375018"/>
                <a:gd name="connsiteY15" fmla="*/ 186979 h 493989"/>
                <a:gd name="connsiteX16" fmla="*/ 0 w 375018"/>
                <a:gd name="connsiteY16" fmla="*/ 225194 h 493989"/>
                <a:gd name="connsiteX17" fmla="*/ 3239 w 375018"/>
                <a:gd name="connsiteY17" fmla="*/ 230375 h 493989"/>
                <a:gd name="connsiteX18" fmla="*/ 9068 w 375018"/>
                <a:gd name="connsiteY18" fmla="*/ 229080 h 493989"/>
                <a:gd name="connsiteX19" fmla="*/ 72542 w 375018"/>
                <a:gd name="connsiteY19" fmla="*/ 183741 h 493989"/>
                <a:gd name="connsiteX20" fmla="*/ 40157 w 375018"/>
                <a:gd name="connsiteY20" fmla="*/ 324292 h 493989"/>
                <a:gd name="connsiteX21" fmla="*/ 44691 w 375018"/>
                <a:gd name="connsiteY21" fmla="*/ 328178 h 493989"/>
                <a:gd name="connsiteX22" fmla="*/ 49873 w 375018"/>
                <a:gd name="connsiteY22" fmla="*/ 324939 h 493989"/>
                <a:gd name="connsiteX23" fmla="*/ 75781 w 375018"/>
                <a:gd name="connsiteY23" fmla="*/ 284134 h 493989"/>
                <a:gd name="connsiteX24" fmla="*/ 121120 w 375018"/>
                <a:gd name="connsiteY24" fmla="*/ 368335 h 493989"/>
                <a:gd name="connsiteX25" fmla="*/ 121768 w 375018"/>
                <a:gd name="connsiteY25" fmla="*/ 367688 h 493989"/>
                <a:gd name="connsiteX26" fmla="*/ 205321 w 375018"/>
                <a:gd name="connsiteY26" fmla="*/ 403959 h 493989"/>
                <a:gd name="connsiteX27" fmla="*/ 205321 w 375018"/>
                <a:gd name="connsiteY27" fmla="*/ 442173 h 493989"/>
                <a:gd name="connsiteX28" fmla="*/ 192367 w 375018"/>
                <a:gd name="connsiteY28" fmla="*/ 455127 h 493989"/>
                <a:gd name="connsiteX29" fmla="*/ 205321 w 375018"/>
                <a:gd name="connsiteY29" fmla="*/ 468081 h 493989"/>
                <a:gd name="connsiteX30" fmla="*/ 213093 w 375018"/>
                <a:gd name="connsiteY30" fmla="*/ 468081 h 493989"/>
                <a:gd name="connsiteX31" fmla="*/ 235115 w 375018"/>
                <a:gd name="connsiteY31" fmla="*/ 490103 h 493989"/>
                <a:gd name="connsiteX32" fmla="*/ 244183 w 375018"/>
                <a:gd name="connsiteY32" fmla="*/ 493989 h 493989"/>
                <a:gd name="connsiteX33" fmla="*/ 253251 w 375018"/>
                <a:gd name="connsiteY33" fmla="*/ 490103 h 493989"/>
                <a:gd name="connsiteX34" fmla="*/ 257137 w 375018"/>
                <a:gd name="connsiteY34" fmla="*/ 481035 h 493989"/>
                <a:gd name="connsiteX35" fmla="*/ 253251 w 375018"/>
                <a:gd name="connsiteY35" fmla="*/ 471967 h 493989"/>
                <a:gd name="connsiteX36" fmla="*/ 249364 w 375018"/>
                <a:gd name="connsiteY36" fmla="*/ 468081 h 493989"/>
                <a:gd name="connsiteX37" fmla="*/ 264909 w 375018"/>
                <a:gd name="connsiteY37" fmla="*/ 468081 h 493989"/>
                <a:gd name="connsiteX38" fmla="*/ 277863 w 375018"/>
                <a:gd name="connsiteY38" fmla="*/ 455127 h 493989"/>
                <a:gd name="connsiteX39" fmla="*/ 264909 w 375018"/>
                <a:gd name="connsiteY39" fmla="*/ 442173 h 493989"/>
                <a:gd name="connsiteX40" fmla="*/ 232524 w 375018"/>
                <a:gd name="connsiteY40" fmla="*/ 442173 h 493989"/>
                <a:gd name="connsiteX41" fmla="*/ 232524 w 375018"/>
                <a:gd name="connsiteY41" fmla="*/ 403311 h 493989"/>
                <a:gd name="connsiteX42" fmla="*/ 240297 w 375018"/>
                <a:gd name="connsiteY42" fmla="*/ 402663 h 493989"/>
                <a:gd name="connsiteX43" fmla="*/ 258432 w 375018"/>
                <a:gd name="connsiteY43" fmla="*/ 400073 h 493989"/>
                <a:gd name="connsiteX44" fmla="*/ 258432 w 375018"/>
                <a:gd name="connsiteY44" fmla="*/ 416265 h 493989"/>
                <a:gd name="connsiteX45" fmla="*/ 245478 w 375018"/>
                <a:gd name="connsiteY45" fmla="*/ 429219 h 493989"/>
                <a:gd name="connsiteX46" fmla="*/ 264909 w 375018"/>
                <a:gd name="connsiteY46" fmla="*/ 429219 h 493989"/>
                <a:gd name="connsiteX47" fmla="*/ 286283 w 375018"/>
                <a:gd name="connsiteY47" fmla="*/ 440878 h 493989"/>
                <a:gd name="connsiteX48" fmla="*/ 288874 w 375018"/>
                <a:gd name="connsiteY48" fmla="*/ 464843 h 493989"/>
                <a:gd name="connsiteX49" fmla="*/ 297294 w 375018"/>
                <a:gd name="connsiteY49" fmla="*/ 468081 h 493989"/>
                <a:gd name="connsiteX50" fmla="*/ 306362 w 375018"/>
                <a:gd name="connsiteY50" fmla="*/ 464195 h 493989"/>
                <a:gd name="connsiteX51" fmla="*/ 310248 w 375018"/>
                <a:gd name="connsiteY51" fmla="*/ 455127 h 493989"/>
                <a:gd name="connsiteX52" fmla="*/ 306362 w 375018"/>
                <a:gd name="connsiteY52" fmla="*/ 446059 h 493989"/>
                <a:gd name="connsiteX53" fmla="*/ 302476 w 375018"/>
                <a:gd name="connsiteY53" fmla="*/ 442173 h 493989"/>
                <a:gd name="connsiteX54" fmla="*/ 316725 w 375018"/>
                <a:gd name="connsiteY54" fmla="*/ 442173 h 493989"/>
                <a:gd name="connsiteX55" fmla="*/ 329679 w 375018"/>
                <a:gd name="connsiteY55" fmla="*/ 429219 h 493989"/>
                <a:gd name="connsiteX56" fmla="*/ 316725 w 375018"/>
                <a:gd name="connsiteY56" fmla="*/ 416265 h 493989"/>
                <a:gd name="connsiteX57" fmla="*/ 284340 w 375018"/>
                <a:gd name="connsiteY57" fmla="*/ 416265 h 493989"/>
                <a:gd name="connsiteX58" fmla="*/ 284340 w 375018"/>
                <a:gd name="connsiteY58" fmla="*/ 390357 h 493989"/>
                <a:gd name="connsiteX59" fmla="*/ 375018 w 375018"/>
                <a:gd name="connsiteY59" fmla="*/ 249159 h 493989"/>
                <a:gd name="connsiteX60" fmla="*/ 375018 w 375018"/>
                <a:gd name="connsiteY60" fmla="*/ 179855 h 493989"/>
                <a:gd name="connsiteX61" fmla="*/ 366598 w 375018"/>
                <a:gd name="connsiteY61" fmla="*/ 188275 h 493989"/>
                <a:gd name="connsiteX62" fmla="*/ 357530 w 375018"/>
                <a:gd name="connsiteY62" fmla="*/ 188275 h 49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375018" h="493989">
                  <a:moveTo>
                    <a:pt x="357530" y="188275"/>
                  </a:moveTo>
                  <a:lnTo>
                    <a:pt x="342633" y="173378"/>
                  </a:lnTo>
                  <a:lnTo>
                    <a:pt x="327736" y="188275"/>
                  </a:lnTo>
                  <a:cubicBezTo>
                    <a:pt x="325145" y="190866"/>
                    <a:pt x="321259" y="190866"/>
                    <a:pt x="318668" y="188275"/>
                  </a:cubicBezTo>
                  <a:lnTo>
                    <a:pt x="305714" y="175321"/>
                  </a:lnTo>
                  <a:cubicBezTo>
                    <a:pt x="295999" y="203172"/>
                    <a:pt x="270091" y="219364"/>
                    <a:pt x="239001" y="219364"/>
                  </a:cubicBezTo>
                  <a:cubicBezTo>
                    <a:pt x="223456" y="219364"/>
                    <a:pt x="209855" y="209001"/>
                    <a:pt x="205321" y="194104"/>
                  </a:cubicBezTo>
                  <a:cubicBezTo>
                    <a:pt x="200787" y="179207"/>
                    <a:pt x="206616" y="163014"/>
                    <a:pt x="219570" y="154594"/>
                  </a:cubicBezTo>
                  <a:lnTo>
                    <a:pt x="223456" y="152004"/>
                  </a:lnTo>
                  <a:cubicBezTo>
                    <a:pt x="257785" y="126743"/>
                    <a:pt x="267500" y="79461"/>
                    <a:pt x="245478" y="43190"/>
                  </a:cubicBezTo>
                  <a:cubicBezTo>
                    <a:pt x="208559" y="-30000"/>
                    <a:pt x="75133" y="-2797"/>
                    <a:pt x="25260" y="69746"/>
                  </a:cubicBezTo>
                  <a:cubicBezTo>
                    <a:pt x="18136" y="80109"/>
                    <a:pt x="12306" y="91767"/>
                    <a:pt x="7772" y="104074"/>
                  </a:cubicBezTo>
                  <a:cubicBezTo>
                    <a:pt x="7125" y="106017"/>
                    <a:pt x="7772" y="108608"/>
                    <a:pt x="9068" y="109903"/>
                  </a:cubicBezTo>
                  <a:cubicBezTo>
                    <a:pt x="10363" y="111198"/>
                    <a:pt x="12954" y="111846"/>
                    <a:pt x="14897" y="110551"/>
                  </a:cubicBezTo>
                  <a:cubicBezTo>
                    <a:pt x="36271" y="97597"/>
                    <a:pt x="60236" y="89824"/>
                    <a:pt x="85496" y="88529"/>
                  </a:cubicBezTo>
                  <a:cubicBezTo>
                    <a:pt x="45987" y="108608"/>
                    <a:pt x="17488" y="144231"/>
                    <a:pt x="5829" y="186979"/>
                  </a:cubicBezTo>
                  <a:cubicBezTo>
                    <a:pt x="2591" y="199286"/>
                    <a:pt x="648" y="212240"/>
                    <a:pt x="0" y="225194"/>
                  </a:cubicBezTo>
                  <a:cubicBezTo>
                    <a:pt x="0" y="227137"/>
                    <a:pt x="1295" y="229728"/>
                    <a:pt x="3239" y="230375"/>
                  </a:cubicBezTo>
                  <a:cubicBezTo>
                    <a:pt x="5182" y="231023"/>
                    <a:pt x="7772" y="230375"/>
                    <a:pt x="9068" y="229080"/>
                  </a:cubicBezTo>
                  <a:cubicBezTo>
                    <a:pt x="25908" y="209001"/>
                    <a:pt x="47930" y="193456"/>
                    <a:pt x="72542" y="183741"/>
                  </a:cubicBezTo>
                  <a:cubicBezTo>
                    <a:pt x="39510" y="222603"/>
                    <a:pt x="27851" y="275067"/>
                    <a:pt x="40157" y="324292"/>
                  </a:cubicBezTo>
                  <a:cubicBezTo>
                    <a:pt x="40805" y="326235"/>
                    <a:pt x="42748" y="328178"/>
                    <a:pt x="44691" y="328178"/>
                  </a:cubicBezTo>
                  <a:cubicBezTo>
                    <a:pt x="46634" y="328178"/>
                    <a:pt x="49225" y="327530"/>
                    <a:pt x="49873" y="324939"/>
                  </a:cubicBezTo>
                  <a:cubicBezTo>
                    <a:pt x="56998" y="310690"/>
                    <a:pt x="65418" y="297088"/>
                    <a:pt x="75781" y="284134"/>
                  </a:cubicBezTo>
                  <a:cubicBezTo>
                    <a:pt x="75781" y="309395"/>
                    <a:pt x="110757" y="355381"/>
                    <a:pt x="121120" y="368335"/>
                  </a:cubicBezTo>
                  <a:lnTo>
                    <a:pt x="121768" y="367688"/>
                  </a:lnTo>
                  <a:cubicBezTo>
                    <a:pt x="139903" y="387766"/>
                    <a:pt x="166459" y="402016"/>
                    <a:pt x="205321" y="403959"/>
                  </a:cubicBezTo>
                  <a:lnTo>
                    <a:pt x="205321" y="442173"/>
                  </a:lnTo>
                  <a:cubicBezTo>
                    <a:pt x="198196" y="442173"/>
                    <a:pt x="192367" y="448002"/>
                    <a:pt x="192367" y="455127"/>
                  </a:cubicBezTo>
                  <a:cubicBezTo>
                    <a:pt x="192367" y="462252"/>
                    <a:pt x="198196" y="468081"/>
                    <a:pt x="205321" y="468081"/>
                  </a:cubicBezTo>
                  <a:lnTo>
                    <a:pt x="213093" y="468081"/>
                  </a:lnTo>
                  <a:lnTo>
                    <a:pt x="235115" y="490103"/>
                  </a:lnTo>
                  <a:cubicBezTo>
                    <a:pt x="237706" y="492694"/>
                    <a:pt x="240944" y="493989"/>
                    <a:pt x="244183" y="493989"/>
                  </a:cubicBezTo>
                  <a:cubicBezTo>
                    <a:pt x="247421" y="493989"/>
                    <a:pt x="250660" y="492694"/>
                    <a:pt x="253251" y="490103"/>
                  </a:cubicBezTo>
                  <a:cubicBezTo>
                    <a:pt x="255841" y="487512"/>
                    <a:pt x="257137" y="484274"/>
                    <a:pt x="257137" y="481035"/>
                  </a:cubicBezTo>
                  <a:cubicBezTo>
                    <a:pt x="257137" y="477797"/>
                    <a:pt x="255841" y="474558"/>
                    <a:pt x="253251" y="471967"/>
                  </a:cubicBezTo>
                  <a:lnTo>
                    <a:pt x="249364" y="468081"/>
                  </a:lnTo>
                  <a:lnTo>
                    <a:pt x="264909" y="468081"/>
                  </a:lnTo>
                  <a:cubicBezTo>
                    <a:pt x="272034" y="468081"/>
                    <a:pt x="277863" y="462252"/>
                    <a:pt x="277863" y="455127"/>
                  </a:cubicBezTo>
                  <a:cubicBezTo>
                    <a:pt x="277863" y="448002"/>
                    <a:pt x="272034" y="442173"/>
                    <a:pt x="264909" y="442173"/>
                  </a:cubicBezTo>
                  <a:lnTo>
                    <a:pt x="232524" y="442173"/>
                  </a:lnTo>
                  <a:lnTo>
                    <a:pt x="232524" y="403311"/>
                  </a:lnTo>
                  <a:cubicBezTo>
                    <a:pt x="235115" y="403311"/>
                    <a:pt x="237706" y="402663"/>
                    <a:pt x="240297" y="402663"/>
                  </a:cubicBezTo>
                  <a:cubicBezTo>
                    <a:pt x="246126" y="402016"/>
                    <a:pt x="251955" y="401368"/>
                    <a:pt x="258432" y="400073"/>
                  </a:cubicBezTo>
                  <a:lnTo>
                    <a:pt x="258432" y="416265"/>
                  </a:lnTo>
                  <a:cubicBezTo>
                    <a:pt x="251308" y="416265"/>
                    <a:pt x="245478" y="422094"/>
                    <a:pt x="245478" y="429219"/>
                  </a:cubicBezTo>
                  <a:lnTo>
                    <a:pt x="264909" y="429219"/>
                  </a:lnTo>
                  <a:cubicBezTo>
                    <a:pt x="273329" y="429219"/>
                    <a:pt x="281750" y="433753"/>
                    <a:pt x="286283" y="440878"/>
                  </a:cubicBezTo>
                  <a:cubicBezTo>
                    <a:pt x="290817" y="448002"/>
                    <a:pt x="292113" y="457070"/>
                    <a:pt x="288874" y="464843"/>
                  </a:cubicBezTo>
                  <a:cubicBezTo>
                    <a:pt x="291465" y="466786"/>
                    <a:pt x="294056" y="468081"/>
                    <a:pt x="297294" y="468081"/>
                  </a:cubicBezTo>
                  <a:cubicBezTo>
                    <a:pt x="300533" y="468081"/>
                    <a:pt x="303771" y="466786"/>
                    <a:pt x="306362" y="464195"/>
                  </a:cubicBezTo>
                  <a:cubicBezTo>
                    <a:pt x="308953" y="461604"/>
                    <a:pt x="310248" y="458366"/>
                    <a:pt x="310248" y="455127"/>
                  </a:cubicBezTo>
                  <a:cubicBezTo>
                    <a:pt x="310248" y="451889"/>
                    <a:pt x="308953" y="448650"/>
                    <a:pt x="306362" y="446059"/>
                  </a:cubicBezTo>
                  <a:lnTo>
                    <a:pt x="302476" y="442173"/>
                  </a:lnTo>
                  <a:lnTo>
                    <a:pt x="316725" y="442173"/>
                  </a:lnTo>
                  <a:cubicBezTo>
                    <a:pt x="323850" y="442173"/>
                    <a:pt x="329679" y="436344"/>
                    <a:pt x="329679" y="429219"/>
                  </a:cubicBezTo>
                  <a:cubicBezTo>
                    <a:pt x="329679" y="422094"/>
                    <a:pt x="323850" y="416265"/>
                    <a:pt x="316725" y="416265"/>
                  </a:cubicBezTo>
                  <a:lnTo>
                    <a:pt x="284340" y="416265"/>
                  </a:lnTo>
                  <a:lnTo>
                    <a:pt x="284340" y="390357"/>
                  </a:lnTo>
                  <a:cubicBezTo>
                    <a:pt x="339395" y="365097"/>
                    <a:pt x="375018" y="310042"/>
                    <a:pt x="375018" y="249159"/>
                  </a:cubicBezTo>
                  <a:lnTo>
                    <a:pt x="375018" y="179855"/>
                  </a:lnTo>
                  <a:lnTo>
                    <a:pt x="366598" y="188275"/>
                  </a:lnTo>
                  <a:cubicBezTo>
                    <a:pt x="364007" y="190218"/>
                    <a:pt x="360121" y="190218"/>
                    <a:pt x="357530" y="188275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4" descr="Snake">
            <a:extLst>
              <a:ext uri="{FF2B5EF4-FFF2-40B4-BE49-F238E27FC236}">
                <a16:creationId xmlns:a16="http://schemas.microsoft.com/office/drawing/2014/main" id="{727E7F53-15E9-4D84-85FA-915A3F55D752}"/>
              </a:ext>
            </a:extLst>
          </p:cNvPr>
          <p:cNvGrpSpPr/>
          <p:nvPr/>
        </p:nvGrpSpPr>
        <p:grpSpPr>
          <a:xfrm>
            <a:off x="1375934" y="5058521"/>
            <a:ext cx="621792" cy="621792"/>
            <a:chOff x="1375934" y="5058521"/>
            <a:chExt cx="621792" cy="621792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61718A8-81DA-408F-8F79-8C26F8C62EC7}"/>
                </a:ext>
              </a:extLst>
            </p:cNvPr>
            <p:cNvSpPr/>
            <p:nvPr/>
          </p:nvSpPr>
          <p:spPr>
            <a:xfrm>
              <a:off x="1777508" y="5110337"/>
              <a:ext cx="49872" cy="49872"/>
            </a:xfrm>
            <a:custGeom>
              <a:avLst/>
              <a:gdLst>
                <a:gd name="connsiteX0" fmla="*/ 6477 w 49872"/>
                <a:gd name="connsiteY0" fmla="*/ 32385 h 49872"/>
                <a:gd name="connsiteX1" fmla="*/ 23317 w 49872"/>
                <a:gd name="connsiteY1" fmla="*/ 32385 h 49872"/>
                <a:gd name="connsiteX2" fmla="*/ 40805 w 49872"/>
                <a:gd name="connsiteY2" fmla="*/ 49873 h 49872"/>
                <a:gd name="connsiteX3" fmla="*/ 49873 w 49872"/>
                <a:gd name="connsiteY3" fmla="*/ 40805 h 49872"/>
                <a:gd name="connsiteX4" fmla="*/ 32385 w 49872"/>
                <a:gd name="connsiteY4" fmla="*/ 23317 h 49872"/>
                <a:gd name="connsiteX5" fmla="*/ 32385 w 49872"/>
                <a:gd name="connsiteY5" fmla="*/ 6477 h 49872"/>
                <a:gd name="connsiteX6" fmla="*/ 25908 w 49872"/>
                <a:gd name="connsiteY6" fmla="*/ 0 h 49872"/>
                <a:gd name="connsiteX7" fmla="*/ 19431 w 49872"/>
                <a:gd name="connsiteY7" fmla="*/ 6477 h 49872"/>
                <a:gd name="connsiteX8" fmla="*/ 19431 w 49872"/>
                <a:gd name="connsiteY8" fmla="*/ 19431 h 49872"/>
                <a:gd name="connsiteX9" fmla="*/ 6477 w 49872"/>
                <a:gd name="connsiteY9" fmla="*/ 19431 h 49872"/>
                <a:gd name="connsiteX10" fmla="*/ 0 w 49872"/>
                <a:gd name="connsiteY10" fmla="*/ 25908 h 49872"/>
                <a:gd name="connsiteX11" fmla="*/ 6477 w 49872"/>
                <a:gd name="connsiteY11" fmla="*/ 32385 h 49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872" h="49872">
                  <a:moveTo>
                    <a:pt x="6477" y="32385"/>
                  </a:moveTo>
                  <a:lnTo>
                    <a:pt x="23317" y="32385"/>
                  </a:lnTo>
                  <a:lnTo>
                    <a:pt x="40805" y="49873"/>
                  </a:lnTo>
                  <a:lnTo>
                    <a:pt x="49873" y="40805"/>
                  </a:lnTo>
                  <a:lnTo>
                    <a:pt x="32385" y="23317"/>
                  </a:lnTo>
                  <a:lnTo>
                    <a:pt x="32385" y="6477"/>
                  </a:lnTo>
                  <a:cubicBezTo>
                    <a:pt x="32385" y="2591"/>
                    <a:pt x="29794" y="0"/>
                    <a:pt x="25908" y="0"/>
                  </a:cubicBezTo>
                  <a:cubicBezTo>
                    <a:pt x="22022" y="0"/>
                    <a:pt x="19431" y="2591"/>
                    <a:pt x="19431" y="6477"/>
                  </a:cubicBezTo>
                  <a:lnTo>
                    <a:pt x="19431" y="19431"/>
                  </a:lnTo>
                  <a:lnTo>
                    <a:pt x="6477" y="19431"/>
                  </a:lnTo>
                  <a:cubicBezTo>
                    <a:pt x="2591" y="19431"/>
                    <a:pt x="0" y="22022"/>
                    <a:pt x="0" y="25908"/>
                  </a:cubicBezTo>
                  <a:cubicBezTo>
                    <a:pt x="0" y="29794"/>
                    <a:pt x="2591" y="32385"/>
                    <a:pt x="6477" y="32385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EBC711F-E995-43C4-821A-DC4C5E635AF9}"/>
                </a:ext>
              </a:extLst>
            </p:cNvPr>
            <p:cNvSpPr/>
            <p:nvPr/>
          </p:nvSpPr>
          <p:spPr>
            <a:xfrm>
              <a:off x="1426394" y="5155003"/>
              <a:ext cx="527532" cy="482754"/>
            </a:xfrm>
            <a:custGeom>
              <a:avLst/>
              <a:gdLst>
                <a:gd name="connsiteX0" fmla="*/ 518868 w 527532"/>
                <a:gd name="connsiteY0" fmla="*/ 122440 h 482754"/>
                <a:gd name="connsiteX1" fmla="*/ 502675 w 527532"/>
                <a:gd name="connsiteY1" fmla="*/ 46659 h 482754"/>
                <a:gd name="connsiteX2" fmla="*/ 436610 w 527532"/>
                <a:gd name="connsiteY2" fmla="*/ 4559 h 482754"/>
                <a:gd name="connsiteX3" fmla="*/ 413293 w 527532"/>
                <a:gd name="connsiteY3" fmla="*/ 1320 h 482754"/>
                <a:gd name="connsiteX4" fmla="*/ 395805 w 527532"/>
                <a:gd name="connsiteY4" fmla="*/ 36296 h 482754"/>
                <a:gd name="connsiteX5" fmla="*/ 420418 w 527532"/>
                <a:gd name="connsiteY5" fmla="*/ 110782 h 482754"/>
                <a:gd name="connsiteX6" fmla="*/ 442439 w 527532"/>
                <a:gd name="connsiteY6" fmla="*/ 139281 h 482754"/>
                <a:gd name="connsiteX7" fmla="*/ 483244 w 527532"/>
                <a:gd name="connsiteY7" fmla="*/ 147053 h 482754"/>
                <a:gd name="connsiteX8" fmla="*/ 434667 w 527532"/>
                <a:gd name="connsiteY8" fmla="*/ 234492 h 482754"/>
                <a:gd name="connsiteX9" fmla="*/ 337512 w 527532"/>
                <a:gd name="connsiteY9" fmla="*/ 111429 h 482754"/>
                <a:gd name="connsiteX10" fmla="*/ 117294 w 527532"/>
                <a:gd name="connsiteY10" fmla="*/ 124383 h 482754"/>
                <a:gd name="connsiteX11" fmla="*/ 143202 w 527532"/>
                <a:gd name="connsiteY11" fmla="*/ 266877 h 482754"/>
                <a:gd name="connsiteX12" fmla="*/ 240357 w 527532"/>
                <a:gd name="connsiteY12" fmla="*/ 351078 h 482754"/>
                <a:gd name="connsiteX13" fmla="*/ 182064 w 527532"/>
                <a:gd name="connsiteY13" fmla="*/ 344601 h 482754"/>
                <a:gd name="connsiteX14" fmla="*/ 66126 w 527532"/>
                <a:gd name="connsiteY14" fmla="*/ 259753 h 482754"/>
                <a:gd name="connsiteX15" fmla="*/ 40218 w 527532"/>
                <a:gd name="connsiteY15" fmla="*/ 356908 h 482754"/>
                <a:gd name="connsiteX16" fmla="*/ 98511 w 527532"/>
                <a:gd name="connsiteY16" fmla="*/ 447586 h 482754"/>
                <a:gd name="connsiteX17" fmla="*/ 7833 w 527532"/>
                <a:gd name="connsiteY17" fmla="*/ 447586 h 482754"/>
                <a:gd name="connsiteX18" fmla="*/ 3299 w 527532"/>
                <a:gd name="connsiteY18" fmla="*/ 459244 h 482754"/>
                <a:gd name="connsiteX19" fmla="*/ 137373 w 527532"/>
                <a:gd name="connsiteY19" fmla="*/ 459892 h 482754"/>
                <a:gd name="connsiteX20" fmla="*/ 85557 w 527532"/>
                <a:gd name="connsiteY20" fmla="*/ 343306 h 482754"/>
                <a:gd name="connsiteX21" fmla="*/ 124419 w 527532"/>
                <a:gd name="connsiteY21" fmla="*/ 349783 h 482754"/>
                <a:gd name="connsiteX22" fmla="*/ 215097 w 527532"/>
                <a:gd name="connsiteY22" fmla="*/ 446938 h 482754"/>
                <a:gd name="connsiteX23" fmla="*/ 312899 w 527532"/>
                <a:gd name="connsiteY23" fmla="*/ 359499 h 482754"/>
                <a:gd name="connsiteX24" fmla="*/ 234528 w 527532"/>
                <a:gd name="connsiteY24" fmla="*/ 259753 h 482754"/>
                <a:gd name="connsiteX25" fmla="*/ 215097 w 527532"/>
                <a:gd name="connsiteY25" fmla="*/ 149644 h 482754"/>
                <a:gd name="connsiteX26" fmla="*/ 312252 w 527532"/>
                <a:gd name="connsiteY26" fmla="*/ 240322 h 482754"/>
                <a:gd name="connsiteX27" fmla="*/ 396453 w 527532"/>
                <a:gd name="connsiteY27" fmla="*/ 298615 h 482754"/>
                <a:gd name="connsiteX28" fmla="*/ 506562 w 527532"/>
                <a:gd name="connsiteY28" fmla="*/ 233845 h 482754"/>
                <a:gd name="connsiteX29" fmla="*/ 513039 w 527532"/>
                <a:gd name="connsiteY29" fmla="*/ 129565 h 482754"/>
                <a:gd name="connsiteX30" fmla="*/ 518868 w 527532"/>
                <a:gd name="connsiteY30" fmla="*/ 122440 h 48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27532" h="482754">
                  <a:moveTo>
                    <a:pt x="518868" y="122440"/>
                  </a:moveTo>
                  <a:cubicBezTo>
                    <a:pt x="535060" y="97180"/>
                    <a:pt x="527936" y="62852"/>
                    <a:pt x="502675" y="46659"/>
                  </a:cubicBezTo>
                  <a:lnTo>
                    <a:pt x="436610" y="4559"/>
                  </a:lnTo>
                  <a:cubicBezTo>
                    <a:pt x="430133" y="25"/>
                    <a:pt x="421065" y="-1270"/>
                    <a:pt x="413293" y="1320"/>
                  </a:cubicBezTo>
                  <a:cubicBezTo>
                    <a:pt x="399043" y="5854"/>
                    <a:pt x="391271" y="21399"/>
                    <a:pt x="395805" y="36296"/>
                  </a:cubicBezTo>
                  <a:lnTo>
                    <a:pt x="420418" y="110782"/>
                  </a:lnTo>
                  <a:cubicBezTo>
                    <a:pt x="424304" y="122440"/>
                    <a:pt x="432076" y="132156"/>
                    <a:pt x="442439" y="139281"/>
                  </a:cubicBezTo>
                  <a:cubicBezTo>
                    <a:pt x="455393" y="147701"/>
                    <a:pt x="469643" y="149644"/>
                    <a:pt x="483244" y="147053"/>
                  </a:cubicBezTo>
                  <a:cubicBezTo>
                    <a:pt x="482597" y="179438"/>
                    <a:pt x="472234" y="219595"/>
                    <a:pt x="434667" y="234492"/>
                  </a:cubicBezTo>
                  <a:cubicBezTo>
                    <a:pt x="380260" y="255867"/>
                    <a:pt x="377669" y="194335"/>
                    <a:pt x="337512" y="111429"/>
                  </a:cubicBezTo>
                  <a:cubicBezTo>
                    <a:pt x="297355" y="28524"/>
                    <a:pt x="148384" y="53784"/>
                    <a:pt x="117294" y="124383"/>
                  </a:cubicBezTo>
                  <a:cubicBezTo>
                    <a:pt x="83614" y="200812"/>
                    <a:pt x="127009" y="246151"/>
                    <a:pt x="143202" y="266877"/>
                  </a:cubicBezTo>
                  <a:cubicBezTo>
                    <a:pt x="159394" y="287604"/>
                    <a:pt x="225460" y="328409"/>
                    <a:pt x="240357" y="351078"/>
                  </a:cubicBezTo>
                  <a:cubicBezTo>
                    <a:pt x="255254" y="373748"/>
                    <a:pt x="226755" y="414553"/>
                    <a:pt x="182064" y="344601"/>
                  </a:cubicBezTo>
                  <a:cubicBezTo>
                    <a:pt x="137373" y="274650"/>
                    <a:pt x="101101" y="248094"/>
                    <a:pt x="66126" y="259753"/>
                  </a:cubicBezTo>
                  <a:cubicBezTo>
                    <a:pt x="31150" y="271411"/>
                    <a:pt x="24025" y="311569"/>
                    <a:pt x="40218" y="356908"/>
                  </a:cubicBezTo>
                  <a:cubicBezTo>
                    <a:pt x="56410" y="402247"/>
                    <a:pt x="117294" y="432689"/>
                    <a:pt x="98511" y="447586"/>
                  </a:cubicBezTo>
                  <a:cubicBezTo>
                    <a:pt x="88147" y="456006"/>
                    <a:pt x="35684" y="454063"/>
                    <a:pt x="7833" y="447586"/>
                  </a:cubicBezTo>
                  <a:cubicBezTo>
                    <a:pt x="708" y="445643"/>
                    <a:pt x="-3178" y="456006"/>
                    <a:pt x="3299" y="459244"/>
                  </a:cubicBezTo>
                  <a:cubicBezTo>
                    <a:pt x="38922" y="479971"/>
                    <a:pt x="117294" y="499402"/>
                    <a:pt x="137373" y="459892"/>
                  </a:cubicBezTo>
                  <a:cubicBezTo>
                    <a:pt x="163281" y="410019"/>
                    <a:pt x="108226" y="400304"/>
                    <a:pt x="85557" y="343306"/>
                  </a:cubicBezTo>
                  <a:cubicBezTo>
                    <a:pt x="62887" y="286308"/>
                    <a:pt x="107578" y="325818"/>
                    <a:pt x="124419" y="349783"/>
                  </a:cubicBezTo>
                  <a:cubicBezTo>
                    <a:pt x="141259" y="373748"/>
                    <a:pt x="172348" y="431393"/>
                    <a:pt x="215097" y="446938"/>
                  </a:cubicBezTo>
                  <a:cubicBezTo>
                    <a:pt x="257845" y="462483"/>
                    <a:pt x="309661" y="414553"/>
                    <a:pt x="312899" y="359499"/>
                  </a:cubicBezTo>
                  <a:cubicBezTo>
                    <a:pt x="316138" y="304444"/>
                    <a:pt x="264970" y="284365"/>
                    <a:pt x="234528" y="259753"/>
                  </a:cubicBezTo>
                  <a:cubicBezTo>
                    <a:pt x="204086" y="235140"/>
                    <a:pt x="162633" y="178143"/>
                    <a:pt x="215097" y="149644"/>
                  </a:cubicBezTo>
                  <a:cubicBezTo>
                    <a:pt x="267560" y="121145"/>
                    <a:pt x="298650" y="209232"/>
                    <a:pt x="312252" y="240322"/>
                  </a:cubicBezTo>
                  <a:cubicBezTo>
                    <a:pt x="325853" y="271411"/>
                    <a:pt x="357591" y="294081"/>
                    <a:pt x="396453" y="298615"/>
                  </a:cubicBezTo>
                  <a:cubicBezTo>
                    <a:pt x="435315" y="303149"/>
                    <a:pt x="478711" y="284365"/>
                    <a:pt x="506562" y="233845"/>
                  </a:cubicBezTo>
                  <a:cubicBezTo>
                    <a:pt x="525345" y="200164"/>
                    <a:pt x="520811" y="158712"/>
                    <a:pt x="513039" y="129565"/>
                  </a:cubicBezTo>
                  <a:cubicBezTo>
                    <a:pt x="514982" y="127622"/>
                    <a:pt x="516925" y="125031"/>
                    <a:pt x="518868" y="122440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177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4E06C319-6E10-45A4-B83E-AF54DF88E626}"/>
              </a:ext>
            </a:extLst>
          </p:cNvPr>
          <p:cNvGrpSpPr/>
          <p:nvPr/>
        </p:nvGrpSpPr>
        <p:grpSpPr>
          <a:xfrm>
            <a:off x="1155037" y="4837624"/>
            <a:ext cx="1063586" cy="1063586"/>
            <a:chOff x="1155037" y="4837624"/>
            <a:chExt cx="1063586" cy="1063586"/>
          </a:xfrm>
        </p:grpSpPr>
        <p:sp>
          <p:nvSpPr>
            <p:cNvPr id="140" name="Rectangle: Rounded Corners 139">
              <a:extLst>
                <a:ext uri="{FF2B5EF4-FFF2-40B4-BE49-F238E27FC236}">
                  <a16:creationId xmlns:a16="http://schemas.microsoft.com/office/drawing/2014/main" id="{D962E591-9204-4C1E-80E7-7DE31362285D}"/>
                </a:ext>
              </a:extLst>
            </p:cNvPr>
            <p:cNvSpPr/>
            <p:nvPr/>
          </p:nvSpPr>
          <p:spPr>
            <a:xfrm>
              <a:off x="1155037" y="4837624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DA9C8AE3-B0A3-4E1D-87FD-627E13B2DEA0}"/>
                </a:ext>
              </a:extLst>
            </p:cNvPr>
            <p:cNvSpPr/>
            <p:nvPr/>
          </p:nvSpPr>
          <p:spPr>
            <a:xfrm>
              <a:off x="1155037" y="4837624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142" name="Rectangle: Rounded Corners 141">
              <a:extLst>
                <a:ext uri="{FF2B5EF4-FFF2-40B4-BE49-F238E27FC236}">
                  <a16:creationId xmlns:a16="http://schemas.microsoft.com/office/drawing/2014/main" id="{ACBAE5E8-C809-4658-ABE6-A9090CEB5452}"/>
                </a:ext>
              </a:extLst>
            </p:cNvPr>
            <p:cNvSpPr/>
            <p:nvPr/>
          </p:nvSpPr>
          <p:spPr>
            <a:xfrm>
              <a:off x="1290777" y="4972943"/>
              <a:ext cx="792106" cy="79210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7AEAB2-3A42-4205-B405-BED2DC4E7EFB}"/>
              </a:ext>
            </a:extLst>
          </p:cNvPr>
          <p:cNvGrpSpPr/>
          <p:nvPr/>
        </p:nvGrpSpPr>
        <p:grpSpPr>
          <a:xfrm>
            <a:off x="2556524" y="4837624"/>
            <a:ext cx="1063586" cy="1063586"/>
            <a:chOff x="2556524" y="4837624"/>
            <a:chExt cx="1063586" cy="1063586"/>
          </a:xfrm>
        </p:grpSpPr>
        <p:sp>
          <p:nvSpPr>
            <p:cNvPr id="146" name="Rectangle: Rounded Corners 145">
              <a:extLst>
                <a:ext uri="{FF2B5EF4-FFF2-40B4-BE49-F238E27FC236}">
                  <a16:creationId xmlns:a16="http://schemas.microsoft.com/office/drawing/2014/main" id="{44712BCC-DFF5-49FB-AEB6-D8CFB987DD6A}"/>
                </a:ext>
              </a:extLst>
            </p:cNvPr>
            <p:cNvSpPr/>
            <p:nvPr/>
          </p:nvSpPr>
          <p:spPr>
            <a:xfrm>
              <a:off x="2556524" y="4837624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CAC81FBC-DF07-4774-98C3-2392F186421E}"/>
                </a:ext>
              </a:extLst>
            </p:cNvPr>
            <p:cNvSpPr/>
            <p:nvPr/>
          </p:nvSpPr>
          <p:spPr>
            <a:xfrm>
              <a:off x="2556524" y="4837624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145" name="Rectangle: Rounded Corners 144">
              <a:extLst>
                <a:ext uri="{FF2B5EF4-FFF2-40B4-BE49-F238E27FC236}">
                  <a16:creationId xmlns:a16="http://schemas.microsoft.com/office/drawing/2014/main" id="{4654DD99-EC02-4F1A-826A-AF49679F6FE1}"/>
                </a:ext>
              </a:extLst>
            </p:cNvPr>
            <p:cNvSpPr/>
            <p:nvPr/>
          </p:nvSpPr>
          <p:spPr>
            <a:xfrm>
              <a:off x="2692264" y="4972943"/>
              <a:ext cx="792106" cy="792106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3B958BD-3D1D-4CC5-8A3E-1F262662D01C}"/>
              </a:ext>
            </a:extLst>
          </p:cNvPr>
          <p:cNvGrpSpPr/>
          <p:nvPr/>
        </p:nvGrpSpPr>
        <p:grpSpPr>
          <a:xfrm>
            <a:off x="3958011" y="4837624"/>
            <a:ext cx="1063586" cy="1063586"/>
            <a:chOff x="3958011" y="4837624"/>
            <a:chExt cx="1063586" cy="1063586"/>
          </a:xfrm>
        </p:grpSpPr>
        <p:sp>
          <p:nvSpPr>
            <p:cNvPr id="151" name="Rectangle: Rounded Corners 150">
              <a:extLst>
                <a:ext uri="{FF2B5EF4-FFF2-40B4-BE49-F238E27FC236}">
                  <a16:creationId xmlns:a16="http://schemas.microsoft.com/office/drawing/2014/main" id="{10DFC835-95C8-4FB2-ABAB-79FEF3F73D07}"/>
                </a:ext>
              </a:extLst>
            </p:cNvPr>
            <p:cNvSpPr/>
            <p:nvPr/>
          </p:nvSpPr>
          <p:spPr>
            <a:xfrm>
              <a:off x="3958011" y="4837624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76ED0201-D829-4C62-9781-60FB38250661}"/>
                </a:ext>
              </a:extLst>
            </p:cNvPr>
            <p:cNvSpPr/>
            <p:nvPr/>
          </p:nvSpPr>
          <p:spPr>
            <a:xfrm>
              <a:off x="3958011" y="4837624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150" name="Rectangle: Rounded Corners 149">
              <a:extLst>
                <a:ext uri="{FF2B5EF4-FFF2-40B4-BE49-F238E27FC236}">
                  <a16:creationId xmlns:a16="http://schemas.microsoft.com/office/drawing/2014/main" id="{E954185D-BED3-441F-B8CC-BB2B58D30BF3}"/>
                </a:ext>
              </a:extLst>
            </p:cNvPr>
            <p:cNvSpPr/>
            <p:nvPr/>
          </p:nvSpPr>
          <p:spPr>
            <a:xfrm>
              <a:off x="4093751" y="4972943"/>
              <a:ext cx="792106" cy="79210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" name="Graphic 8" descr="Shark">
            <a:extLst>
              <a:ext uri="{FF2B5EF4-FFF2-40B4-BE49-F238E27FC236}">
                <a16:creationId xmlns:a16="http://schemas.microsoft.com/office/drawing/2014/main" id="{AFAF3999-BDAC-4F58-B86C-FCD71151C902}"/>
              </a:ext>
            </a:extLst>
          </p:cNvPr>
          <p:cNvGrpSpPr/>
          <p:nvPr/>
        </p:nvGrpSpPr>
        <p:grpSpPr>
          <a:xfrm>
            <a:off x="4178908" y="5058521"/>
            <a:ext cx="621792" cy="621792"/>
            <a:chOff x="4178908" y="5058521"/>
            <a:chExt cx="621792" cy="62179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8E87010-A2A5-4618-B36B-4CAF4E28301B}"/>
                </a:ext>
              </a:extLst>
            </p:cNvPr>
            <p:cNvSpPr/>
            <p:nvPr/>
          </p:nvSpPr>
          <p:spPr>
            <a:xfrm>
              <a:off x="4269390" y="5099476"/>
              <a:ext cx="427677" cy="548452"/>
            </a:xfrm>
            <a:custGeom>
              <a:avLst/>
              <a:gdLst>
                <a:gd name="connsiteX0" fmla="*/ 427678 w 427677"/>
                <a:gd name="connsiteY0" fmla="*/ 28283 h 548452"/>
                <a:gd name="connsiteX1" fmla="*/ 427678 w 427677"/>
                <a:gd name="connsiteY1" fmla="*/ 18892 h 548452"/>
                <a:gd name="connsiteX2" fmla="*/ 409003 w 427677"/>
                <a:gd name="connsiteY2" fmla="*/ 0 h 548452"/>
                <a:gd name="connsiteX3" fmla="*/ 401770 w 427677"/>
                <a:gd name="connsiteY3" fmla="*/ 1404 h 548452"/>
                <a:gd name="connsiteX4" fmla="*/ 289847 w 427677"/>
                <a:gd name="connsiteY4" fmla="*/ 45059 h 548452"/>
                <a:gd name="connsiteX5" fmla="*/ 232655 w 427677"/>
                <a:gd name="connsiteY5" fmla="*/ 80229 h 548452"/>
                <a:gd name="connsiteX6" fmla="*/ 146511 w 427677"/>
                <a:gd name="connsiteY6" fmla="*/ 157953 h 548452"/>
                <a:gd name="connsiteX7" fmla="*/ 107131 w 427677"/>
                <a:gd name="connsiteY7" fmla="*/ 172785 h 548452"/>
                <a:gd name="connsiteX8" fmla="*/ 104475 w 427677"/>
                <a:gd name="connsiteY8" fmla="*/ 172785 h 548452"/>
                <a:gd name="connsiteX9" fmla="*/ 14898 w 427677"/>
                <a:gd name="connsiteY9" fmla="*/ 209898 h 548452"/>
                <a:gd name="connsiteX10" fmla="*/ 3952 w 427677"/>
                <a:gd name="connsiteY10" fmla="*/ 220845 h 548452"/>
                <a:gd name="connsiteX11" fmla="*/ 4016 w 427677"/>
                <a:gd name="connsiteY11" fmla="*/ 240080 h 548452"/>
                <a:gd name="connsiteX12" fmla="*/ 13538 w 427677"/>
                <a:gd name="connsiteY12" fmla="*/ 244032 h 548452"/>
                <a:gd name="connsiteX13" fmla="*/ 59590 w 427677"/>
                <a:gd name="connsiteY13" fmla="*/ 244032 h 548452"/>
                <a:gd name="connsiteX14" fmla="*/ 84397 w 427677"/>
                <a:gd name="connsiteY14" fmla="*/ 268839 h 548452"/>
                <a:gd name="connsiteX15" fmla="*/ 84397 w 427677"/>
                <a:gd name="connsiteY15" fmla="*/ 337495 h 548452"/>
                <a:gd name="connsiteX16" fmla="*/ 237059 w 427677"/>
                <a:gd name="connsiteY16" fmla="*/ 490158 h 548452"/>
                <a:gd name="connsiteX17" fmla="*/ 246322 w 427677"/>
                <a:gd name="connsiteY17" fmla="*/ 490158 h 548452"/>
                <a:gd name="connsiteX18" fmla="*/ 275079 w 427677"/>
                <a:gd name="connsiteY18" fmla="*/ 507063 h 548452"/>
                <a:gd name="connsiteX19" fmla="*/ 285637 w 427677"/>
                <a:gd name="connsiteY19" fmla="*/ 526106 h 548452"/>
                <a:gd name="connsiteX20" fmla="*/ 324046 w 427677"/>
                <a:gd name="connsiteY20" fmla="*/ 548451 h 548452"/>
                <a:gd name="connsiteX21" fmla="*/ 324046 w 427677"/>
                <a:gd name="connsiteY21" fmla="*/ 548451 h 548452"/>
                <a:gd name="connsiteX22" fmla="*/ 333724 w 427677"/>
                <a:gd name="connsiteY22" fmla="*/ 538959 h 548452"/>
                <a:gd name="connsiteX23" fmla="*/ 333113 w 427677"/>
                <a:gd name="connsiteY23" fmla="*/ 535497 h 548452"/>
                <a:gd name="connsiteX24" fmla="*/ 314330 w 427677"/>
                <a:gd name="connsiteY24" fmla="*/ 480378 h 548452"/>
                <a:gd name="connsiteX25" fmla="*/ 302542 w 427677"/>
                <a:gd name="connsiteY25" fmla="*/ 465028 h 548452"/>
                <a:gd name="connsiteX26" fmla="*/ 302542 w 427677"/>
                <a:gd name="connsiteY26" fmla="*/ 465028 h 548452"/>
                <a:gd name="connsiteX27" fmla="*/ 300169 w 427677"/>
                <a:gd name="connsiteY27" fmla="*/ 452892 h 548452"/>
                <a:gd name="connsiteX28" fmla="*/ 302542 w 427677"/>
                <a:gd name="connsiteY28" fmla="*/ 450519 h 548452"/>
                <a:gd name="connsiteX29" fmla="*/ 302542 w 427677"/>
                <a:gd name="connsiteY29" fmla="*/ 450519 h 548452"/>
                <a:gd name="connsiteX30" fmla="*/ 314136 w 427677"/>
                <a:gd name="connsiteY30" fmla="*/ 435039 h 548452"/>
                <a:gd name="connsiteX31" fmla="*/ 334927 w 427677"/>
                <a:gd name="connsiteY31" fmla="*/ 373572 h 548452"/>
                <a:gd name="connsiteX32" fmla="*/ 331205 w 427677"/>
                <a:gd name="connsiteY32" fmla="*/ 367260 h 548452"/>
                <a:gd name="connsiteX33" fmla="*/ 329940 w 427677"/>
                <a:gd name="connsiteY33" fmla="*/ 367095 h 548452"/>
                <a:gd name="connsiteX34" fmla="*/ 329940 w 427677"/>
                <a:gd name="connsiteY34" fmla="*/ 367095 h 548452"/>
                <a:gd name="connsiteX35" fmla="*/ 282658 w 427677"/>
                <a:gd name="connsiteY35" fmla="*/ 394882 h 548452"/>
                <a:gd name="connsiteX36" fmla="*/ 266335 w 427677"/>
                <a:gd name="connsiteY36" fmla="*/ 424158 h 548452"/>
                <a:gd name="connsiteX37" fmla="*/ 243407 w 427677"/>
                <a:gd name="connsiteY37" fmla="*/ 438342 h 548452"/>
                <a:gd name="connsiteX38" fmla="*/ 233368 w 427677"/>
                <a:gd name="connsiteY38" fmla="*/ 438342 h 548452"/>
                <a:gd name="connsiteX39" fmla="*/ 175075 w 427677"/>
                <a:gd name="connsiteY39" fmla="*/ 380049 h 548452"/>
                <a:gd name="connsiteX40" fmla="*/ 175075 w 427677"/>
                <a:gd name="connsiteY40" fmla="*/ 380049 h 548452"/>
                <a:gd name="connsiteX41" fmla="*/ 188029 w 427677"/>
                <a:gd name="connsiteY41" fmla="*/ 347664 h 548452"/>
                <a:gd name="connsiteX42" fmla="*/ 363490 w 427677"/>
                <a:gd name="connsiteY42" fmla="*/ 175247 h 548452"/>
                <a:gd name="connsiteX43" fmla="*/ 375862 w 427677"/>
                <a:gd name="connsiteY43" fmla="*/ 145711 h 548452"/>
                <a:gd name="connsiteX44" fmla="*/ 375862 w 427677"/>
                <a:gd name="connsiteY44" fmla="*/ 136514 h 548452"/>
                <a:gd name="connsiteX45" fmla="*/ 366406 w 427677"/>
                <a:gd name="connsiteY45" fmla="*/ 127187 h 548452"/>
                <a:gd name="connsiteX46" fmla="*/ 360835 w 427677"/>
                <a:gd name="connsiteY46" fmla="*/ 129065 h 548452"/>
                <a:gd name="connsiteX47" fmla="*/ 326118 w 427677"/>
                <a:gd name="connsiteY47" fmla="*/ 155297 h 548452"/>
                <a:gd name="connsiteX48" fmla="*/ 314964 w 427677"/>
                <a:gd name="connsiteY48" fmla="*/ 153708 h 548452"/>
                <a:gd name="connsiteX49" fmla="*/ 314395 w 427677"/>
                <a:gd name="connsiteY49" fmla="*/ 152836 h 548452"/>
                <a:gd name="connsiteX50" fmla="*/ 314395 w 427677"/>
                <a:gd name="connsiteY50" fmla="*/ 152836 h 548452"/>
                <a:gd name="connsiteX51" fmla="*/ 316467 w 427677"/>
                <a:gd name="connsiteY51" fmla="*/ 142667 h 548452"/>
                <a:gd name="connsiteX52" fmla="*/ 405656 w 427677"/>
                <a:gd name="connsiteY52" fmla="*/ 73299 h 548452"/>
                <a:gd name="connsiteX53" fmla="*/ 427678 w 427677"/>
                <a:gd name="connsiteY53" fmla="*/ 28283 h 54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27677" h="548452">
                  <a:moveTo>
                    <a:pt x="427678" y="28283"/>
                  </a:moveTo>
                  <a:lnTo>
                    <a:pt x="427678" y="18892"/>
                  </a:lnTo>
                  <a:cubicBezTo>
                    <a:pt x="427737" y="8518"/>
                    <a:pt x="419377" y="60"/>
                    <a:pt x="409003" y="0"/>
                  </a:cubicBezTo>
                  <a:cubicBezTo>
                    <a:pt x="406523" y="-14"/>
                    <a:pt x="404064" y="463"/>
                    <a:pt x="401770" y="1404"/>
                  </a:cubicBezTo>
                  <a:lnTo>
                    <a:pt x="289847" y="45059"/>
                  </a:lnTo>
                  <a:cubicBezTo>
                    <a:pt x="268816" y="53231"/>
                    <a:pt x="249438" y="65148"/>
                    <a:pt x="232655" y="80229"/>
                  </a:cubicBezTo>
                  <a:lnTo>
                    <a:pt x="146511" y="157953"/>
                  </a:lnTo>
                  <a:cubicBezTo>
                    <a:pt x="135659" y="167580"/>
                    <a:pt x="121637" y="172861"/>
                    <a:pt x="107131" y="172785"/>
                  </a:cubicBezTo>
                  <a:lnTo>
                    <a:pt x="104475" y="172785"/>
                  </a:lnTo>
                  <a:cubicBezTo>
                    <a:pt x="70875" y="172781"/>
                    <a:pt x="38651" y="186132"/>
                    <a:pt x="14898" y="209898"/>
                  </a:cubicBezTo>
                  <a:lnTo>
                    <a:pt x="3952" y="220845"/>
                  </a:lnTo>
                  <a:cubicBezTo>
                    <a:pt x="-1342" y="226174"/>
                    <a:pt x="-1314" y="234786"/>
                    <a:pt x="4016" y="240080"/>
                  </a:cubicBezTo>
                  <a:cubicBezTo>
                    <a:pt x="6548" y="242596"/>
                    <a:pt x="9968" y="244015"/>
                    <a:pt x="13538" y="244032"/>
                  </a:cubicBezTo>
                  <a:lnTo>
                    <a:pt x="59590" y="244032"/>
                  </a:lnTo>
                  <a:cubicBezTo>
                    <a:pt x="73276" y="244068"/>
                    <a:pt x="84361" y="255153"/>
                    <a:pt x="84397" y="268839"/>
                  </a:cubicBezTo>
                  <a:lnTo>
                    <a:pt x="84397" y="337495"/>
                  </a:lnTo>
                  <a:cubicBezTo>
                    <a:pt x="84397" y="421808"/>
                    <a:pt x="152746" y="490158"/>
                    <a:pt x="237059" y="490158"/>
                  </a:cubicBezTo>
                  <a:lnTo>
                    <a:pt x="246322" y="490158"/>
                  </a:lnTo>
                  <a:cubicBezTo>
                    <a:pt x="258265" y="490156"/>
                    <a:pt x="269272" y="496626"/>
                    <a:pt x="275079" y="507063"/>
                  </a:cubicBezTo>
                  <a:lnTo>
                    <a:pt x="285637" y="526106"/>
                  </a:lnTo>
                  <a:cubicBezTo>
                    <a:pt x="293387" y="540021"/>
                    <a:pt x="308119" y="548591"/>
                    <a:pt x="324046" y="548451"/>
                  </a:cubicBezTo>
                  <a:lnTo>
                    <a:pt x="324046" y="548451"/>
                  </a:lnTo>
                  <a:cubicBezTo>
                    <a:pt x="329339" y="548502"/>
                    <a:pt x="333673" y="544253"/>
                    <a:pt x="333724" y="538959"/>
                  </a:cubicBezTo>
                  <a:cubicBezTo>
                    <a:pt x="333736" y="537777"/>
                    <a:pt x="333529" y="536604"/>
                    <a:pt x="333113" y="535497"/>
                  </a:cubicBezTo>
                  <a:lnTo>
                    <a:pt x="314330" y="480378"/>
                  </a:lnTo>
                  <a:cubicBezTo>
                    <a:pt x="312214" y="474094"/>
                    <a:pt x="308067" y="468693"/>
                    <a:pt x="302542" y="465028"/>
                  </a:cubicBezTo>
                  <a:lnTo>
                    <a:pt x="302542" y="465028"/>
                  </a:lnTo>
                  <a:cubicBezTo>
                    <a:pt x="298535" y="462331"/>
                    <a:pt x="297474" y="456898"/>
                    <a:pt x="300169" y="452892"/>
                  </a:cubicBezTo>
                  <a:cubicBezTo>
                    <a:pt x="300800" y="451955"/>
                    <a:pt x="301605" y="451149"/>
                    <a:pt x="302542" y="450519"/>
                  </a:cubicBezTo>
                  <a:lnTo>
                    <a:pt x="302542" y="450519"/>
                  </a:lnTo>
                  <a:cubicBezTo>
                    <a:pt x="308052" y="446825"/>
                    <a:pt x="312141" y="441366"/>
                    <a:pt x="314136" y="435039"/>
                  </a:cubicBezTo>
                  <a:lnTo>
                    <a:pt x="334927" y="373572"/>
                  </a:lnTo>
                  <a:cubicBezTo>
                    <a:pt x="335643" y="370801"/>
                    <a:pt x="333976" y="367975"/>
                    <a:pt x="331205" y="367260"/>
                  </a:cubicBezTo>
                  <a:cubicBezTo>
                    <a:pt x="330792" y="367153"/>
                    <a:pt x="330366" y="367098"/>
                    <a:pt x="329940" y="367095"/>
                  </a:cubicBezTo>
                  <a:lnTo>
                    <a:pt x="329940" y="367095"/>
                  </a:lnTo>
                  <a:cubicBezTo>
                    <a:pt x="310307" y="367101"/>
                    <a:pt x="292216" y="377732"/>
                    <a:pt x="282658" y="394882"/>
                  </a:cubicBezTo>
                  <a:lnTo>
                    <a:pt x="266335" y="424158"/>
                  </a:lnTo>
                  <a:cubicBezTo>
                    <a:pt x="261949" y="432804"/>
                    <a:pt x="253102" y="438277"/>
                    <a:pt x="243407" y="438342"/>
                  </a:cubicBezTo>
                  <a:lnTo>
                    <a:pt x="233368" y="438342"/>
                  </a:lnTo>
                  <a:cubicBezTo>
                    <a:pt x="201173" y="438342"/>
                    <a:pt x="175075" y="412244"/>
                    <a:pt x="175075" y="380049"/>
                  </a:cubicBezTo>
                  <a:lnTo>
                    <a:pt x="175075" y="380049"/>
                  </a:lnTo>
                  <a:cubicBezTo>
                    <a:pt x="174085" y="367822"/>
                    <a:pt x="178879" y="355836"/>
                    <a:pt x="188029" y="347664"/>
                  </a:cubicBezTo>
                  <a:lnTo>
                    <a:pt x="363490" y="175247"/>
                  </a:lnTo>
                  <a:cubicBezTo>
                    <a:pt x="371410" y="167460"/>
                    <a:pt x="375867" y="156817"/>
                    <a:pt x="375862" y="145711"/>
                  </a:cubicBezTo>
                  <a:lnTo>
                    <a:pt x="375862" y="136514"/>
                  </a:lnTo>
                  <a:cubicBezTo>
                    <a:pt x="375826" y="131327"/>
                    <a:pt x="371593" y="127152"/>
                    <a:pt x="366406" y="127187"/>
                  </a:cubicBezTo>
                  <a:cubicBezTo>
                    <a:pt x="364395" y="127201"/>
                    <a:pt x="362443" y="127859"/>
                    <a:pt x="360835" y="129065"/>
                  </a:cubicBezTo>
                  <a:lnTo>
                    <a:pt x="326118" y="155297"/>
                  </a:lnTo>
                  <a:cubicBezTo>
                    <a:pt x="322599" y="157939"/>
                    <a:pt x="317605" y="157227"/>
                    <a:pt x="314964" y="153708"/>
                  </a:cubicBezTo>
                  <a:cubicBezTo>
                    <a:pt x="314756" y="153430"/>
                    <a:pt x="314565" y="153139"/>
                    <a:pt x="314395" y="152836"/>
                  </a:cubicBezTo>
                  <a:lnTo>
                    <a:pt x="314395" y="152836"/>
                  </a:lnTo>
                  <a:cubicBezTo>
                    <a:pt x="312509" y="149395"/>
                    <a:pt x="313385" y="145095"/>
                    <a:pt x="316467" y="142667"/>
                  </a:cubicBezTo>
                  <a:lnTo>
                    <a:pt x="405656" y="73299"/>
                  </a:lnTo>
                  <a:cubicBezTo>
                    <a:pt x="419576" y="62518"/>
                    <a:pt x="427711" y="45890"/>
                    <a:pt x="427678" y="28283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B82F3CB-4FA3-4314-B1FF-6FD29ECC32A2}"/>
                </a:ext>
              </a:extLst>
            </p:cNvPr>
            <p:cNvSpPr/>
            <p:nvPr/>
          </p:nvSpPr>
          <p:spPr>
            <a:xfrm>
              <a:off x="4487796" y="5393187"/>
              <a:ext cx="48197" cy="73277"/>
            </a:xfrm>
            <a:custGeom>
              <a:avLst/>
              <a:gdLst>
                <a:gd name="connsiteX0" fmla="*/ 23123 w 48197"/>
                <a:gd name="connsiteY0" fmla="*/ 68656 h 73277"/>
                <a:gd name="connsiteX1" fmla="*/ 42225 w 48197"/>
                <a:gd name="connsiteY1" fmla="*/ 69927 h 73277"/>
                <a:gd name="connsiteX2" fmla="*/ 46829 w 48197"/>
                <a:gd name="connsiteY2" fmla="*/ 60430 h 73277"/>
                <a:gd name="connsiteX3" fmla="*/ 47930 w 48197"/>
                <a:gd name="connsiteY3" fmla="*/ 44886 h 73277"/>
                <a:gd name="connsiteX4" fmla="*/ 42748 w 48197"/>
                <a:gd name="connsiteY4" fmla="*/ 0 h 73277"/>
                <a:gd name="connsiteX5" fmla="*/ 0 w 48197"/>
                <a:gd name="connsiteY5" fmla="*/ 41971 h 73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197" h="73277">
                  <a:moveTo>
                    <a:pt x="23123" y="68656"/>
                  </a:moveTo>
                  <a:cubicBezTo>
                    <a:pt x="28047" y="74282"/>
                    <a:pt x="36599" y="74851"/>
                    <a:pt x="42225" y="69927"/>
                  </a:cubicBezTo>
                  <a:cubicBezTo>
                    <a:pt x="44981" y="67515"/>
                    <a:pt x="46642" y="64089"/>
                    <a:pt x="46829" y="60430"/>
                  </a:cubicBezTo>
                  <a:lnTo>
                    <a:pt x="47930" y="44886"/>
                  </a:lnTo>
                  <a:cubicBezTo>
                    <a:pt x="48918" y="29734"/>
                    <a:pt x="47162" y="14528"/>
                    <a:pt x="42748" y="0"/>
                  </a:cubicBezTo>
                  <a:lnTo>
                    <a:pt x="0" y="41971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" name="Graphic 6" descr="Rooster">
            <a:extLst>
              <a:ext uri="{FF2B5EF4-FFF2-40B4-BE49-F238E27FC236}">
                <a16:creationId xmlns:a16="http://schemas.microsoft.com/office/drawing/2014/main" id="{8BF6ACFE-29D8-45EE-9477-63750E1FBCC7}"/>
              </a:ext>
            </a:extLst>
          </p:cNvPr>
          <p:cNvGrpSpPr/>
          <p:nvPr/>
        </p:nvGrpSpPr>
        <p:grpSpPr>
          <a:xfrm>
            <a:off x="2777421" y="5058521"/>
            <a:ext cx="621792" cy="621792"/>
            <a:chOff x="2777421" y="5058521"/>
            <a:chExt cx="621792" cy="621792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0B123B5-B891-4207-94B2-B71812C41AB8}"/>
                </a:ext>
              </a:extLst>
            </p:cNvPr>
            <p:cNvSpPr/>
            <p:nvPr/>
          </p:nvSpPr>
          <p:spPr>
            <a:xfrm>
              <a:off x="3127179" y="5111632"/>
              <a:ext cx="187833" cy="194957"/>
            </a:xfrm>
            <a:custGeom>
              <a:avLst/>
              <a:gdLst>
                <a:gd name="connsiteX0" fmla="*/ 150914 w 187833"/>
                <a:gd name="connsiteY0" fmla="*/ 92621 h 194957"/>
                <a:gd name="connsiteX1" fmla="*/ 133426 w 187833"/>
                <a:gd name="connsiteY1" fmla="*/ 60236 h 194957"/>
                <a:gd name="connsiteX2" fmla="*/ 107518 w 187833"/>
                <a:gd name="connsiteY2" fmla="*/ 5829 h 194957"/>
                <a:gd name="connsiteX3" fmla="*/ 91973 w 187833"/>
                <a:gd name="connsiteY3" fmla="*/ 1295 h 194957"/>
                <a:gd name="connsiteX4" fmla="*/ 84201 w 187833"/>
                <a:gd name="connsiteY4" fmla="*/ 15545 h 194957"/>
                <a:gd name="connsiteX5" fmla="*/ 73838 w 187833"/>
                <a:gd name="connsiteY5" fmla="*/ 3886 h 194957"/>
                <a:gd name="connsiteX6" fmla="*/ 55702 w 187833"/>
                <a:gd name="connsiteY6" fmla="*/ 3886 h 194957"/>
                <a:gd name="connsiteX7" fmla="*/ 55702 w 187833"/>
                <a:gd name="connsiteY7" fmla="*/ 22022 h 194957"/>
                <a:gd name="connsiteX8" fmla="*/ 58293 w 187833"/>
                <a:gd name="connsiteY8" fmla="*/ 23965 h 194957"/>
                <a:gd name="connsiteX9" fmla="*/ 37567 w 187833"/>
                <a:gd name="connsiteY9" fmla="*/ 13602 h 194957"/>
                <a:gd name="connsiteX10" fmla="*/ 20726 w 187833"/>
                <a:gd name="connsiteY10" fmla="*/ 20726 h 194957"/>
                <a:gd name="connsiteX11" fmla="*/ 27851 w 187833"/>
                <a:gd name="connsiteY11" fmla="*/ 37567 h 194957"/>
                <a:gd name="connsiteX12" fmla="*/ 33033 w 187833"/>
                <a:gd name="connsiteY12" fmla="*/ 40157 h 194957"/>
                <a:gd name="connsiteX13" fmla="*/ 12954 w 187833"/>
                <a:gd name="connsiteY13" fmla="*/ 38862 h 194957"/>
                <a:gd name="connsiteX14" fmla="*/ 0 w 187833"/>
                <a:gd name="connsiteY14" fmla="*/ 51816 h 194957"/>
                <a:gd name="connsiteX15" fmla="*/ 12954 w 187833"/>
                <a:gd name="connsiteY15" fmla="*/ 64770 h 194957"/>
                <a:gd name="connsiteX16" fmla="*/ 40157 w 187833"/>
                <a:gd name="connsiteY16" fmla="*/ 68009 h 194957"/>
                <a:gd name="connsiteX17" fmla="*/ 31737 w 187833"/>
                <a:gd name="connsiteY17" fmla="*/ 123063 h 194957"/>
                <a:gd name="connsiteX18" fmla="*/ 31737 w 187833"/>
                <a:gd name="connsiteY18" fmla="*/ 171641 h 194957"/>
                <a:gd name="connsiteX19" fmla="*/ 31090 w 187833"/>
                <a:gd name="connsiteY19" fmla="*/ 181356 h 194957"/>
                <a:gd name="connsiteX20" fmla="*/ 44691 w 187833"/>
                <a:gd name="connsiteY20" fmla="*/ 194958 h 194957"/>
                <a:gd name="connsiteX21" fmla="*/ 59588 w 187833"/>
                <a:gd name="connsiteY21" fmla="*/ 180061 h 194957"/>
                <a:gd name="connsiteX22" fmla="*/ 68656 w 187833"/>
                <a:gd name="connsiteY22" fmla="*/ 180061 h 194957"/>
                <a:gd name="connsiteX23" fmla="*/ 83553 w 187833"/>
                <a:gd name="connsiteY23" fmla="*/ 194958 h 194957"/>
                <a:gd name="connsiteX24" fmla="*/ 96507 w 187833"/>
                <a:gd name="connsiteY24" fmla="*/ 182004 h 194957"/>
                <a:gd name="connsiteX25" fmla="*/ 96507 w 187833"/>
                <a:gd name="connsiteY25" fmla="*/ 165164 h 194957"/>
                <a:gd name="connsiteX26" fmla="*/ 107518 w 187833"/>
                <a:gd name="connsiteY26" fmla="*/ 162573 h 194957"/>
                <a:gd name="connsiteX27" fmla="*/ 109461 w 187833"/>
                <a:gd name="connsiteY27" fmla="*/ 162573 h 194957"/>
                <a:gd name="connsiteX28" fmla="*/ 109461 w 187833"/>
                <a:gd name="connsiteY28" fmla="*/ 175527 h 194957"/>
                <a:gd name="connsiteX29" fmla="*/ 122415 w 187833"/>
                <a:gd name="connsiteY29" fmla="*/ 188481 h 194957"/>
                <a:gd name="connsiteX30" fmla="*/ 135369 w 187833"/>
                <a:gd name="connsiteY30" fmla="*/ 175527 h 194957"/>
                <a:gd name="connsiteX31" fmla="*/ 135369 w 187833"/>
                <a:gd name="connsiteY31" fmla="*/ 145733 h 194957"/>
                <a:gd name="connsiteX32" fmla="*/ 145733 w 187833"/>
                <a:gd name="connsiteY32" fmla="*/ 130188 h 194957"/>
                <a:gd name="connsiteX33" fmla="*/ 187833 w 187833"/>
                <a:gd name="connsiteY33" fmla="*/ 130188 h 194957"/>
                <a:gd name="connsiteX34" fmla="*/ 150914 w 187833"/>
                <a:gd name="connsiteY34" fmla="*/ 92621 h 194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87833" h="194957">
                  <a:moveTo>
                    <a:pt x="150914" y="92621"/>
                  </a:moveTo>
                  <a:cubicBezTo>
                    <a:pt x="148323" y="80315"/>
                    <a:pt x="142494" y="68656"/>
                    <a:pt x="133426" y="60236"/>
                  </a:cubicBezTo>
                  <a:cubicBezTo>
                    <a:pt x="128245" y="40805"/>
                    <a:pt x="119177" y="22022"/>
                    <a:pt x="107518" y="5829"/>
                  </a:cubicBezTo>
                  <a:cubicBezTo>
                    <a:pt x="104280" y="648"/>
                    <a:pt x="97803" y="-1295"/>
                    <a:pt x="91973" y="1295"/>
                  </a:cubicBezTo>
                  <a:cubicBezTo>
                    <a:pt x="86144" y="3886"/>
                    <a:pt x="82906" y="9715"/>
                    <a:pt x="84201" y="15545"/>
                  </a:cubicBezTo>
                  <a:cubicBezTo>
                    <a:pt x="79667" y="10363"/>
                    <a:pt x="76429" y="6477"/>
                    <a:pt x="73838" y="3886"/>
                  </a:cubicBezTo>
                  <a:cubicBezTo>
                    <a:pt x="68656" y="-1295"/>
                    <a:pt x="60236" y="-1295"/>
                    <a:pt x="55702" y="3886"/>
                  </a:cubicBezTo>
                  <a:cubicBezTo>
                    <a:pt x="50521" y="9068"/>
                    <a:pt x="50521" y="17488"/>
                    <a:pt x="55702" y="22022"/>
                  </a:cubicBezTo>
                  <a:lnTo>
                    <a:pt x="58293" y="23965"/>
                  </a:lnTo>
                  <a:cubicBezTo>
                    <a:pt x="51816" y="20079"/>
                    <a:pt x="44691" y="16840"/>
                    <a:pt x="37567" y="13602"/>
                  </a:cubicBezTo>
                  <a:cubicBezTo>
                    <a:pt x="31090" y="11011"/>
                    <a:pt x="23317" y="14249"/>
                    <a:pt x="20726" y="20726"/>
                  </a:cubicBezTo>
                  <a:cubicBezTo>
                    <a:pt x="18136" y="27203"/>
                    <a:pt x="21374" y="34976"/>
                    <a:pt x="27851" y="37567"/>
                  </a:cubicBezTo>
                  <a:lnTo>
                    <a:pt x="33033" y="40157"/>
                  </a:lnTo>
                  <a:cubicBezTo>
                    <a:pt x="26556" y="38862"/>
                    <a:pt x="20079" y="38862"/>
                    <a:pt x="12954" y="38862"/>
                  </a:cubicBezTo>
                  <a:cubicBezTo>
                    <a:pt x="5829" y="38862"/>
                    <a:pt x="0" y="44691"/>
                    <a:pt x="0" y="51816"/>
                  </a:cubicBezTo>
                  <a:cubicBezTo>
                    <a:pt x="0" y="58941"/>
                    <a:pt x="5829" y="64770"/>
                    <a:pt x="12954" y="64770"/>
                  </a:cubicBezTo>
                  <a:cubicBezTo>
                    <a:pt x="22022" y="64770"/>
                    <a:pt x="31090" y="66065"/>
                    <a:pt x="40157" y="68009"/>
                  </a:cubicBezTo>
                  <a:cubicBezTo>
                    <a:pt x="28499" y="84201"/>
                    <a:pt x="25908" y="104280"/>
                    <a:pt x="31737" y="123063"/>
                  </a:cubicBezTo>
                  <a:lnTo>
                    <a:pt x="31737" y="171641"/>
                  </a:lnTo>
                  <a:cubicBezTo>
                    <a:pt x="31737" y="174879"/>
                    <a:pt x="31737" y="178118"/>
                    <a:pt x="31090" y="181356"/>
                  </a:cubicBezTo>
                  <a:lnTo>
                    <a:pt x="44691" y="194958"/>
                  </a:lnTo>
                  <a:lnTo>
                    <a:pt x="59588" y="180061"/>
                  </a:lnTo>
                  <a:cubicBezTo>
                    <a:pt x="62179" y="177470"/>
                    <a:pt x="66065" y="177470"/>
                    <a:pt x="68656" y="180061"/>
                  </a:cubicBezTo>
                  <a:lnTo>
                    <a:pt x="83553" y="194958"/>
                  </a:lnTo>
                  <a:lnTo>
                    <a:pt x="96507" y="182004"/>
                  </a:lnTo>
                  <a:lnTo>
                    <a:pt x="96507" y="165164"/>
                  </a:lnTo>
                  <a:cubicBezTo>
                    <a:pt x="100394" y="164516"/>
                    <a:pt x="104280" y="163868"/>
                    <a:pt x="107518" y="162573"/>
                  </a:cubicBezTo>
                  <a:lnTo>
                    <a:pt x="109461" y="162573"/>
                  </a:lnTo>
                  <a:lnTo>
                    <a:pt x="109461" y="175527"/>
                  </a:lnTo>
                  <a:cubicBezTo>
                    <a:pt x="109461" y="182651"/>
                    <a:pt x="115291" y="188481"/>
                    <a:pt x="122415" y="188481"/>
                  </a:cubicBezTo>
                  <a:cubicBezTo>
                    <a:pt x="129540" y="188481"/>
                    <a:pt x="135369" y="182651"/>
                    <a:pt x="135369" y="175527"/>
                  </a:cubicBezTo>
                  <a:lnTo>
                    <a:pt x="135369" y="145733"/>
                  </a:lnTo>
                  <a:cubicBezTo>
                    <a:pt x="139903" y="141199"/>
                    <a:pt x="143142" y="136017"/>
                    <a:pt x="145733" y="130188"/>
                  </a:cubicBezTo>
                  <a:lnTo>
                    <a:pt x="187833" y="130188"/>
                  </a:lnTo>
                  <a:cubicBezTo>
                    <a:pt x="178118" y="115291"/>
                    <a:pt x="165811" y="102337"/>
                    <a:pt x="150914" y="92621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574F58C-AA9D-48A4-8EFD-CE17E2EA47AE}"/>
                </a:ext>
              </a:extLst>
            </p:cNvPr>
            <p:cNvSpPr/>
            <p:nvPr/>
          </p:nvSpPr>
          <p:spPr>
            <a:xfrm>
              <a:off x="2849315" y="5132564"/>
              <a:ext cx="375018" cy="493989"/>
            </a:xfrm>
            <a:custGeom>
              <a:avLst/>
              <a:gdLst>
                <a:gd name="connsiteX0" fmla="*/ 357530 w 375018"/>
                <a:gd name="connsiteY0" fmla="*/ 188275 h 493989"/>
                <a:gd name="connsiteX1" fmla="*/ 342633 w 375018"/>
                <a:gd name="connsiteY1" fmla="*/ 173378 h 493989"/>
                <a:gd name="connsiteX2" fmla="*/ 327736 w 375018"/>
                <a:gd name="connsiteY2" fmla="*/ 188275 h 493989"/>
                <a:gd name="connsiteX3" fmla="*/ 318668 w 375018"/>
                <a:gd name="connsiteY3" fmla="*/ 188275 h 493989"/>
                <a:gd name="connsiteX4" fmla="*/ 305714 w 375018"/>
                <a:gd name="connsiteY4" fmla="*/ 175321 h 493989"/>
                <a:gd name="connsiteX5" fmla="*/ 239001 w 375018"/>
                <a:gd name="connsiteY5" fmla="*/ 219364 h 493989"/>
                <a:gd name="connsiteX6" fmla="*/ 205321 w 375018"/>
                <a:gd name="connsiteY6" fmla="*/ 194104 h 493989"/>
                <a:gd name="connsiteX7" fmla="*/ 219570 w 375018"/>
                <a:gd name="connsiteY7" fmla="*/ 154594 h 493989"/>
                <a:gd name="connsiteX8" fmla="*/ 223456 w 375018"/>
                <a:gd name="connsiteY8" fmla="*/ 152004 h 493989"/>
                <a:gd name="connsiteX9" fmla="*/ 245478 w 375018"/>
                <a:gd name="connsiteY9" fmla="*/ 43190 h 493989"/>
                <a:gd name="connsiteX10" fmla="*/ 25260 w 375018"/>
                <a:gd name="connsiteY10" fmla="*/ 69746 h 493989"/>
                <a:gd name="connsiteX11" fmla="*/ 7772 w 375018"/>
                <a:gd name="connsiteY11" fmla="*/ 104074 h 493989"/>
                <a:gd name="connsiteX12" fmla="*/ 9068 w 375018"/>
                <a:gd name="connsiteY12" fmla="*/ 109903 h 493989"/>
                <a:gd name="connsiteX13" fmla="*/ 14897 w 375018"/>
                <a:gd name="connsiteY13" fmla="*/ 110551 h 493989"/>
                <a:gd name="connsiteX14" fmla="*/ 85496 w 375018"/>
                <a:gd name="connsiteY14" fmla="*/ 88529 h 493989"/>
                <a:gd name="connsiteX15" fmla="*/ 5829 w 375018"/>
                <a:gd name="connsiteY15" fmla="*/ 186979 h 493989"/>
                <a:gd name="connsiteX16" fmla="*/ 0 w 375018"/>
                <a:gd name="connsiteY16" fmla="*/ 225194 h 493989"/>
                <a:gd name="connsiteX17" fmla="*/ 3239 w 375018"/>
                <a:gd name="connsiteY17" fmla="*/ 230375 h 493989"/>
                <a:gd name="connsiteX18" fmla="*/ 9068 w 375018"/>
                <a:gd name="connsiteY18" fmla="*/ 229080 h 493989"/>
                <a:gd name="connsiteX19" fmla="*/ 72542 w 375018"/>
                <a:gd name="connsiteY19" fmla="*/ 183741 h 493989"/>
                <a:gd name="connsiteX20" fmla="*/ 40157 w 375018"/>
                <a:gd name="connsiteY20" fmla="*/ 324292 h 493989"/>
                <a:gd name="connsiteX21" fmla="*/ 44691 w 375018"/>
                <a:gd name="connsiteY21" fmla="*/ 328178 h 493989"/>
                <a:gd name="connsiteX22" fmla="*/ 49873 w 375018"/>
                <a:gd name="connsiteY22" fmla="*/ 324939 h 493989"/>
                <a:gd name="connsiteX23" fmla="*/ 75781 w 375018"/>
                <a:gd name="connsiteY23" fmla="*/ 284134 h 493989"/>
                <a:gd name="connsiteX24" fmla="*/ 121120 w 375018"/>
                <a:gd name="connsiteY24" fmla="*/ 368335 h 493989"/>
                <a:gd name="connsiteX25" fmla="*/ 121768 w 375018"/>
                <a:gd name="connsiteY25" fmla="*/ 367688 h 493989"/>
                <a:gd name="connsiteX26" fmla="*/ 205321 w 375018"/>
                <a:gd name="connsiteY26" fmla="*/ 403959 h 493989"/>
                <a:gd name="connsiteX27" fmla="*/ 205321 w 375018"/>
                <a:gd name="connsiteY27" fmla="*/ 442173 h 493989"/>
                <a:gd name="connsiteX28" fmla="*/ 192367 w 375018"/>
                <a:gd name="connsiteY28" fmla="*/ 455127 h 493989"/>
                <a:gd name="connsiteX29" fmla="*/ 205321 w 375018"/>
                <a:gd name="connsiteY29" fmla="*/ 468081 h 493989"/>
                <a:gd name="connsiteX30" fmla="*/ 213093 w 375018"/>
                <a:gd name="connsiteY30" fmla="*/ 468081 h 493989"/>
                <a:gd name="connsiteX31" fmla="*/ 235115 w 375018"/>
                <a:gd name="connsiteY31" fmla="*/ 490103 h 493989"/>
                <a:gd name="connsiteX32" fmla="*/ 244183 w 375018"/>
                <a:gd name="connsiteY32" fmla="*/ 493989 h 493989"/>
                <a:gd name="connsiteX33" fmla="*/ 253251 w 375018"/>
                <a:gd name="connsiteY33" fmla="*/ 490103 h 493989"/>
                <a:gd name="connsiteX34" fmla="*/ 257137 w 375018"/>
                <a:gd name="connsiteY34" fmla="*/ 481035 h 493989"/>
                <a:gd name="connsiteX35" fmla="*/ 253251 w 375018"/>
                <a:gd name="connsiteY35" fmla="*/ 471967 h 493989"/>
                <a:gd name="connsiteX36" fmla="*/ 249364 w 375018"/>
                <a:gd name="connsiteY36" fmla="*/ 468081 h 493989"/>
                <a:gd name="connsiteX37" fmla="*/ 264909 w 375018"/>
                <a:gd name="connsiteY37" fmla="*/ 468081 h 493989"/>
                <a:gd name="connsiteX38" fmla="*/ 277863 w 375018"/>
                <a:gd name="connsiteY38" fmla="*/ 455127 h 493989"/>
                <a:gd name="connsiteX39" fmla="*/ 264909 w 375018"/>
                <a:gd name="connsiteY39" fmla="*/ 442173 h 493989"/>
                <a:gd name="connsiteX40" fmla="*/ 232524 w 375018"/>
                <a:gd name="connsiteY40" fmla="*/ 442173 h 493989"/>
                <a:gd name="connsiteX41" fmla="*/ 232524 w 375018"/>
                <a:gd name="connsiteY41" fmla="*/ 403311 h 493989"/>
                <a:gd name="connsiteX42" fmla="*/ 240297 w 375018"/>
                <a:gd name="connsiteY42" fmla="*/ 402663 h 493989"/>
                <a:gd name="connsiteX43" fmla="*/ 258432 w 375018"/>
                <a:gd name="connsiteY43" fmla="*/ 400073 h 493989"/>
                <a:gd name="connsiteX44" fmla="*/ 258432 w 375018"/>
                <a:gd name="connsiteY44" fmla="*/ 416265 h 493989"/>
                <a:gd name="connsiteX45" fmla="*/ 245478 w 375018"/>
                <a:gd name="connsiteY45" fmla="*/ 429219 h 493989"/>
                <a:gd name="connsiteX46" fmla="*/ 264909 w 375018"/>
                <a:gd name="connsiteY46" fmla="*/ 429219 h 493989"/>
                <a:gd name="connsiteX47" fmla="*/ 286283 w 375018"/>
                <a:gd name="connsiteY47" fmla="*/ 440878 h 493989"/>
                <a:gd name="connsiteX48" fmla="*/ 288874 w 375018"/>
                <a:gd name="connsiteY48" fmla="*/ 464843 h 493989"/>
                <a:gd name="connsiteX49" fmla="*/ 297294 w 375018"/>
                <a:gd name="connsiteY49" fmla="*/ 468081 h 493989"/>
                <a:gd name="connsiteX50" fmla="*/ 306362 w 375018"/>
                <a:gd name="connsiteY50" fmla="*/ 464195 h 493989"/>
                <a:gd name="connsiteX51" fmla="*/ 310248 w 375018"/>
                <a:gd name="connsiteY51" fmla="*/ 455127 h 493989"/>
                <a:gd name="connsiteX52" fmla="*/ 306362 w 375018"/>
                <a:gd name="connsiteY52" fmla="*/ 446059 h 493989"/>
                <a:gd name="connsiteX53" fmla="*/ 302476 w 375018"/>
                <a:gd name="connsiteY53" fmla="*/ 442173 h 493989"/>
                <a:gd name="connsiteX54" fmla="*/ 316725 w 375018"/>
                <a:gd name="connsiteY54" fmla="*/ 442173 h 493989"/>
                <a:gd name="connsiteX55" fmla="*/ 329679 w 375018"/>
                <a:gd name="connsiteY55" fmla="*/ 429219 h 493989"/>
                <a:gd name="connsiteX56" fmla="*/ 316725 w 375018"/>
                <a:gd name="connsiteY56" fmla="*/ 416265 h 493989"/>
                <a:gd name="connsiteX57" fmla="*/ 284340 w 375018"/>
                <a:gd name="connsiteY57" fmla="*/ 416265 h 493989"/>
                <a:gd name="connsiteX58" fmla="*/ 284340 w 375018"/>
                <a:gd name="connsiteY58" fmla="*/ 390357 h 493989"/>
                <a:gd name="connsiteX59" fmla="*/ 375018 w 375018"/>
                <a:gd name="connsiteY59" fmla="*/ 249159 h 493989"/>
                <a:gd name="connsiteX60" fmla="*/ 375018 w 375018"/>
                <a:gd name="connsiteY60" fmla="*/ 179855 h 493989"/>
                <a:gd name="connsiteX61" fmla="*/ 366598 w 375018"/>
                <a:gd name="connsiteY61" fmla="*/ 188275 h 493989"/>
                <a:gd name="connsiteX62" fmla="*/ 357530 w 375018"/>
                <a:gd name="connsiteY62" fmla="*/ 188275 h 49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375018" h="493989">
                  <a:moveTo>
                    <a:pt x="357530" y="188275"/>
                  </a:moveTo>
                  <a:lnTo>
                    <a:pt x="342633" y="173378"/>
                  </a:lnTo>
                  <a:lnTo>
                    <a:pt x="327736" y="188275"/>
                  </a:lnTo>
                  <a:cubicBezTo>
                    <a:pt x="325145" y="190866"/>
                    <a:pt x="321259" y="190866"/>
                    <a:pt x="318668" y="188275"/>
                  </a:cubicBezTo>
                  <a:lnTo>
                    <a:pt x="305714" y="175321"/>
                  </a:lnTo>
                  <a:cubicBezTo>
                    <a:pt x="295999" y="203172"/>
                    <a:pt x="270091" y="219364"/>
                    <a:pt x="239001" y="219364"/>
                  </a:cubicBezTo>
                  <a:cubicBezTo>
                    <a:pt x="223456" y="219364"/>
                    <a:pt x="209855" y="209001"/>
                    <a:pt x="205321" y="194104"/>
                  </a:cubicBezTo>
                  <a:cubicBezTo>
                    <a:pt x="200787" y="179207"/>
                    <a:pt x="206616" y="163014"/>
                    <a:pt x="219570" y="154594"/>
                  </a:cubicBezTo>
                  <a:lnTo>
                    <a:pt x="223456" y="152004"/>
                  </a:lnTo>
                  <a:cubicBezTo>
                    <a:pt x="257785" y="126743"/>
                    <a:pt x="267500" y="79461"/>
                    <a:pt x="245478" y="43190"/>
                  </a:cubicBezTo>
                  <a:cubicBezTo>
                    <a:pt x="208559" y="-30000"/>
                    <a:pt x="75133" y="-2797"/>
                    <a:pt x="25260" y="69746"/>
                  </a:cubicBezTo>
                  <a:cubicBezTo>
                    <a:pt x="18136" y="80109"/>
                    <a:pt x="12306" y="91767"/>
                    <a:pt x="7772" y="104074"/>
                  </a:cubicBezTo>
                  <a:cubicBezTo>
                    <a:pt x="7125" y="106017"/>
                    <a:pt x="7772" y="108608"/>
                    <a:pt x="9068" y="109903"/>
                  </a:cubicBezTo>
                  <a:cubicBezTo>
                    <a:pt x="10363" y="111198"/>
                    <a:pt x="12954" y="111846"/>
                    <a:pt x="14897" y="110551"/>
                  </a:cubicBezTo>
                  <a:cubicBezTo>
                    <a:pt x="36271" y="97597"/>
                    <a:pt x="60236" y="89824"/>
                    <a:pt x="85496" y="88529"/>
                  </a:cubicBezTo>
                  <a:cubicBezTo>
                    <a:pt x="45987" y="108608"/>
                    <a:pt x="17488" y="144231"/>
                    <a:pt x="5829" y="186979"/>
                  </a:cubicBezTo>
                  <a:cubicBezTo>
                    <a:pt x="2591" y="199286"/>
                    <a:pt x="648" y="212240"/>
                    <a:pt x="0" y="225194"/>
                  </a:cubicBezTo>
                  <a:cubicBezTo>
                    <a:pt x="0" y="227137"/>
                    <a:pt x="1295" y="229728"/>
                    <a:pt x="3239" y="230375"/>
                  </a:cubicBezTo>
                  <a:cubicBezTo>
                    <a:pt x="5182" y="231023"/>
                    <a:pt x="7772" y="230375"/>
                    <a:pt x="9068" y="229080"/>
                  </a:cubicBezTo>
                  <a:cubicBezTo>
                    <a:pt x="25908" y="209001"/>
                    <a:pt x="47930" y="193456"/>
                    <a:pt x="72542" y="183741"/>
                  </a:cubicBezTo>
                  <a:cubicBezTo>
                    <a:pt x="39510" y="222603"/>
                    <a:pt x="27851" y="275067"/>
                    <a:pt x="40157" y="324292"/>
                  </a:cubicBezTo>
                  <a:cubicBezTo>
                    <a:pt x="40805" y="326235"/>
                    <a:pt x="42748" y="328178"/>
                    <a:pt x="44691" y="328178"/>
                  </a:cubicBezTo>
                  <a:cubicBezTo>
                    <a:pt x="46634" y="328178"/>
                    <a:pt x="49225" y="327530"/>
                    <a:pt x="49873" y="324939"/>
                  </a:cubicBezTo>
                  <a:cubicBezTo>
                    <a:pt x="56998" y="310690"/>
                    <a:pt x="65418" y="297088"/>
                    <a:pt x="75781" y="284134"/>
                  </a:cubicBezTo>
                  <a:cubicBezTo>
                    <a:pt x="75781" y="309395"/>
                    <a:pt x="110757" y="355381"/>
                    <a:pt x="121120" y="368335"/>
                  </a:cubicBezTo>
                  <a:lnTo>
                    <a:pt x="121768" y="367688"/>
                  </a:lnTo>
                  <a:cubicBezTo>
                    <a:pt x="139903" y="387766"/>
                    <a:pt x="166459" y="402016"/>
                    <a:pt x="205321" y="403959"/>
                  </a:cubicBezTo>
                  <a:lnTo>
                    <a:pt x="205321" y="442173"/>
                  </a:lnTo>
                  <a:cubicBezTo>
                    <a:pt x="198196" y="442173"/>
                    <a:pt x="192367" y="448002"/>
                    <a:pt x="192367" y="455127"/>
                  </a:cubicBezTo>
                  <a:cubicBezTo>
                    <a:pt x="192367" y="462252"/>
                    <a:pt x="198196" y="468081"/>
                    <a:pt x="205321" y="468081"/>
                  </a:cubicBezTo>
                  <a:lnTo>
                    <a:pt x="213093" y="468081"/>
                  </a:lnTo>
                  <a:lnTo>
                    <a:pt x="235115" y="490103"/>
                  </a:lnTo>
                  <a:cubicBezTo>
                    <a:pt x="237706" y="492694"/>
                    <a:pt x="240944" y="493989"/>
                    <a:pt x="244183" y="493989"/>
                  </a:cubicBezTo>
                  <a:cubicBezTo>
                    <a:pt x="247421" y="493989"/>
                    <a:pt x="250660" y="492694"/>
                    <a:pt x="253251" y="490103"/>
                  </a:cubicBezTo>
                  <a:cubicBezTo>
                    <a:pt x="255841" y="487512"/>
                    <a:pt x="257137" y="484274"/>
                    <a:pt x="257137" y="481035"/>
                  </a:cubicBezTo>
                  <a:cubicBezTo>
                    <a:pt x="257137" y="477797"/>
                    <a:pt x="255841" y="474558"/>
                    <a:pt x="253251" y="471967"/>
                  </a:cubicBezTo>
                  <a:lnTo>
                    <a:pt x="249364" y="468081"/>
                  </a:lnTo>
                  <a:lnTo>
                    <a:pt x="264909" y="468081"/>
                  </a:lnTo>
                  <a:cubicBezTo>
                    <a:pt x="272034" y="468081"/>
                    <a:pt x="277863" y="462252"/>
                    <a:pt x="277863" y="455127"/>
                  </a:cubicBezTo>
                  <a:cubicBezTo>
                    <a:pt x="277863" y="448002"/>
                    <a:pt x="272034" y="442173"/>
                    <a:pt x="264909" y="442173"/>
                  </a:cubicBezTo>
                  <a:lnTo>
                    <a:pt x="232524" y="442173"/>
                  </a:lnTo>
                  <a:lnTo>
                    <a:pt x="232524" y="403311"/>
                  </a:lnTo>
                  <a:cubicBezTo>
                    <a:pt x="235115" y="403311"/>
                    <a:pt x="237706" y="402663"/>
                    <a:pt x="240297" y="402663"/>
                  </a:cubicBezTo>
                  <a:cubicBezTo>
                    <a:pt x="246126" y="402016"/>
                    <a:pt x="251955" y="401368"/>
                    <a:pt x="258432" y="400073"/>
                  </a:cubicBezTo>
                  <a:lnTo>
                    <a:pt x="258432" y="416265"/>
                  </a:lnTo>
                  <a:cubicBezTo>
                    <a:pt x="251308" y="416265"/>
                    <a:pt x="245478" y="422094"/>
                    <a:pt x="245478" y="429219"/>
                  </a:cubicBezTo>
                  <a:lnTo>
                    <a:pt x="264909" y="429219"/>
                  </a:lnTo>
                  <a:cubicBezTo>
                    <a:pt x="273329" y="429219"/>
                    <a:pt x="281750" y="433753"/>
                    <a:pt x="286283" y="440878"/>
                  </a:cubicBezTo>
                  <a:cubicBezTo>
                    <a:pt x="290817" y="448002"/>
                    <a:pt x="292113" y="457070"/>
                    <a:pt x="288874" y="464843"/>
                  </a:cubicBezTo>
                  <a:cubicBezTo>
                    <a:pt x="291465" y="466786"/>
                    <a:pt x="294056" y="468081"/>
                    <a:pt x="297294" y="468081"/>
                  </a:cubicBezTo>
                  <a:cubicBezTo>
                    <a:pt x="300533" y="468081"/>
                    <a:pt x="303771" y="466786"/>
                    <a:pt x="306362" y="464195"/>
                  </a:cubicBezTo>
                  <a:cubicBezTo>
                    <a:pt x="308953" y="461604"/>
                    <a:pt x="310248" y="458366"/>
                    <a:pt x="310248" y="455127"/>
                  </a:cubicBezTo>
                  <a:cubicBezTo>
                    <a:pt x="310248" y="451889"/>
                    <a:pt x="308953" y="448650"/>
                    <a:pt x="306362" y="446059"/>
                  </a:cubicBezTo>
                  <a:lnTo>
                    <a:pt x="302476" y="442173"/>
                  </a:lnTo>
                  <a:lnTo>
                    <a:pt x="316725" y="442173"/>
                  </a:lnTo>
                  <a:cubicBezTo>
                    <a:pt x="323850" y="442173"/>
                    <a:pt x="329679" y="436344"/>
                    <a:pt x="329679" y="429219"/>
                  </a:cubicBezTo>
                  <a:cubicBezTo>
                    <a:pt x="329679" y="422094"/>
                    <a:pt x="323850" y="416265"/>
                    <a:pt x="316725" y="416265"/>
                  </a:cubicBezTo>
                  <a:lnTo>
                    <a:pt x="284340" y="416265"/>
                  </a:lnTo>
                  <a:lnTo>
                    <a:pt x="284340" y="390357"/>
                  </a:lnTo>
                  <a:cubicBezTo>
                    <a:pt x="339395" y="365097"/>
                    <a:pt x="375018" y="310042"/>
                    <a:pt x="375018" y="249159"/>
                  </a:cubicBezTo>
                  <a:lnTo>
                    <a:pt x="375018" y="179855"/>
                  </a:lnTo>
                  <a:lnTo>
                    <a:pt x="366598" y="188275"/>
                  </a:lnTo>
                  <a:cubicBezTo>
                    <a:pt x="364007" y="190218"/>
                    <a:pt x="360121" y="190218"/>
                    <a:pt x="357530" y="188275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4" descr="Snake">
            <a:extLst>
              <a:ext uri="{FF2B5EF4-FFF2-40B4-BE49-F238E27FC236}">
                <a16:creationId xmlns:a16="http://schemas.microsoft.com/office/drawing/2014/main" id="{727E7F53-15E9-4D84-85FA-915A3F55D752}"/>
              </a:ext>
            </a:extLst>
          </p:cNvPr>
          <p:cNvGrpSpPr/>
          <p:nvPr/>
        </p:nvGrpSpPr>
        <p:grpSpPr>
          <a:xfrm>
            <a:off x="1375934" y="5058521"/>
            <a:ext cx="621792" cy="621792"/>
            <a:chOff x="1375934" y="5058521"/>
            <a:chExt cx="621792" cy="621792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61718A8-81DA-408F-8F79-8C26F8C62EC7}"/>
                </a:ext>
              </a:extLst>
            </p:cNvPr>
            <p:cNvSpPr/>
            <p:nvPr/>
          </p:nvSpPr>
          <p:spPr>
            <a:xfrm>
              <a:off x="1777508" y="5110337"/>
              <a:ext cx="49872" cy="49872"/>
            </a:xfrm>
            <a:custGeom>
              <a:avLst/>
              <a:gdLst>
                <a:gd name="connsiteX0" fmla="*/ 6477 w 49872"/>
                <a:gd name="connsiteY0" fmla="*/ 32385 h 49872"/>
                <a:gd name="connsiteX1" fmla="*/ 23317 w 49872"/>
                <a:gd name="connsiteY1" fmla="*/ 32385 h 49872"/>
                <a:gd name="connsiteX2" fmla="*/ 40805 w 49872"/>
                <a:gd name="connsiteY2" fmla="*/ 49873 h 49872"/>
                <a:gd name="connsiteX3" fmla="*/ 49873 w 49872"/>
                <a:gd name="connsiteY3" fmla="*/ 40805 h 49872"/>
                <a:gd name="connsiteX4" fmla="*/ 32385 w 49872"/>
                <a:gd name="connsiteY4" fmla="*/ 23317 h 49872"/>
                <a:gd name="connsiteX5" fmla="*/ 32385 w 49872"/>
                <a:gd name="connsiteY5" fmla="*/ 6477 h 49872"/>
                <a:gd name="connsiteX6" fmla="*/ 25908 w 49872"/>
                <a:gd name="connsiteY6" fmla="*/ 0 h 49872"/>
                <a:gd name="connsiteX7" fmla="*/ 19431 w 49872"/>
                <a:gd name="connsiteY7" fmla="*/ 6477 h 49872"/>
                <a:gd name="connsiteX8" fmla="*/ 19431 w 49872"/>
                <a:gd name="connsiteY8" fmla="*/ 19431 h 49872"/>
                <a:gd name="connsiteX9" fmla="*/ 6477 w 49872"/>
                <a:gd name="connsiteY9" fmla="*/ 19431 h 49872"/>
                <a:gd name="connsiteX10" fmla="*/ 0 w 49872"/>
                <a:gd name="connsiteY10" fmla="*/ 25908 h 49872"/>
                <a:gd name="connsiteX11" fmla="*/ 6477 w 49872"/>
                <a:gd name="connsiteY11" fmla="*/ 32385 h 49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872" h="49872">
                  <a:moveTo>
                    <a:pt x="6477" y="32385"/>
                  </a:moveTo>
                  <a:lnTo>
                    <a:pt x="23317" y="32385"/>
                  </a:lnTo>
                  <a:lnTo>
                    <a:pt x="40805" y="49873"/>
                  </a:lnTo>
                  <a:lnTo>
                    <a:pt x="49873" y="40805"/>
                  </a:lnTo>
                  <a:lnTo>
                    <a:pt x="32385" y="23317"/>
                  </a:lnTo>
                  <a:lnTo>
                    <a:pt x="32385" y="6477"/>
                  </a:lnTo>
                  <a:cubicBezTo>
                    <a:pt x="32385" y="2591"/>
                    <a:pt x="29794" y="0"/>
                    <a:pt x="25908" y="0"/>
                  </a:cubicBezTo>
                  <a:cubicBezTo>
                    <a:pt x="22022" y="0"/>
                    <a:pt x="19431" y="2591"/>
                    <a:pt x="19431" y="6477"/>
                  </a:cubicBezTo>
                  <a:lnTo>
                    <a:pt x="19431" y="19431"/>
                  </a:lnTo>
                  <a:lnTo>
                    <a:pt x="6477" y="19431"/>
                  </a:lnTo>
                  <a:cubicBezTo>
                    <a:pt x="2591" y="19431"/>
                    <a:pt x="0" y="22022"/>
                    <a:pt x="0" y="25908"/>
                  </a:cubicBezTo>
                  <a:cubicBezTo>
                    <a:pt x="0" y="29794"/>
                    <a:pt x="2591" y="32385"/>
                    <a:pt x="6477" y="32385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EBC711F-E995-43C4-821A-DC4C5E635AF9}"/>
                </a:ext>
              </a:extLst>
            </p:cNvPr>
            <p:cNvSpPr/>
            <p:nvPr/>
          </p:nvSpPr>
          <p:spPr>
            <a:xfrm>
              <a:off x="1426394" y="5155003"/>
              <a:ext cx="527532" cy="482754"/>
            </a:xfrm>
            <a:custGeom>
              <a:avLst/>
              <a:gdLst>
                <a:gd name="connsiteX0" fmla="*/ 518868 w 527532"/>
                <a:gd name="connsiteY0" fmla="*/ 122440 h 482754"/>
                <a:gd name="connsiteX1" fmla="*/ 502675 w 527532"/>
                <a:gd name="connsiteY1" fmla="*/ 46659 h 482754"/>
                <a:gd name="connsiteX2" fmla="*/ 436610 w 527532"/>
                <a:gd name="connsiteY2" fmla="*/ 4559 h 482754"/>
                <a:gd name="connsiteX3" fmla="*/ 413293 w 527532"/>
                <a:gd name="connsiteY3" fmla="*/ 1320 h 482754"/>
                <a:gd name="connsiteX4" fmla="*/ 395805 w 527532"/>
                <a:gd name="connsiteY4" fmla="*/ 36296 h 482754"/>
                <a:gd name="connsiteX5" fmla="*/ 420418 w 527532"/>
                <a:gd name="connsiteY5" fmla="*/ 110782 h 482754"/>
                <a:gd name="connsiteX6" fmla="*/ 442439 w 527532"/>
                <a:gd name="connsiteY6" fmla="*/ 139281 h 482754"/>
                <a:gd name="connsiteX7" fmla="*/ 483244 w 527532"/>
                <a:gd name="connsiteY7" fmla="*/ 147053 h 482754"/>
                <a:gd name="connsiteX8" fmla="*/ 434667 w 527532"/>
                <a:gd name="connsiteY8" fmla="*/ 234492 h 482754"/>
                <a:gd name="connsiteX9" fmla="*/ 337512 w 527532"/>
                <a:gd name="connsiteY9" fmla="*/ 111429 h 482754"/>
                <a:gd name="connsiteX10" fmla="*/ 117294 w 527532"/>
                <a:gd name="connsiteY10" fmla="*/ 124383 h 482754"/>
                <a:gd name="connsiteX11" fmla="*/ 143202 w 527532"/>
                <a:gd name="connsiteY11" fmla="*/ 266877 h 482754"/>
                <a:gd name="connsiteX12" fmla="*/ 240357 w 527532"/>
                <a:gd name="connsiteY12" fmla="*/ 351078 h 482754"/>
                <a:gd name="connsiteX13" fmla="*/ 182064 w 527532"/>
                <a:gd name="connsiteY13" fmla="*/ 344601 h 482754"/>
                <a:gd name="connsiteX14" fmla="*/ 66126 w 527532"/>
                <a:gd name="connsiteY14" fmla="*/ 259753 h 482754"/>
                <a:gd name="connsiteX15" fmla="*/ 40218 w 527532"/>
                <a:gd name="connsiteY15" fmla="*/ 356908 h 482754"/>
                <a:gd name="connsiteX16" fmla="*/ 98511 w 527532"/>
                <a:gd name="connsiteY16" fmla="*/ 447586 h 482754"/>
                <a:gd name="connsiteX17" fmla="*/ 7833 w 527532"/>
                <a:gd name="connsiteY17" fmla="*/ 447586 h 482754"/>
                <a:gd name="connsiteX18" fmla="*/ 3299 w 527532"/>
                <a:gd name="connsiteY18" fmla="*/ 459244 h 482754"/>
                <a:gd name="connsiteX19" fmla="*/ 137373 w 527532"/>
                <a:gd name="connsiteY19" fmla="*/ 459892 h 482754"/>
                <a:gd name="connsiteX20" fmla="*/ 85557 w 527532"/>
                <a:gd name="connsiteY20" fmla="*/ 343306 h 482754"/>
                <a:gd name="connsiteX21" fmla="*/ 124419 w 527532"/>
                <a:gd name="connsiteY21" fmla="*/ 349783 h 482754"/>
                <a:gd name="connsiteX22" fmla="*/ 215097 w 527532"/>
                <a:gd name="connsiteY22" fmla="*/ 446938 h 482754"/>
                <a:gd name="connsiteX23" fmla="*/ 312899 w 527532"/>
                <a:gd name="connsiteY23" fmla="*/ 359499 h 482754"/>
                <a:gd name="connsiteX24" fmla="*/ 234528 w 527532"/>
                <a:gd name="connsiteY24" fmla="*/ 259753 h 482754"/>
                <a:gd name="connsiteX25" fmla="*/ 215097 w 527532"/>
                <a:gd name="connsiteY25" fmla="*/ 149644 h 482754"/>
                <a:gd name="connsiteX26" fmla="*/ 312252 w 527532"/>
                <a:gd name="connsiteY26" fmla="*/ 240322 h 482754"/>
                <a:gd name="connsiteX27" fmla="*/ 396453 w 527532"/>
                <a:gd name="connsiteY27" fmla="*/ 298615 h 482754"/>
                <a:gd name="connsiteX28" fmla="*/ 506562 w 527532"/>
                <a:gd name="connsiteY28" fmla="*/ 233845 h 482754"/>
                <a:gd name="connsiteX29" fmla="*/ 513039 w 527532"/>
                <a:gd name="connsiteY29" fmla="*/ 129565 h 482754"/>
                <a:gd name="connsiteX30" fmla="*/ 518868 w 527532"/>
                <a:gd name="connsiteY30" fmla="*/ 122440 h 48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27532" h="482754">
                  <a:moveTo>
                    <a:pt x="518868" y="122440"/>
                  </a:moveTo>
                  <a:cubicBezTo>
                    <a:pt x="535060" y="97180"/>
                    <a:pt x="527936" y="62852"/>
                    <a:pt x="502675" y="46659"/>
                  </a:cubicBezTo>
                  <a:lnTo>
                    <a:pt x="436610" y="4559"/>
                  </a:lnTo>
                  <a:cubicBezTo>
                    <a:pt x="430133" y="25"/>
                    <a:pt x="421065" y="-1270"/>
                    <a:pt x="413293" y="1320"/>
                  </a:cubicBezTo>
                  <a:cubicBezTo>
                    <a:pt x="399043" y="5854"/>
                    <a:pt x="391271" y="21399"/>
                    <a:pt x="395805" y="36296"/>
                  </a:cubicBezTo>
                  <a:lnTo>
                    <a:pt x="420418" y="110782"/>
                  </a:lnTo>
                  <a:cubicBezTo>
                    <a:pt x="424304" y="122440"/>
                    <a:pt x="432076" y="132156"/>
                    <a:pt x="442439" y="139281"/>
                  </a:cubicBezTo>
                  <a:cubicBezTo>
                    <a:pt x="455393" y="147701"/>
                    <a:pt x="469643" y="149644"/>
                    <a:pt x="483244" y="147053"/>
                  </a:cubicBezTo>
                  <a:cubicBezTo>
                    <a:pt x="482597" y="179438"/>
                    <a:pt x="472234" y="219595"/>
                    <a:pt x="434667" y="234492"/>
                  </a:cubicBezTo>
                  <a:cubicBezTo>
                    <a:pt x="380260" y="255867"/>
                    <a:pt x="377669" y="194335"/>
                    <a:pt x="337512" y="111429"/>
                  </a:cubicBezTo>
                  <a:cubicBezTo>
                    <a:pt x="297355" y="28524"/>
                    <a:pt x="148384" y="53784"/>
                    <a:pt x="117294" y="124383"/>
                  </a:cubicBezTo>
                  <a:cubicBezTo>
                    <a:pt x="83614" y="200812"/>
                    <a:pt x="127009" y="246151"/>
                    <a:pt x="143202" y="266877"/>
                  </a:cubicBezTo>
                  <a:cubicBezTo>
                    <a:pt x="159394" y="287604"/>
                    <a:pt x="225460" y="328409"/>
                    <a:pt x="240357" y="351078"/>
                  </a:cubicBezTo>
                  <a:cubicBezTo>
                    <a:pt x="255254" y="373748"/>
                    <a:pt x="226755" y="414553"/>
                    <a:pt x="182064" y="344601"/>
                  </a:cubicBezTo>
                  <a:cubicBezTo>
                    <a:pt x="137373" y="274650"/>
                    <a:pt x="101101" y="248094"/>
                    <a:pt x="66126" y="259753"/>
                  </a:cubicBezTo>
                  <a:cubicBezTo>
                    <a:pt x="31150" y="271411"/>
                    <a:pt x="24025" y="311569"/>
                    <a:pt x="40218" y="356908"/>
                  </a:cubicBezTo>
                  <a:cubicBezTo>
                    <a:pt x="56410" y="402247"/>
                    <a:pt x="117294" y="432689"/>
                    <a:pt x="98511" y="447586"/>
                  </a:cubicBezTo>
                  <a:cubicBezTo>
                    <a:pt x="88147" y="456006"/>
                    <a:pt x="35684" y="454063"/>
                    <a:pt x="7833" y="447586"/>
                  </a:cubicBezTo>
                  <a:cubicBezTo>
                    <a:pt x="708" y="445643"/>
                    <a:pt x="-3178" y="456006"/>
                    <a:pt x="3299" y="459244"/>
                  </a:cubicBezTo>
                  <a:cubicBezTo>
                    <a:pt x="38922" y="479971"/>
                    <a:pt x="117294" y="499402"/>
                    <a:pt x="137373" y="459892"/>
                  </a:cubicBezTo>
                  <a:cubicBezTo>
                    <a:pt x="163281" y="410019"/>
                    <a:pt x="108226" y="400304"/>
                    <a:pt x="85557" y="343306"/>
                  </a:cubicBezTo>
                  <a:cubicBezTo>
                    <a:pt x="62887" y="286308"/>
                    <a:pt x="107578" y="325818"/>
                    <a:pt x="124419" y="349783"/>
                  </a:cubicBezTo>
                  <a:cubicBezTo>
                    <a:pt x="141259" y="373748"/>
                    <a:pt x="172348" y="431393"/>
                    <a:pt x="215097" y="446938"/>
                  </a:cubicBezTo>
                  <a:cubicBezTo>
                    <a:pt x="257845" y="462483"/>
                    <a:pt x="309661" y="414553"/>
                    <a:pt x="312899" y="359499"/>
                  </a:cubicBezTo>
                  <a:cubicBezTo>
                    <a:pt x="316138" y="304444"/>
                    <a:pt x="264970" y="284365"/>
                    <a:pt x="234528" y="259753"/>
                  </a:cubicBezTo>
                  <a:cubicBezTo>
                    <a:pt x="204086" y="235140"/>
                    <a:pt x="162633" y="178143"/>
                    <a:pt x="215097" y="149644"/>
                  </a:cubicBezTo>
                  <a:cubicBezTo>
                    <a:pt x="267560" y="121145"/>
                    <a:pt x="298650" y="209232"/>
                    <a:pt x="312252" y="240322"/>
                  </a:cubicBezTo>
                  <a:cubicBezTo>
                    <a:pt x="325853" y="271411"/>
                    <a:pt x="357591" y="294081"/>
                    <a:pt x="396453" y="298615"/>
                  </a:cubicBezTo>
                  <a:cubicBezTo>
                    <a:pt x="435315" y="303149"/>
                    <a:pt x="478711" y="284365"/>
                    <a:pt x="506562" y="233845"/>
                  </a:cubicBezTo>
                  <a:cubicBezTo>
                    <a:pt x="525345" y="200164"/>
                    <a:pt x="520811" y="158712"/>
                    <a:pt x="513039" y="129565"/>
                  </a:cubicBezTo>
                  <a:cubicBezTo>
                    <a:pt x="514982" y="127622"/>
                    <a:pt x="516925" y="125031"/>
                    <a:pt x="518868" y="122440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FAD8753-D78E-477E-8433-29AA46B1EAB9}"/>
              </a:ext>
            </a:extLst>
          </p:cNvPr>
          <p:cNvGrpSpPr/>
          <p:nvPr/>
        </p:nvGrpSpPr>
        <p:grpSpPr>
          <a:xfrm>
            <a:off x="6091730" y="3271306"/>
            <a:ext cx="1527138" cy="1527138"/>
            <a:chOff x="6091730" y="3271306"/>
            <a:chExt cx="1527138" cy="1527138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2FF9225-63D4-48D4-BD22-06B117A83099}"/>
                </a:ext>
              </a:extLst>
            </p:cNvPr>
            <p:cNvSpPr/>
            <p:nvPr/>
          </p:nvSpPr>
          <p:spPr>
            <a:xfrm>
              <a:off x="6091730" y="3271306"/>
              <a:ext cx="1527138" cy="1527138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FF50F0B-ACD9-46EE-9D99-486C8EC791C5}"/>
                </a:ext>
              </a:extLst>
            </p:cNvPr>
            <p:cNvSpPr/>
            <p:nvPr/>
          </p:nvSpPr>
          <p:spPr>
            <a:xfrm>
              <a:off x="6091730" y="3271306"/>
              <a:ext cx="1527138" cy="1527138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48E7075-4BE9-4D12-9D6E-682E9F22C30C}"/>
              </a:ext>
            </a:extLst>
          </p:cNvPr>
          <p:cNvGrpSpPr/>
          <p:nvPr/>
        </p:nvGrpSpPr>
        <p:grpSpPr>
          <a:xfrm>
            <a:off x="6091731" y="1499108"/>
            <a:ext cx="1527137" cy="1527137"/>
            <a:chOff x="6091731" y="1499108"/>
            <a:chExt cx="1527137" cy="1527137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0F03DE8-A6E4-42CA-9E8E-2BB8151A2265}"/>
                </a:ext>
              </a:extLst>
            </p:cNvPr>
            <p:cNvSpPr/>
            <p:nvPr/>
          </p:nvSpPr>
          <p:spPr>
            <a:xfrm>
              <a:off x="6091731" y="1499108"/>
              <a:ext cx="1527137" cy="1527137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7501D4F6-886B-4600-9A14-1EDCE1754F30}"/>
                </a:ext>
              </a:extLst>
            </p:cNvPr>
            <p:cNvSpPr/>
            <p:nvPr/>
          </p:nvSpPr>
          <p:spPr>
            <a:xfrm>
              <a:off x="6091731" y="1499108"/>
              <a:ext cx="1527137" cy="1527137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12E6993-950B-410B-8374-D7DAAC7EE795}"/>
              </a:ext>
            </a:extLst>
          </p:cNvPr>
          <p:cNvGrpSpPr/>
          <p:nvPr/>
        </p:nvGrpSpPr>
        <p:grpSpPr>
          <a:xfrm>
            <a:off x="513407" y="1424114"/>
            <a:ext cx="5098950" cy="1196937"/>
            <a:chOff x="513407" y="1424114"/>
            <a:chExt cx="5098950" cy="1196937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236CB3FC-7643-4DDF-B8BB-742231CFB1FD}"/>
                </a:ext>
              </a:extLst>
            </p:cNvPr>
            <p:cNvSpPr/>
            <p:nvPr/>
          </p:nvSpPr>
          <p:spPr>
            <a:xfrm>
              <a:off x="513407" y="1424114"/>
              <a:ext cx="5098950" cy="1196937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9CE8C66E-CD60-4303-88C1-F6849D5CF32F}"/>
                </a:ext>
              </a:extLst>
            </p:cNvPr>
            <p:cNvSpPr/>
            <p:nvPr/>
          </p:nvSpPr>
          <p:spPr>
            <a:xfrm>
              <a:off x="513407" y="1424114"/>
              <a:ext cx="5098950" cy="1196937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200" dirty="0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Neumorphic</a:t>
            </a:r>
            <a:r>
              <a:rPr lang="en-US" dirty="0"/>
              <a:t> Elements – Slide Template</a:t>
            </a:r>
          </a:p>
        </p:txBody>
      </p:sp>
      <p:pic>
        <p:nvPicPr>
          <p:cNvPr id="39" name="Graphic 38" descr="Heart">
            <a:extLst>
              <a:ext uri="{FF2B5EF4-FFF2-40B4-BE49-F238E27FC236}">
                <a16:creationId xmlns:a16="http://schemas.microsoft.com/office/drawing/2014/main" id="{841EFA4E-9A17-475D-BB3D-50344172A0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9647" y="1565382"/>
            <a:ext cx="914400" cy="91440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6A13A32B-52C9-4BB0-B2C6-266A1A967073}"/>
              </a:ext>
            </a:extLst>
          </p:cNvPr>
          <p:cNvGrpSpPr/>
          <p:nvPr/>
        </p:nvGrpSpPr>
        <p:grpSpPr>
          <a:xfrm>
            <a:off x="7824572" y="4821787"/>
            <a:ext cx="1063586" cy="1063586"/>
            <a:chOff x="7824572" y="4770420"/>
            <a:chExt cx="1063586" cy="1063586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C4387B89-88F7-4B26-B1B0-2C3156946E48}"/>
                </a:ext>
              </a:extLst>
            </p:cNvPr>
            <p:cNvSpPr/>
            <p:nvPr/>
          </p:nvSpPr>
          <p:spPr>
            <a:xfrm>
              <a:off x="7824572" y="4770420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52002F2D-464C-4564-990F-535F0FC8BC0F}"/>
                </a:ext>
              </a:extLst>
            </p:cNvPr>
            <p:cNvSpPr/>
            <p:nvPr/>
          </p:nvSpPr>
          <p:spPr>
            <a:xfrm>
              <a:off x="7824572" y="4770420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4ED9A90-EFAF-4EA7-A3A4-0BB875F1C67E}"/>
              </a:ext>
            </a:extLst>
          </p:cNvPr>
          <p:cNvGrpSpPr/>
          <p:nvPr/>
        </p:nvGrpSpPr>
        <p:grpSpPr>
          <a:xfrm>
            <a:off x="9221222" y="4821787"/>
            <a:ext cx="1063586" cy="1063586"/>
            <a:chOff x="9221222" y="4770420"/>
            <a:chExt cx="1063586" cy="1063586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4BC17000-D7E8-4569-AD12-F653619BE309}"/>
                </a:ext>
              </a:extLst>
            </p:cNvPr>
            <p:cNvSpPr/>
            <p:nvPr/>
          </p:nvSpPr>
          <p:spPr>
            <a:xfrm>
              <a:off x="9221222" y="4770420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D77E07F4-B8EB-42CD-9563-A021CDAC4125}"/>
                </a:ext>
              </a:extLst>
            </p:cNvPr>
            <p:cNvSpPr/>
            <p:nvPr/>
          </p:nvSpPr>
          <p:spPr>
            <a:xfrm>
              <a:off x="9221222" y="4770420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F58D51E-8818-4C0B-9BF1-4DBD5B08C041}"/>
              </a:ext>
            </a:extLst>
          </p:cNvPr>
          <p:cNvGrpSpPr/>
          <p:nvPr/>
        </p:nvGrpSpPr>
        <p:grpSpPr>
          <a:xfrm>
            <a:off x="10617872" y="4837624"/>
            <a:ext cx="1063586" cy="1063586"/>
            <a:chOff x="10617872" y="4786257"/>
            <a:chExt cx="1063586" cy="1063586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A955F527-88E6-48B0-B3C1-D52B4C04E2C1}"/>
                </a:ext>
              </a:extLst>
            </p:cNvPr>
            <p:cNvSpPr/>
            <p:nvPr/>
          </p:nvSpPr>
          <p:spPr>
            <a:xfrm>
              <a:off x="10617872" y="4786257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EA5233F5-2004-4B5A-88A7-13EFABFE1414}"/>
                </a:ext>
              </a:extLst>
            </p:cNvPr>
            <p:cNvSpPr/>
            <p:nvPr/>
          </p:nvSpPr>
          <p:spPr>
            <a:xfrm>
              <a:off x="10617872" y="4786257"/>
              <a:ext cx="1063586" cy="1063586"/>
            </a:xfrm>
            <a:prstGeom prst="roundRect">
              <a:avLst/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82" name="Graphic 26" descr="Research">
            <a:extLst>
              <a:ext uri="{FF2B5EF4-FFF2-40B4-BE49-F238E27FC236}">
                <a16:creationId xmlns:a16="http://schemas.microsoft.com/office/drawing/2014/main" id="{CB4EE7C2-A9A8-4377-956B-9D3A091B564B}"/>
              </a:ext>
            </a:extLst>
          </p:cNvPr>
          <p:cNvGrpSpPr/>
          <p:nvPr/>
        </p:nvGrpSpPr>
        <p:grpSpPr>
          <a:xfrm>
            <a:off x="8095890" y="5096345"/>
            <a:ext cx="512684" cy="513332"/>
            <a:chOff x="8095890" y="5044978"/>
            <a:chExt cx="512684" cy="513332"/>
          </a:xfrm>
          <a:solidFill>
            <a:schemeClr val="bg2"/>
          </a:solidFill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0C1B441-347A-428C-8641-0A9D321CF58A}"/>
                </a:ext>
              </a:extLst>
            </p:cNvPr>
            <p:cNvSpPr/>
            <p:nvPr/>
          </p:nvSpPr>
          <p:spPr>
            <a:xfrm>
              <a:off x="8095890" y="5044978"/>
              <a:ext cx="512684" cy="513332"/>
            </a:xfrm>
            <a:custGeom>
              <a:avLst/>
              <a:gdLst>
                <a:gd name="connsiteX0" fmla="*/ 419219 w 512684"/>
                <a:gd name="connsiteY0" fmla="*/ 355073 h 513332"/>
                <a:gd name="connsiteX1" fmla="*/ 379047 w 512684"/>
                <a:gd name="connsiteY1" fmla="*/ 342763 h 513332"/>
                <a:gd name="connsiteX2" fmla="*/ 349890 w 512684"/>
                <a:gd name="connsiteY2" fmla="*/ 314253 h 513332"/>
                <a:gd name="connsiteX3" fmla="*/ 390062 w 512684"/>
                <a:gd name="connsiteY3" fmla="*/ 196329 h 513332"/>
                <a:gd name="connsiteX4" fmla="*/ 195681 w 512684"/>
                <a:gd name="connsiteY4" fmla="*/ 4 h 513332"/>
                <a:gd name="connsiteX5" fmla="*/ 4 w 512684"/>
                <a:gd name="connsiteY5" fmla="*/ 194385 h 513332"/>
                <a:gd name="connsiteX6" fmla="*/ 194385 w 512684"/>
                <a:gd name="connsiteY6" fmla="*/ 390062 h 513332"/>
                <a:gd name="connsiteX7" fmla="*/ 313605 w 512684"/>
                <a:gd name="connsiteY7" fmla="*/ 349890 h 513332"/>
                <a:gd name="connsiteX8" fmla="*/ 342115 w 512684"/>
                <a:gd name="connsiteY8" fmla="*/ 378399 h 513332"/>
                <a:gd name="connsiteX9" fmla="*/ 354425 w 512684"/>
                <a:gd name="connsiteY9" fmla="*/ 419219 h 513332"/>
                <a:gd name="connsiteX10" fmla="*/ 435418 w 512684"/>
                <a:gd name="connsiteY10" fmla="*/ 500211 h 513332"/>
                <a:gd name="connsiteX11" fmla="*/ 499563 w 512684"/>
                <a:gd name="connsiteY11" fmla="*/ 500211 h 513332"/>
                <a:gd name="connsiteX12" fmla="*/ 499563 w 512684"/>
                <a:gd name="connsiteY12" fmla="*/ 436066 h 513332"/>
                <a:gd name="connsiteX13" fmla="*/ 419219 w 512684"/>
                <a:gd name="connsiteY13" fmla="*/ 355073 h 513332"/>
                <a:gd name="connsiteX14" fmla="*/ 195681 w 512684"/>
                <a:gd name="connsiteY14" fmla="*/ 351186 h 513332"/>
                <a:gd name="connsiteX15" fmla="*/ 40176 w 512684"/>
                <a:gd name="connsiteY15" fmla="*/ 195681 h 513332"/>
                <a:gd name="connsiteX16" fmla="*/ 195681 w 512684"/>
                <a:gd name="connsiteY16" fmla="*/ 40176 h 513332"/>
                <a:gd name="connsiteX17" fmla="*/ 351186 w 512684"/>
                <a:gd name="connsiteY17" fmla="*/ 195681 h 513332"/>
                <a:gd name="connsiteX18" fmla="*/ 195681 w 512684"/>
                <a:gd name="connsiteY18" fmla="*/ 351186 h 51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2684" h="513332">
                  <a:moveTo>
                    <a:pt x="419219" y="355073"/>
                  </a:moveTo>
                  <a:cubicBezTo>
                    <a:pt x="408852" y="344706"/>
                    <a:pt x="393302" y="339523"/>
                    <a:pt x="379047" y="342763"/>
                  </a:cubicBezTo>
                  <a:lnTo>
                    <a:pt x="349890" y="314253"/>
                  </a:lnTo>
                  <a:cubicBezTo>
                    <a:pt x="375807" y="280561"/>
                    <a:pt x="390062" y="239093"/>
                    <a:pt x="390062" y="196329"/>
                  </a:cubicBezTo>
                  <a:cubicBezTo>
                    <a:pt x="390710" y="88123"/>
                    <a:pt x="303238" y="652"/>
                    <a:pt x="195681" y="4"/>
                  </a:cubicBezTo>
                  <a:cubicBezTo>
                    <a:pt x="88123" y="-644"/>
                    <a:pt x="652" y="86827"/>
                    <a:pt x="4" y="194385"/>
                  </a:cubicBezTo>
                  <a:cubicBezTo>
                    <a:pt x="-644" y="301942"/>
                    <a:pt x="86827" y="389414"/>
                    <a:pt x="194385" y="390062"/>
                  </a:cubicBezTo>
                  <a:cubicBezTo>
                    <a:pt x="237149" y="390062"/>
                    <a:pt x="279265" y="375807"/>
                    <a:pt x="313605" y="349890"/>
                  </a:cubicBezTo>
                  <a:lnTo>
                    <a:pt x="342115" y="378399"/>
                  </a:lnTo>
                  <a:cubicBezTo>
                    <a:pt x="339523" y="393302"/>
                    <a:pt x="344058" y="408204"/>
                    <a:pt x="354425" y="419219"/>
                  </a:cubicBezTo>
                  <a:lnTo>
                    <a:pt x="435418" y="500211"/>
                  </a:lnTo>
                  <a:cubicBezTo>
                    <a:pt x="452912" y="517706"/>
                    <a:pt x="482069" y="517706"/>
                    <a:pt x="499563" y="500211"/>
                  </a:cubicBezTo>
                  <a:cubicBezTo>
                    <a:pt x="517058" y="482717"/>
                    <a:pt x="517058" y="453560"/>
                    <a:pt x="499563" y="436066"/>
                  </a:cubicBezTo>
                  <a:lnTo>
                    <a:pt x="419219" y="355073"/>
                  </a:lnTo>
                  <a:close/>
                  <a:moveTo>
                    <a:pt x="195681" y="351186"/>
                  </a:moveTo>
                  <a:cubicBezTo>
                    <a:pt x="109505" y="351186"/>
                    <a:pt x="40176" y="281856"/>
                    <a:pt x="40176" y="195681"/>
                  </a:cubicBezTo>
                  <a:cubicBezTo>
                    <a:pt x="40176" y="109505"/>
                    <a:pt x="109505" y="40176"/>
                    <a:pt x="195681" y="40176"/>
                  </a:cubicBezTo>
                  <a:cubicBezTo>
                    <a:pt x="281856" y="40176"/>
                    <a:pt x="351186" y="109505"/>
                    <a:pt x="351186" y="195681"/>
                  </a:cubicBezTo>
                  <a:cubicBezTo>
                    <a:pt x="351186" y="281208"/>
                    <a:pt x="281208" y="351186"/>
                    <a:pt x="195681" y="351186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EC05F3A-4DB2-49D0-AAB4-98FD1BE81977}"/>
                </a:ext>
              </a:extLst>
            </p:cNvPr>
            <p:cNvSpPr/>
            <p:nvPr/>
          </p:nvSpPr>
          <p:spPr>
            <a:xfrm>
              <a:off x="8152264" y="5141276"/>
              <a:ext cx="279261" cy="204996"/>
            </a:xfrm>
            <a:custGeom>
              <a:avLst/>
              <a:gdLst>
                <a:gd name="connsiteX0" fmla="*/ 278613 w 279261"/>
                <a:gd name="connsiteY0" fmla="*/ 89664 h 204996"/>
                <a:gd name="connsiteX1" fmla="*/ 241681 w 279261"/>
                <a:gd name="connsiteY1" fmla="*/ 89664 h 204996"/>
                <a:gd name="connsiteX2" fmla="*/ 233258 w 279261"/>
                <a:gd name="connsiteY2" fmla="*/ 94847 h 204996"/>
                <a:gd name="connsiteX3" fmla="*/ 208636 w 279261"/>
                <a:gd name="connsiteY3" fmla="*/ 121413 h 204996"/>
                <a:gd name="connsiteX4" fmla="*/ 187902 w 279261"/>
                <a:gd name="connsiteY4" fmla="*/ 49492 h 204996"/>
                <a:gd name="connsiteX5" fmla="*/ 173647 w 279261"/>
                <a:gd name="connsiteY5" fmla="*/ 41716 h 204996"/>
                <a:gd name="connsiteX6" fmla="*/ 165872 w 279261"/>
                <a:gd name="connsiteY6" fmla="*/ 48844 h 204996"/>
                <a:gd name="connsiteX7" fmla="*/ 126996 w 279261"/>
                <a:gd name="connsiteY7" fmla="*/ 151866 h 204996"/>
                <a:gd name="connsiteX8" fmla="*/ 100430 w 279261"/>
                <a:gd name="connsiteY8" fmla="*/ 9319 h 204996"/>
                <a:gd name="connsiteX9" fmla="*/ 87472 w 279261"/>
                <a:gd name="connsiteY9" fmla="*/ 248 h 204996"/>
                <a:gd name="connsiteX10" fmla="*/ 78400 w 279261"/>
                <a:gd name="connsiteY10" fmla="*/ 8024 h 204996"/>
                <a:gd name="connsiteX11" fmla="*/ 50539 w 279261"/>
                <a:gd name="connsiteY11" fmla="*/ 89664 h 204996"/>
                <a:gd name="connsiteX12" fmla="*/ 0 w 279261"/>
                <a:gd name="connsiteY12" fmla="*/ 89664 h 204996"/>
                <a:gd name="connsiteX13" fmla="*/ 0 w 279261"/>
                <a:gd name="connsiteY13" fmla="*/ 115581 h 204996"/>
                <a:gd name="connsiteX14" fmla="*/ 58962 w 279261"/>
                <a:gd name="connsiteY14" fmla="*/ 115581 h 204996"/>
                <a:gd name="connsiteX15" fmla="*/ 69977 w 279261"/>
                <a:gd name="connsiteY15" fmla="*/ 105862 h 204996"/>
                <a:gd name="connsiteX16" fmla="*/ 86176 w 279261"/>
                <a:gd name="connsiteY16" fmla="*/ 56619 h 204996"/>
                <a:gd name="connsiteX17" fmla="*/ 112093 w 279261"/>
                <a:gd name="connsiteY17" fmla="*/ 195925 h 204996"/>
                <a:gd name="connsiteX18" fmla="*/ 122460 w 279261"/>
                <a:gd name="connsiteY18" fmla="*/ 204997 h 204996"/>
                <a:gd name="connsiteX19" fmla="*/ 123756 w 279261"/>
                <a:gd name="connsiteY19" fmla="*/ 204997 h 204996"/>
                <a:gd name="connsiteX20" fmla="*/ 134771 w 279261"/>
                <a:gd name="connsiteY20" fmla="*/ 197869 h 204996"/>
                <a:gd name="connsiteX21" fmla="*/ 176239 w 279261"/>
                <a:gd name="connsiteY21" fmla="*/ 89016 h 204996"/>
                <a:gd name="connsiteX22" fmla="*/ 193085 w 279261"/>
                <a:gd name="connsiteY22" fmla="*/ 147330 h 204996"/>
                <a:gd name="connsiteX23" fmla="*/ 207340 w 279261"/>
                <a:gd name="connsiteY23" fmla="*/ 155105 h 204996"/>
                <a:gd name="connsiteX24" fmla="*/ 212524 w 279261"/>
                <a:gd name="connsiteY24" fmla="*/ 151866 h 204996"/>
                <a:gd name="connsiteX25" fmla="*/ 247512 w 279261"/>
                <a:gd name="connsiteY25" fmla="*/ 115581 h 204996"/>
                <a:gd name="connsiteX26" fmla="*/ 279261 w 279261"/>
                <a:gd name="connsiteY26" fmla="*/ 115581 h 204996"/>
                <a:gd name="connsiteX27" fmla="*/ 279261 w 279261"/>
                <a:gd name="connsiteY27" fmla="*/ 89664 h 204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9261" h="204996">
                  <a:moveTo>
                    <a:pt x="278613" y="89664"/>
                  </a:moveTo>
                  <a:lnTo>
                    <a:pt x="241681" y="89664"/>
                  </a:lnTo>
                  <a:cubicBezTo>
                    <a:pt x="238441" y="90312"/>
                    <a:pt x="235201" y="92255"/>
                    <a:pt x="233258" y="94847"/>
                  </a:cubicBezTo>
                  <a:lnTo>
                    <a:pt x="208636" y="121413"/>
                  </a:lnTo>
                  <a:lnTo>
                    <a:pt x="187902" y="49492"/>
                  </a:lnTo>
                  <a:cubicBezTo>
                    <a:pt x="185958" y="43660"/>
                    <a:pt x="179479" y="39772"/>
                    <a:pt x="173647" y="41716"/>
                  </a:cubicBezTo>
                  <a:cubicBezTo>
                    <a:pt x="170408" y="43012"/>
                    <a:pt x="167168" y="44956"/>
                    <a:pt x="165872" y="48844"/>
                  </a:cubicBezTo>
                  <a:lnTo>
                    <a:pt x="126996" y="151866"/>
                  </a:lnTo>
                  <a:lnTo>
                    <a:pt x="100430" y="9319"/>
                  </a:lnTo>
                  <a:cubicBezTo>
                    <a:pt x="99134" y="2840"/>
                    <a:pt x="93303" y="-1048"/>
                    <a:pt x="87472" y="248"/>
                  </a:cubicBezTo>
                  <a:cubicBezTo>
                    <a:pt x="83584" y="896"/>
                    <a:pt x="80344" y="4136"/>
                    <a:pt x="78400" y="8024"/>
                  </a:cubicBezTo>
                  <a:lnTo>
                    <a:pt x="50539" y="89664"/>
                  </a:lnTo>
                  <a:lnTo>
                    <a:pt x="0" y="89664"/>
                  </a:lnTo>
                  <a:lnTo>
                    <a:pt x="0" y="115581"/>
                  </a:lnTo>
                  <a:lnTo>
                    <a:pt x="58962" y="115581"/>
                  </a:lnTo>
                  <a:cubicBezTo>
                    <a:pt x="64146" y="114933"/>
                    <a:pt x="68681" y="111046"/>
                    <a:pt x="69977" y="105862"/>
                  </a:cubicBezTo>
                  <a:lnTo>
                    <a:pt x="86176" y="56619"/>
                  </a:lnTo>
                  <a:lnTo>
                    <a:pt x="112093" y="195925"/>
                  </a:lnTo>
                  <a:cubicBezTo>
                    <a:pt x="112741" y="201109"/>
                    <a:pt x="117277" y="204997"/>
                    <a:pt x="122460" y="204997"/>
                  </a:cubicBezTo>
                  <a:lnTo>
                    <a:pt x="123756" y="204997"/>
                  </a:lnTo>
                  <a:cubicBezTo>
                    <a:pt x="128292" y="204997"/>
                    <a:pt x="132827" y="202405"/>
                    <a:pt x="134771" y="197869"/>
                  </a:cubicBezTo>
                  <a:lnTo>
                    <a:pt x="176239" y="89016"/>
                  </a:lnTo>
                  <a:lnTo>
                    <a:pt x="193085" y="147330"/>
                  </a:lnTo>
                  <a:cubicBezTo>
                    <a:pt x="195029" y="153162"/>
                    <a:pt x="200861" y="157049"/>
                    <a:pt x="207340" y="155105"/>
                  </a:cubicBezTo>
                  <a:cubicBezTo>
                    <a:pt x="209284" y="154457"/>
                    <a:pt x="211228" y="153162"/>
                    <a:pt x="212524" y="151866"/>
                  </a:cubicBezTo>
                  <a:lnTo>
                    <a:pt x="247512" y="115581"/>
                  </a:lnTo>
                  <a:lnTo>
                    <a:pt x="279261" y="115581"/>
                  </a:lnTo>
                  <a:lnTo>
                    <a:pt x="279261" y="89664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5" name="Graphic 28" descr="Head with gears">
            <a:extLst>
              <a:ext uri="{FF2B5EF4-FFF2-40B4-BE49-F238E27FC236}">
                <a16:creationId xmlns:a16="http://schemas.microsoft.com/office/drawing/2014/main" id="{34B5FB90-1F89-48CC-96B0-39DA3D96DF42}"/>
              </a:ext>
            </a:extLst>
          </p:cNvPr>
          <p:cNvGrpSpPr/>
          <p:nvPr/>
        </p:nvGrpSpPr>
        <p:grpSpPr>
          <a:xfrm>
            <a:off x="9532586" y="5078854"/>
            <a:ext cx="440791" cy="522885"/>
            <a:chOff x="9532586" y="5027487"/>
            <a:chExt cx="440791" cy="522885"/>
          </a:xfrm>
          <a:solidFill>
            <a:schemeClr val="bg2"/>
          </a:solidFill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544E35D3-CB2B-49D9-9762-0E5537ECB652}"/>
                </a:ext>
              </a:extLst>
            </p:cNvPr>
            <p:cNvSpPr/>
            <p:nvPr/>
          </p:nvSpPr>
          <p:spPr>
            <a:xfrm>
              <a:off x="9719970" y="5118846"/>
              <a:ext cx="54426" cy="54426"/>
            </a:xfrm>
            <a:custGeom>
              <a:avLst/>
              <a:gdLst>
                <a:gd name="connsiteX0" fmla="*/ 27213 w 54426"/>
                <a:gd name="connsiteY0" fmla="*/ 0 h 54426"/>
                <a:gd name="connsiteX1" fmla="*/ 0 w 54426"/>
                <a:gd name="connsiteY1" fmla="*/ 27213 h 54426"/>
                <a:gd name="connsiteX2" fmla="*/ 27213 w 54426"/>
                <a:gd name="connsiteY2" fmla="*/ 54427 h 54426"/>
                <a:gd name="connsiteX3" fmla="*/ 54427 w 54426"/>
                <a:gd name="connsiteY3" fmla="*/ 27213 h 54426"/>
                <a:gd name="connsiteX4" fmla="*/ 27213 w 54426"/>
                <a:gd name="connsiteY4" fmla="*/ 0 h 5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26" h="54426">
                  <a:moveTo>
                    <a:pt x="27213" y="0"/>
                  </a:moveTo>
                  <a:cubicBezTo>
                    <a:pt x="12311" y="0"/>
                    <a:pt x="0" y="12311"/>
                    <a:pt x="0" y="27213"/>
                  </a:cubicBezTo>
                  <a:cubicBezTo>
                    <a:pt x="0" y="42116"/>
                    <a:pt x="12311" y="54427"/>
                    <a:pt x="27213" y="54427"/>
                  </a:cubicBezTo>
                  <a:cubicBezTo>
                    <a:pt x="42116" y="54427"/>
                    <a:pt x="54427" y="42116"/>
                    <a:pt x="54427" y="27213"/>
                  </a:cubicBezTo>
                  <a:cubicBezTo>
                    <a:pt x="54427" y="12311"/>
                    <a:pt x="42116" y="0"/>
                    <a:pt x="27213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C313522-0C44-4C37-ACFA-7D3F2A459D94}"/>
                </a:ext>
              </a:extLst>
            </p:cNvPr>
            <p:cNvSpPr/>
            <p:nvPr/>
          </p:nvSpPr>
          <p:spPr>
            <a:xfrm>
              <a:off x="9638330" y="5250378"/>
              <a:ext cx="54426" cy="54426"/>
            </a:xfrm>
            <a:custGeom>
              <a:avLst/>
              <a:gdLst>
                <a:gd name="connsiteX0" fmla="*/ 54427 w 54426"/>
                <a:gd name="connsiteY0" fmla="*/ 27213 h 54426"/>
                <a:gd name="connsiteX1" fmla="*/ 27213 w 54426"/>
                <a:gd name="connsiteY1" fmla="*/ 54427 h 54426"/>
                <a:gd name="connsiteX2" fmla="*/ 0 w 54426"/>
                <a:gd name="connsiteY2" fmla="*/ 27213 h 54426"/>
                <a:gd name="connsiteX3" fmla="*/ 27213 w 54426"/>
                <a:gd name="connsiteY3" fmla="*/ 0 h 54426"/>
                <a:gd name="connsiteX4" fmla="*/ 54427 w 54426"/>
                <a:gd name="connsiteY4" fmla="*/ 27213 h 5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26" h="54426">
                  <a:moveTo>
                    <a:pt x="54427" y="27213"/>
                  </a:moveTo>
                  <a:cubicBezTo>
                    <a:pt x="54427" y="42243"/>
                    <a:pt x="42243" y="54427"/>
                    <a:pt x="27213" y="54427"/>
                  </a:cubicBezTo>
                  <a:cubicBezTo>
                    <a:pt x="12184" y="54427"/>
                    <a:pt x="0" y="42243"/>
                    <a:pt x="0" y="27213"/>
                  </a:cubicBezTo>
                  <a:cubicBezTo>
                    <a:pt x="0" y="12184"/>
                    <a:pt x="12184" y="0"/>
                    <a:pt x="27213" y="0"/>
                  </a:cubicBezTo>
                  <a:cubicBezTo>
                    <a:pt x="42243" y="0"/>
                    <a:pt x="54427" y="12184"/>
                    <a:pt x="54427" y="27213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22722AD-BA90-426C-BD28-660DB12DE6CB}"/>
                </a:ext>
              </a:extLst>
            </p:cNvPr>
            <p:cNvSpPr/>
            <p:nvPr/>
          </p:nvSpPr>
          <p:spPr>
            <a:xfrm>
              <a:off x="9532586" y="5027487"/>
              <a:ext cx="440791" cy="522885"/>
            </a:xfrm>
            <a:custGeom>
              <a:avLst/>
              <a:gdLst>
                <a:gd name="connsiteX0" fmla="*/ 291702 w 440791"/>
                <a:gd name="connsiteY0" fmla="*/ 127644 h 522885"/>
                <a:gd name="connsiteX1" fmla="*/ 275504 w 440791"/>
                <a:gd name="connsiteY1" fmla="*/ 135419 h 522885"/>
                <a:gd name="connsiteX2" fmla="*/ 269024 w 440791"/>
                <a:gd name="connsiteY2" fmla="*/ 149674 h 522885"/>
                <a:gd name="connsiteX3" fmla="*/ 274856 w 440791"/>
                <a:gd name="connsiteY3" fmla="*/ 166520 h 522885"/>
                <a:gd name="connsiteX4" fmla="*/ 261897 w 440791"/>
                <a:gd name="connsiteY4" fmla="*/ 179479 h 522885"/>
                <a:gd name="connsiteX5" fmla="*/ 245050 w 440791"/>
                <a:gd name="connsiteY5" fmla="*/ 173647 h 522885"/>
                <a:gd name="connsiteX6" fmla="*/ 230796 w 440791"/>
                <a:gd name="connsiteY6" fmla="*/ 179479 h 522885"/>
                <a:gd name="connsiteX7" fmla="*/ 223021 w 440791"/>
                <a:gd name="connsiteY7" fmla="*/ 195029 h 522885"/>
                <a:gd name="connsiteX8" fmla="*/ 204878 w 440791"/>
                <a:gd name="connsiteY8" fmla="*/ 195029 h 522885"/>
                <a:gd name="connsiteX9" fmla="*/ 197103 w 440791"/>
                <a:gd name="connsiteY9" fmla="*/ 178831 h 522885"/>
                <a:gd name="connsiteX10" fmla="*/ 182848 w 440791"/>
                <a:gd name="connsiteY10" fmla="*/ 172999 h 522885"/>
                <a:gd name="connsiteX11" fmla="*/ 166002 w 440791"/>
                <a:gd name="connsiteY11" fmla="*/ 178831 h 522885"/>
                <a:gd name="connsiteX12" fmla="*/ 153043 w 440791"/>
                <a:gd name="connsiteY12" fmla="*/ 165872 h 522885"/>
                <a:gd name="connsiteX13" fmla="*/ 158875 w 440791"/>
                <a:gd name="connsiteY13" fmla="*/ 149026 h 522885"/>
                <a:gd name="connsiteX14" fmla="*/ 153043 w 440791"/>
                <a:gd name="connsiteY14" fmla="*/ 134771 h 522885"/>
                <a:gd name="connsiteX15" fmla="*/ 136845 w 440791"/>
                <a:gd name="connsiteY15" fmla="*/ 126996 h 522885"/>
                <a:gd name="connsiteX16" fmla="*/ 136845 w 440791"/>
                <a:gd name="connsiteY16" fmla="*/ 108854 h 522885"/>
                <a:gd name="connsiteX17" fmla="*/ 153043 w 440791"/>
                <a:gd name="connsiteY17" fmla="*/ 101078 h 522885"/>
                <a:gd name="connsiteX18" fmla="*/ 158875 w 440791"/>
                <a:gd name="connsiteY18" fmla="*/ 86824 h 522885"/>
                <a:gd name="connsiteX19" fmla="*/ 153691 w 440791"/>
                <a:gd name="connsiteY19" fmla="*/ 69977 h 522885"/>
                <a:gd name="connsiteX20" fmla="*/ 166650 w 440791"/>
                <a:gd name="connsiteY20" fmla="*/ 57019 h 522885"/>
                <a:gd name="connsiteX21" fmla="*/ 183496 w 440791"/>
                <a:gd name="connsiteY21" fmla="*/ 62850 h 522885"/>
                <a:gd name="connsiteX22" fmla="*/ 197751 w 440791"/>
                <a:gd name="connsiteY22" fmla="*/ 57019 h 522885"/>
                <a:gd name="connsiteX23" fmla="*/ 205526 w 440791"/>
                <a:gd name="connsiteY23" fmla="*/ 40820 h 522885"/>
                <a:gd name="connsiteX24" fmla="*/ 223669 w 440791"/>
                <a:gd name="connsiteY24" fmla="*/ 40820 h 522885"/>
                <a:gd name="connsiteX25" fmla="*/ 231444 w 440791"/>
                <a:gd name="connsiteY25" fmla="*/ 56371 h 522885"/>
                <a:gd name="connsiteX26" fmla="*/ 245698 w 440791"/>
                <a:gd name="connsiteY26" fmla="*/ 62202 h 522885"/>
                <a:gd name="connsiteX27" fmla="*/ 262545 w 440791"/>
                <a:gd name="connsiteY27" fmla="*/ 56371 h 522885"/>
                <a:gd name="connsiteX28" fmla="*/ 275504 w 440791"/>
                <a:gd name="connsiteY28" fmla="*/ 69329 h 522885"/>
                <a:gd name="connsiteX29" fmla="*/ 269672 w 440791"/>
                <a:gd name="connsiteY29" fmla="*/ 86176 h 522885"/>
                <a:gd name="connsiteX30" fmla="*/ 275504 w 440791"/>
                <a:gd name="connsiteY30" fmla="*/ 100430 h 522885"/>
                <a:gd name="connsiteX31" fmla="*/ 291702 w 440791"/>
                <a:gd name="connsiteY31" fmla="*/ 108206 h 522885"/>
                <a:gd name="connsiteX32" fmla="*/ 291702 w 440791"/>
                <a:gd name="connsiteY32" fmla="*/ 127644 h 522885"/>
                <a:gd name="connsiteX33" fmla="*/ 210062 w 440791"/>
                <a:gd name="connsiteY33" fmla="*/ 259175 h 522885"/>
                <a:gd name="connsiteX34" fmla="*/ 193863 w 440791"/>
                <a:gd name="connsiteY34" fmla="*/ 266950 h 522885"/>
                <a:gd name="connsiteX35" fmla="*/ 188032 w 440791"/>
                <a:gd name="connsiteY35" fmla="*/ 281205 h 522885"/>
                <a:gd name="connsiteX36" fmla="*/ 193215 w 440791"/>
                <a:gd name="connsiteY36" fmla="*/ 298051 h 522885"/>
                <a:gd name="connsiteX37" fmla="*/ 180257 w 440791"/>
                <a:gd name="connsiteY37" fmla="*/ 311010 h 522885"/>
                <a:gd name="connsiteX38" fmla="*/ 163410 w 440791"/>
                <a:gd name="connsiteY38" fmla="*/ 305179 h 522885"/>
                <a:gd name="connsiteX39" fmla="*/ 149156 w 440791"/>
                <a:gd name="connsiteY39" fmla="*/ 311010 h 522885"/>
                <a:gd name="connsiteX40" fmla="*/ 142028 w 440791"/>
                <a:gd name="connsiteY40" fmla="*/ 326561 h 522885"/>
                <a:gd name="connsiteX41" fmla="*/ 123886 w 440791"/>
                <a:gd name="connsiteY41" fmla="*/ 326561 h 522885"/>
                <a:gd name="connsiteX42" fmla="*/ 116111 w 440791"/>
                <a:gd name="connsiteY42" fmla="*/ 310362 h 522885"/>
                <a:gd name="connsiteX43" fmla="*/ 101856 w 440791"/>
                <a:gd name="connsiteY43" fmla="*/ 304531 h 522885"/>
                <a:gd name="connsiteX44" fmla="*/ 85010 w 440791"/>
                <a:gd name="connsiteY44" fmla="*/ 309714 h 522885"/>
                <a:gd name="connsiteX45" fmla="*/ 72051 w 440791"/>
                <a:gd name="connsiteY45" fmla="*/ 296755 h 522885"/>
                <a:gd name="connsiteX46" fmla="*/ 77883 w 440791"/>
                <a:gd name="connsiteY46" fmla="*/ 279909 h 522885"/>
                <a:gd name="connsiteX47" fmla="*/ 72051 w 440791"/>
                <a:gd name="connsiteY47" fmla="*/ 265654 h 522885"/>
                <a:gd name="connsiteX48" fmla="*/ 55853 w 440791"/>
                <a:gd name="connsiteY48" fmla="*/ 257879 h 522885"/>
                <a:gd name="connsiteX49" fmla="*/ 55853 w 440791"/>
                <a:gd name="connsiteY49" fmla="*/ 239737 h 522885"/>
                <a:gd name="connsiteX50" fmla="*/ 72051 w 440791"/>
                <a:gd name="connsiteY50" fmla="*/ 231962 h 522885"/>
                <a:gd name="connsiteX51" fmla="*/ 77883 w 440791"/>
                <a:gd name="connsiteY51" fmla="*/ 217707 h 522885"/>
                <a:gd name="connsiteX52" fmla="*/ 72051 w 440791"/>
                <a:gd name="connsiteY52" fmla="*/ 200861 h 522885"/>
                <a:gd name="connsiteX53" fmla="*/ 85010 w 440791"/>
                <a:gd name="connsiteY53" fmla="*/ 187902 h 522885"/>
                <a:gd name="connsiteX54" fmla="*/ 101856 w 440791"/>
                <a:gd name="connsiteY54" fmla="*/ 193733 h 522885"/>
                <a:gd name="connsiteX55" fmla="*/ 116111 w 440791"/>
                <a:gd name="connsiteY55" fmla="*/ 187902 h 522885"/>
                <a:gd name="connsiteX56" fmla="*/ 123886 w 440791"/>
                <a:gd name="connsiteY56" fmla="*/ 171703 h 522885"/>
                <a:gd name="connsiteX57" fmla="*/ 142676 w 440791"/>
                <a:gd name="connsiteY57" fmla="*/ 171703 h 522885"/>
                <a:gd name="connsiteX58" fmla="*/ 150452 w 440791"/>
                <a:gd name="connsiteY58" fmla="*/ 187902 h 522885"/>
                <a:gd name="connsiteX59" fmla="*/ 164706 w 440791"/>
                <a:gd name="connsiteY59" fmla="*/ 193733 h 522885"/>
                <a:gd name="connsiteX60" fmla="*/ 181553 w 440791"/>
                <a:gd name="connsiteY60" fmla="*/ 187902 h 522885"/>
                <a:gd name="connsiteX61" fmla="*/ 194511 w 440791"/>
                <a:gd name="connsiteY61" fmla="*/ 200861 h 522885"/>
                <a:gd name="connsiteX62" fmla="*/ 188680 w 440791"/>
                <a:gd name="connsiteY62" fmla="*/ 217707 h 522885"/>
                <a:gd name="connsiteX63" fmla="*/ 194511 w 440791"/>
                <a:gd name="connsiteY63" fmla="*/ 231962 h 522885"/>
                <a:gd name="connsiteX64" fmla="*/ 210710 w 440791"/>
                <a:gd name="connsiteY64" fmla="*/ 239737 h 522885"/>
                <a:gd name="connsiteX65" fmla="*/ 210062 w 440791"/>
                <a:gd name="connsiteY65" fmla="*/ 259175 h 522885"/>
                <a:gd name="connsiteX66" fmla="*/ 210062 w 440791"/>
                <a:gd name="connsiteY66" fmla="*/ 259175 h 522885"/>
                <a:gd name="connsiteX67" fmla="*/ 434248 w 440791"/>
                <a:gd name="connsiteY67" fmla="*/ 283149 h 522885"/>
                <a:gd name="connsiteX68" fmla="*/ 389541 w 440791"/>
                <a:gd name="connsiteY68" fmla="*/ 205396 h 522885"/>
                <a:gd name="connsiteX69" fmla="*/ 389541 w 440791"/>
                <a:gd name="connsiteY69" fmla="*/ 202157 h 522885"/>
                <a:gd name="connsiteX70" fmla="*/ 294294 w 440791"/>
                <a:gd name="connsiteY70" fmla="*/ 27213 h 522885"/>
                <a:gd name="connsiteX71" fmla="*/ 95377 w 440791"/>
                <a:gd name="connsiteY71" fmla="*/ 27213 h 522885"/>
                <a:gd name="connsiteX72" fmla="*/ 130 w 440791"/>
                <a:gd name="connsiteY72" fmla="*/ 202157 h 522885"/>
                <a:gd name="connsiteX73" fmla="*/ 76587 w 440791"/>
                <a:gd name="connsiteY73" fmla="*/ 358957 h 522885"/>
                <a:gd name="connsiteX74" fmla="*/ 76587 w 440791"/>
                <a:gd name="connsiteY74" fmla="*/ 522886 h 522885"/>
                <a:gd name="connsiteX75" fmla="*/ 281335 w 440791"/>
                <a:gd name="connsiteY75" fmla="*/ 522886 h 522885"/>
                <a:gd name="connsiteX76" fmla="*/ 281335 w 440791"/>
                <a:gd name="connsiteY76" fmla="*/ 445133 h 522885"/>
                <a:gd name="connsiteX77" fmla="*/ 313084 w 440791"/>
                <a:gd name="connsiteY77" fmla="*/ 445133 h 522885"/>
                <a:gd name="connsiteX78" fmla="*/ 367511 w 440791"/>
                <a:gd name="connsiteY78" fmla="*/ 422455 h 522885"/>
                <a:gd name="connsiteX79" fmla="*/ 389541 w 440791"/>
                <a:gd name="connsiteY79" fmla="*/ 367381 h 522885"/>
                <a:gd name="connsiteX80" fmla="*/ 389541 w 440791"/>
                <a:gd name="connsiteY80" fmla="*/ 328504 h 522885"/>
                <a:gd name="connsiteX81" fmla="*/ 418050 w 440791"/>
                <a:gd name="connsiteY81" fmla="*/ 328504 h 522885"/>
                <a:gd name="connsiteX82" fmla="*/ 434248 w 440791"/>
                <a:gd name="connsiteY82" fmla="*/ 283149 h 52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40791" h="522885">
                  <a:moveTo>
                    <a:pt x="291702" y="127644"/>
                  </a:moveTo>
                  <a:lnTo>
                    <a:pt x="275504" y="135419"/>
                  </a:lnTo>
                  <a:cubicBezTo>
                    <a:pt x="274208" y="140602"/>
                    <a:pt x="271616" y="145138"/>
                    <a:pt x="269024" y="149674"/>
                  </a:cubicBezTo>
                  <a:lnTo>
                    <a:pt x="274856" y="166520"/>
                  </a:lnTo>
                  <a:lnTo>
                    <a:pt x="261897" y="179479"/>
                  </a:lnTo>
                  <a:lnTo>
                    <a:pt x="245050" y="173647"/>
                  </a:lnTo>
                  <a:cubicBezTo>
                    <a:pt x="240515" y="176239"/>
                    <a:pt x="235979" y="178183"/>
                    <a:pt x="230796" y="179479"/>
                  </a:cubicBezTo>
                  <a:lnTo>
                    <a:pt x="223021" y="195029"/>
                  </a:lnTo>
                  <a:lnTo>
                    <a:pt x="204878" y="195029"/>
                  </a:lnTo>
                  <a:lnTo>
                    <a:pt x="197103" y="178831"/>
                  </a:lnTo>
                  <a:cubicBezTo>
                    <a:pt x="191920" y="177535"/>
                    <a:pt x="187384" y="175591"/>
                    <a:pt x="182848" y="172999"/>
                  </a:cubicBezTo>
                  <a:lnTo>
                    <a:pt x="166002" y="178831"/>
                  </a:lnTo>
                  <a:lnTo>
                    <a:pt x="153043" y="165872"/>
                  </a:lnTo>
                  <a:lnTo>
                    <a:pt x="158875" y="149026"/>
                  </a:lnTo>
                  <a:cubicBezTo>
                    <a:pt x="156283" y="144490"/>
                    <a:pt x="154339" y="139955"/>
                    <a:pt x="153043" y="134771"/>
                  </a:cubicBezTo>
                  <a:lnTo>
                    <a:pt x="136845" y="126996"/>
                  </a:lnTo>
                  <a:lnTo>
                    <a:pt x="136845" y="108854"/>
                  </a:lnTo>
                  <a:lnTo>
                    <a:pt x="153043" y="101078"/>
                  </a:lnTo>
                  <a:cubicBezTo>
                    <a:pt x="154339" y="95895"/>
                    <a:pt x="156283" y="91359"/>
                    <a:pt x="158875" y="86824"/>
                  </a:cubicBezTo>
                  <a:lnTo>
                    <a:pt x="153691" y="69977"/>
                  </a:lnTo>
                  <a:lnTo>
                    <a:pt x="166650" y="57019"/>
                  </a:lnTo>
                  <a:lnTo>
                    <a:pt x="183496" y="62850"/>
                  </a:lnTo>
                  <a:cubicBezTo>
                    <a:pt x="188032" y="60258"/>
                    <a:pt x="192568" y="58314"/>
                    <a:pt x="197751" y="57019"/>
                  </a:cubicBezTo>
                  <a:lnTo>
                    <a:pt x="205526" y="40820"/>
                  </a:lnTo>
                  <a:lnTo>
                    <a:pt x="223669" y="40820"/>
                  </a:lnTo>
                  <a:lnTo>
                    <a:pt x="231444" y="56371"/>
                  </a:lnTo>
                  <a:cubicBezTo>
                    <a:pt x="236627" y="57666"/>
                    <a:pt x="241163" y="59610"/>
                    <a:pt x="245698" y="62202"/>
                  </a:cubicBezTo>
                  <a:lnTo>
                    <a:pt x="262545" y="56371"/>
                  </a:lnTo>
                  <a:lnTo>
                    <a:pt x="275504" y="69329"/>
                  </a:lnTo>
                  <a:lnTo>
                    <a:pt x="269672" y="86176"/>
                  </a:lnTo>
                  <a:cubicBezTo>
                    <a:pt x="272264" y="90711"/>
                    <a:pt x="274208" y="95247"/>
                    <a:pt x="275504" y="100430"/>
                  </a:cubicBezTo>
                  <a:lnTo>
                    <a:pt x="291702" y="108206"/>
                  </a:lnTo>
                  <a:lnTo>
                    <a:pt x="291702" y="127644"/>
                  </a:lnTo>
                  <a:close/>
                  <a:moveTo>
                    <a:pt x="210062" y="259175"/>
                  </a:moveTo>
                  <a:lnTo>
                    <a:pt x="193863" y="266950"/>
                  </a:lnTo>
                  <a:cubicBezTo>
                    <a:pt x="192568" y="272134"/>
                    <a:pt x="190624" y="276669"/>
                    <a:pt x="188032" y="281205"/>
                  </a:cubicBezTo>
                  <a:lnTo>
                    <a:pt x="193215" y="298051"/>
                  </a:lnTo>
                  <a:lnTo>
                    <a:pt x="180257" y="311010"/>
                  </a:lnTo>
                  <a:lnTo>
                    <a:pt x="163410" y="305179"/>
                  </a:lnTo>
                  <a:cubicBezTo>
                    <a:pt x="158875" y="307770"/>
                    <a:pt x="154339" y="309714"/>
                    <a:pt x="149156" y="311010"/>
                  </a:cubicBezTo>
                  <a:lnTo>
                    <a:pt x="142028" y="326561"/>
                  </a:lnTo>
                  <a:lnTo>
                    <a:pt x="123886" y="326561"/>
                  </a:lnTo>
                  <a:lnTo>
                    <a:pt x="116111" y="310362"/>
                  </a:lnTo>
                  <a:cubicBezTo>
                    <a:pt x="110927" y="309066"/>
                    <a:pt x="106392" y="307122"/>
                    <a:pt x="101856" y="304531"/>
                  </a:cubicBezTo>
                  <a:lnTo>
                    <a:pt x="85010" y="309714"/>
                  </a:lnTo>
                  <a:lnTo>
                    <a:pt x="72051" y="296755"/>
                  </a:lnTo>
                  <a:lnTo>
                    <a:pt x="77883" y="279909"/>
                  </a:lnTo>
                  <a:cubicBezTo>
                    <a:pt x="75291" y="275373"/>
                    <a:pt x="73347" y="270838"/>
                    <a:pt x="72051" y="265654"/>
                  </a:cubicBezTo>
                  <a:lnTo>
                    <a:pt x="55853" y="257879"/>
                  </a:lnTo>
                  <a:lnTo>
                    <a:pt x="55853" y="239737"/>
                  </a:lnTo>
                  <a:lnTo>
                    <a:pt x="72051" y="231962"/>
                  </a:lnTo>
                  <a:cubicBezTo>
                    <a:pt x="73347" y="226778"/>
                    <a:pt x="75291" y="222243"/>
                    <a:pt x="77883" y="217707"/>
                  </a:cubicBezTo>
                  <a:lnTo>
                    <a:pt x="72051" y="200861"/>
                  </a:lnTo>
                  <a:lnTo>
                    <a:pt x="85010" y="187902"/>
                  </a:lnTo>
                  <a:lnTo>
                    <a:pt x="101856" y="193733"/>
                  </a:lnTo>
                  <a:cubicBezTo>
                    <a:pt x="106392" y="191142"/>
                    <a:pt x="110927" y="189198"/>
                    <a:pt x="116111" y="187902"/>
                  </a:cubicBezTo>
                  <a:lnTo>
                    <a:pt x="123886" y="171703"/>
                  </a:lnTo>
                  <a:lnTo>
                    <a:pt x="142676" y="171703"/>
                  </a:lnTo>
                  <a:lnTo>
                    <a:pt x="150452" y="187902"/>
                  </a:lnTo>
                  <a:cubicBezTo>
                    <a:pt x="155635" y="189198"/>
                    <a:pt x="160171" y="191142"/>
                    <a:pt x="164706" y="193733"/>
                  </a:cubicBezTo>
                  <a:lnTo>
                    <a:pt x="181553" y="187902"/>
                  </a:lnTo>
                  <a:lnTo>
                    <a:pt x="194511" y="200861"/>
                  </a:lnTo>
                  <a:lnTo>
                    <a:pt x="188680" y="217707"/>
                  </a:lnTo>
                  <a:cubicBezTo>
                    <a:pt x="191272" y="222243"/>
                    <a:pt x="193215" y="226778"/>
                    <a:pt x="194511" y="231962"/>
                  </a:cubicBezTo>
                  <a:lnTo>
                    <a:pt x="210710" y="239737"/>
                  </a:lnTo>
                  <a:lnTo>
                    <a:pt x="210062" y="259175"/>
                  </a:lnTo>
                  <a:lnTo>
                    <a:pt x="210062" y="259175"/>
                  </a:lnTo>
                  <a:close/>
                  <a:moveTo>
                    <a:pt x="434248" y="283149"/>
                  </a:moveTo>
                  <a:lnTo>
                    <a:pt x="389541" y="205396"/>
                  </a:lnTo>
                  <a:lnTo>
                    <a:pt x="389541" y="202157"/>
                  </a:lnTo>
                  <a:cubicBezTo>
                    <a:pt x="392132" y="130883"/>
                    <a:pt x="355848" y="64146"/>
                    <a:pt x="294294" y="27213"/>
                  </a:cubicBezTo>
                  <a:cubicBezTo>
                    <a:pt x="232740" y="-9071"/>
                    <a:pt x="156931" y="-9071"/>
                    <a:pt x="95377" y="27213"/>
                  </a:cubicBezTo>
                  <a:cubicBezTo>
                    <a:pt x="33823" y="63498"/>
                    <a:pt x="-2462" y="130883"/>
                    <a:pt x="130" y="202157"/>
                  </a:cubicBezTo>
                  <a:cubicBezTo>
                    <a:pt x="130" y="263711"/>
                    <a:pt x="27991" y="321377"/>
                    <a:pt x="76587" y="358957"/>
                  </a:cubicBezTo>
                  <a:lnTo>
                    <a:pt x="76587" y="522886"/>
                  </a:lnTo>
                  <a:lnTo>
                    <a:pt x="281335" y="522886"/>
                  </a:lnTo>
                  <a:lnTo>
                    <a:pt x="281335" y="445133"/>
                  </a:lnTo>
                  <a:lnTo>
                    <a:pt x="313084" y="445133"/>
                  </a:lnTo>
                  <a:cubicBezTo>
                    <a:pt x="333818" y="445133"/>
                    <a:pt x="353256" y="436710"/>
                    <a:pt x="367511" y="422455"/>
                  </a:cubicBezTo>
                  <a:cubicBezTo>
                    <a:pt x="381765" y="407553"/>
                    <a:pt x="389541" y="388115"/>
                    <a:pt x="389541" y="367381"/>
                  </a:cubicBezTo>
                  <a:lnTo>
                    <a:pt x="389541" y="328504"/>
                  </a:lnTo>
                  <a:lnTo>
                    <a:pt x="418050" y="328504"/>
                  </a:lnTo>
                  <a:cubicBezTo>
                    <a:pt x="434896" y="326561"/>
                    <a:pt x="449799" y="307122"/>
                    <a:pt x="434248" y="28314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9" name="Graphic 30" descr="Bullseye">
            <a:extLst>
              <a:ext uri="{FF2B5EF4-FFF2-40B4-BE49-F238E27FC236}">
                <a16:creationId xmlns:a16="http://schemas.microsoft.com/office/drawing/2014/main" id="{49059260-D7B5-4520-AFB4-02DD0AB70708}"/>
              </a:ext>
            </a:extLst>
          </p:cNvPr>
          <p:cNvGrpSpPr/>
          <p:nvPr/>
        </p:nvGrpSpPr>
        <p:grpSpPr>
          <a:xfrm>
            <a:off x="10893729" y="5113481"/>
            <a:ext cx="511871" cy="511870"/>
            <a:chOff x="10893729" y="5062114"/>
            <a:chExt cx="511871" cy="511870"/>
          </a:xfrm>
          <a:solidFill>
            <a:schemeClr val="bg2"/>
          </a:solidFill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4D479DF-E780-45FA-A95E-27FD4F7EF24A}"/>
                </a:ext>
              </a:extLst>
            </p:cNvPr>
            <p:cNvSpPr/>
            <p:nvPr/>
          </p:nvSpPr>
          <p:spPr>
            <a:xfrm>
              <a:off x="11074504" y="5062114"/>
              <a:ext cx="331096" cy="330448"/>
            </a:xfrm>
            <a:custGeom>
              <a:avLst/>
              <a:gdLst>
                <a:gd name="connsiteX0" fmla="*/ 272782 w 331096"/>
                <a:gd name="connsiteY0" fmla="*/ 58314 h 330448"/>
                <a:gd name="connsiteX1" fmla="*/ 266302 w 331096"/>
                <a:gd name="connsiteY1" fmla="*/ 0 h 330448"/>
                <a:gd name="connsiteX2" fmla="*/ 195029 w 331096"/>
                <a:gd name="connsiteY2" fmla="*/ 71273 h 330448"/>
                <a:gd name="connsiteX3" fmla="*/ 198917 w 331096"/>
                <a:gd name="connsiteY3" fmla="*/ 104966 h 330448"/>
                <a:gd name="connsiteX4" fmla="*/ 95247 w 331096"/>
                <a:gd name="connsiteY4" fmla="*/ 208636 h 330448"/>
                <a:gd name="connsiteX5" fmla="*/ 64794 w 331096"/>
                <a:gd name="connsiteY5" fmla="*/ 200861 h 330448"/>
                <a:gd name="connsiteX6" fmla="*/ 0 w 331096"/>
                <a:gd name="connsiteY6" fmla="*/ 265654 h 330448"/>
                <a:gd name="connsiteX7" fmla="*/ 64794 w 331096"/>
                <a:gd name="connsiteY7" fmla="*/ 330448 h 330448"/>
                <a:gd name="connsiteX8" fmla="*/ 129588 w 331096"/>
                <a:gd name="connsiteY8" fmla="*/ 265654 h 330448"/>
                <a:gd name="connsiteX9" fmla="*/ 122460 w 331096"/>
                <a:gd name="connsiteY9" fmla="*/ 235849 h 330448"/>
                <a:gd name="connsiteX10" fmla="*/ 226130 w 331096"/>
                <a:gd name="connsiteY10" fmla="*/ 132179 h 330448"/>
                <a:gd name="connsiteX11" fmla="*/ 259823 w 331096"/>
                <a:gd name="connsiteY11" fmla="*/ 136067 h 330448"/>
                <a:gd name="connsiteX12" fmla="*/ 331096 w 331096"/>
                <a:gd name="connsiteY12" fmla="*/ 64794 h 330448"/>
                <a:gd name="connsiteX13" fmla="*/ 272782 w 331096"/>
                <a:gd name="connsiteY13" fmla="*/ 58314 h 330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1096" h="330448">
                  <a:moveTo>
                    <a:pt x="272782" y="58314"/>
                  </a:moveTo>
                  <a:lnTo>
                    <a:pt x="266302" y="0"/>
                  </a:lnTo>
                  <a:lnTo>
                    <a:pt x="195029" y="71273"/>
                  </a:lnTo>
                  <a:lnTo>
                    <a:pt x="198917" y="104966"/>
                  </a:lnTo>
                  <a:lnTo>
                    <a:pt x="95247" y="208636"/>
                  </a:lnTo>
                  <a:cubicBezTo>
                    <a:pt x="86176" y="204100"/>
                    <a:pt x="75809" y="200861"/>
                    <a:pt x="64794" y="200861"/>
                  </a:cubicBezTo>
                  <a:cubicBezTo>
                    <a:pt x="29157" y="200861"/>
                    <a:pt x="0" y="230018"/>
                    <a:pt x="0" y="265654"/>
                  </a:cubicBezTo>
                  <a:cubicBezTo>
                    <a:pt x="0" y="301291"/>
                    <a:pt x="29157" y="330448"/>
                    <a:pt x="64794" y="330448"/>
                  </a:cubicBezTo>
                  <a:cubicBezTo>
                    <a:pt x="100430" y="330448"/>
                    <a:pt x="129588" y="301291"/>
                    <a:pt x="129588" y="265654"/>
                  </a:cubicBezTo>
                  <a:cubicBezTo>
                    <a:pt x="129588" y="254639"/>
                    <a:pt x="126996" y="244920"/>
                    <a:pt x="122460" y="235849"/>
                  </a:cubicBezTo>
                  <a:lnTo>
                    <a:pt x="226130" y="132179"/>
                  </a:lnTo>
                  <a:lnTo>
                    <a:pt x="259823" y="136067"/>
                  </a:lnTo>
                  <a:lnTo>
                    <a:pt x="331096" y="64794"/>
                  </a:lnTo>
                  <a:lnTo>
                    <a:pt x="272782" y="58314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71938BE-88AF-4CED-8E6C-AFEB113E5D3D}"/>
                </a:ext>
              </a:extLst>
            </p:cNvPr>
            <p:cNvSpPr/>
            <p:nvPr/>
          </p:nvSpPr>
          <p:spPr>
            <a:xfrm>
              <a:off x="10893729" y="5081552"/>
              <a:ext cx="492432" cy="492432"/>
            </a:xfrm>
            <a:custGeom>
              <a:avLst/>
              <a:gdLst>
                <a:gd name="connsiteX0" fmla="*/ 458740 w 492432"/>
                <a:gd name="connsiteY0" fmla="*/ 134771 h 492432"/>
                <a:gd name="connsiteX1" fmla="*/ 450317 w 492432"/>
                <a:gd name="connsiteY1" fmla="*/ 143842 h 492432"/>
                <a:gd name="connsiteX2" fmla="*/ 438006 w 492432"/>
                <a:gd name="connsiteY2" fmla="*/ 142546 h 492432"/>
                <a:gd name="connsiteX3" fmla="*/ 424399 w 492432"/>
                <a:gd name="connsiteY3" fmla="*/ 140602 h 492432"/>
                <a:gd name="connsiteX4" fmla="*/ 453556 w 492432"/>
                <a:gd name="connsiteY4" fmla="*/ 246216 h 492432"/>
                <a:gd name="connsiteX5" fmla="*/ 246216 w 492432"/>
                <a:gd name="connsiteY5" fmla="*/ 453556 h 492432"/>
                <a:gd name="connsiteX6" fmla="*/ 38876 w 492432"/>
                <a:gd name="connsiteY6" fmla="*/ 246216 h 492432"/>
                <a:gd name="connsiteX7" fmla="*/ 246216 w 492432"/>
                <a:gd name="connsiteY7" fmla="*/ 38876 h 492432"/>
                <a:gd name="connsiteX8" fmla="*/ 351830 w 492432"/>
                <a:gd name="connsiteY8" fmla="*/ 68033 h 492432"/>
                <a:gd name="connsiteX9" fmla="*/ 350534 w 492432"/>
                <a:gd name="connsiteY9" fmla="*/ 55075 h 492432"/>
                <a:gd name="connsiteX10" fmla="*/ 348590 w 492432"/>
                <a:gd name="connsiteY10" fmla="*/ 42116 h 492432"/>
                <a:gd name="connsiteX11" fmla="*/ 357662 w 492432"/>
                <a:gd name="connsiteY11" fmla="*/ 33045 h 492432"/>
                <a:gd name="connsiteX12" fmla="*/ 362197 w 492432"/>
                <a:gd name="connsiteY12" fmla="*/ 28509 h 492432"/>
                <a:gd name="connsiteX13" fmla="*/ 246216 w 492432"/>
                <a:gd name="connsiteY13" fmla="*/ 0 h 492432"/>
                <a:gd name="connsiteX14" fmla="*/ 0 w 492432"/>
                <a:gd name="connsiteY14" fmla="*/ 246216 h 492432"/>
                <a:gd name="connsiteX15" fmla="*/ 246216 w 492432"/>
                <a:gd name="connsiteY15" fmla="*/ 492433 h 492432"/>
                <a:gd name="connsiteX16" fmla="*/ 492433 w 492432"/>
                <a:gd name="connsiteY16" fmla="*/ 246216 h 492432"/>
                <a:gd name="connsiteX17" fmla="*/ 463275 w 492432"/>
                <a:gd name="connsiteY17" fmla="*/ 130883 h 492432"/>
                <a:gd name="connsiteX18" fmla="*/ 458740 w 492432"/>
                <a:gd name="connsiteY18" fmla="*/ 134771 h 492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2432" h="492432">
                  <a:moveTo>
                    <a:pt x="458740" y="134771"/>
                  </a:moveTo>
                  <a:lnTo>
                    <a:pt x="450317" y="143842"/>
                  </a:lnTo>
                  <a:lnTo>
                    <a:pt x="438006" y="142546"/>
                  </a:lnTo>
                  <a:lnTo>
                    <a:pt x="424399" y="140602"/>
                  </a:lnTo>
                  <a:cubicBezTo>
                    <a:pt x="442541" y="171703"/>
                    <a:pt x="453556" y="207340"/>
                    <a:pt x="453556" y="246216"/>
                  </a:cubicBezTo>
                  <a:cubicBezTo>
                    <a:pt x="453556" y="360253"/>
                    <a:pt x="360253" y="453556"/>
                    <a:pt x="246216" y="453556"/>
                  </a:cubicBezTo>
                  <a:cubicBezTo>
                    <a:pt x="132179" y="453556"/>
                    <a:pt x="38876" y="360253"/>
                    <a:pt x="38876" y="246216"/>
                  </a:cubicBezTo>
                  <a:cubicBezTo>
                    <a:pt x="38876" y="132179"/>
                    <a:pt x="132179" y="38876"/>
                    <a:pt x="246216" y="38876"/>
                  </a:cubicBezTo>
                  <a:cubicBezTo>
                    <a:pt x="284445" y="38876"/>
                    <a:pt x="320729" y="49243"/>
                    <a:pt x="351830" y="68033"/>
                  </a:cubicBezTo>
                  <a:lnTo>
                    <a:pt x="350534" y="55075"/>
                  </a:lnTo>
                  <a:lnTo>
                    <a:pt x="348590" y="42116"/>
                  </a:lnTo>
                  <a:lnTo>
                    <a:pt x="357662" y="33045"/>
                  </a:lnTo>
                  <a:lnTo>
                    <a:pt x="362197" y="28509"/>
                  </a:lnTo>
                  <a:cubicBezTo>
                    <a:pt x="327208" y="10367"/>
                    <a:pt x="288332" y="0"/>
                    <a:pt x="246216" y="0"/>
                  </a:cubicBezTo>
                  <a:cubicBezTo>
                    <a:pt x="110149" y="0"/>
                    <a:pt x="0" y="110149"/>
                    <a:pt x="0" y="246216"/>
                  </a:cubicBezTo>
                  <a:cubicBezTo>
                    <a:pt x="0" y="382283"/>
                    <a:pt x="110149" y="492433"/>
                    <a:pt x="246216" y="492433"/>
                  </a:cubicBezTo>
                  <a:cubicBezTo>
                    <a:pt x="382283" y="492433"/>
                    <a:pt x="492433" y="382283"/>
                    <a:pt x="492433" y="246216"/>
                  </a:cubicBezTo>
                  <a:cubicBezTo>
                    <a:pt x="492433" y="204100"/>
                    <a:pt x="482066" y="165224"/>
                    <a:pt x="463275" y="130883"/>
                  </a:cubicBezTo>
                  <a:lnTo>
                    <a:pt x="458740" y="134771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8C273EEE-5417-4E3A-8E50-5C03EF004E44}"/>
                </a:ext>
              </a:extLst>
            </p:cNvPr>
            <p:cNvSpPr/>
            <p:nvPr/>
          </p:nvSpPr>
          <p:spPr>
            <a:xfrm>
              <a:off x="10984440" y="5172264"/>
              <a:ext cx="311010" cy="311010"/>
            </a:xfrm>
            <a:custGeom>
              <a:avLst/>
              <a:gdLst>
                <a:gd name="connsiteX0" fmla="*/ 263711 w 311010"/>
                <a:gd name="connsiteY0" fmla="*/ 111445 h 311010"/>
                <a:gd name="connsiteX1" fmla="*/ 272134 w 311010"/>
                <a:gd name="connsiteY1" fmla="*/ 155505 h 311010"/>
                <a:gd name="connsiteX2" fmla="*/ 155505 w 311010"/>
                <a:gd name="connsiteY2" fmla="*/ 272134 h 311010"/>
                <a:gd name="connsiteX3" fmla="*/ 38876 w 311010"/>
                <a:gd name="connsiteY3" fmla="*/ 155505 h 311010"/>
                <a:gd name="connsiteX4" fmla="*/ 155505 w 311010"/>
                <a:gd name="connsiteY4" fmla="*/ 38876 h 311010"/>
                <a:gd name="connsiteX5" fmla="*/ 199565 w 311010"/>
                <a:gd name="connsiteY5" fmla="*/ 47299 h 311010"/>
                <a:gd name="connsiteX6" fmla="*/ 228722 w 311010"/>
                <a:gd name="connsiteY6" fmla="*/ 18142 h 311010"/>
                <a:gd name="connsiteX7" fmla="*/ 155505 w 311010"/>
                <a:gd name="connsiteY7" fmla="*/ 0 h 311010"/>
                <a:gd name="connsiteX8" fmla="*/ 0 w 311010"/>
                <a:gd name="connsiteY8" fmla="*/ 155505 h 311010"/>
                <a:gd name="connsiteX9" fmla="*/ 155505 w 311010"/>
                <a:gd name="connsiteY9" fmla="*/ 311010 h 311010"/>
                <a:gd name="connsiteX10" fmla="*/ 311010 w 311010"/>
                <a:gd name="connsiteY10" fmla="*/ 155505 h 311010"/>
                <a:gd name="connsiteX11" fmla="*/ 292868 w 311010"/>
                <a:gd name="connsiteY11" fmla="*/ 82288 h 311010"/>
                <a:gd name="connsiteX12" fmla="*/ 263711 w 311010"/>
                <a:gd name="connsiteY12" fmla="*/ 111445 h 311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010" h="311010">
                  <a:moveTo>
                    <a:pt x="263711" y="111445"/>
                  </a:moveTo>
                  <a:cubicBezTo>
                    <a:pt x="269542" y="125052"/>
                    <a:pt x="272134" y="139954"/>
                    <a:pt x="272134" y="155505"/>
                  </a:cubicBezTo>
                  <a:cubicBezTo>
                    <a:pt x="272134" y="219651"/>
                    <a:pt x="219651" y="272134"/>
                    <a:pt x="155505" y="272134"/>
                  </a:cubicBezTo>
                  <a:cubicBezTo>
                    <a:pt x="91359" y="272134"/>
                    <a:pt x="38876" y="219651"/>
                    <a:pt x="38876" y="155505"/>
                  </a:cubicBezTo>
                  <a:cubicBezTo>
                    <a:pt x="38876" y="91359"/>
                    <a:pt x="91359" y="38876"/>
                    <a:pt x="155505" y="38876"/>
                  </a:cubicBezTo>
                  <a:cubicBezTo>
                    <a:pt x="171056" y="38876"/>
                    <a:pt x="185958" y="42116"/>
                    <a:pt x="199565" y="47299"/>
                  </a:cubicBezTo>
                  <a:lnTo>
                    <a:pt x="228722" y="18142"/>
                  </a:lnTo>
                  <a:cubicBezTo>
                    <a:pt x="206692" y="6479"/>
                    <a:pt x="182070" y="0"/>
                    <a:pt x="155505" y="0"/>
                  </a:cubicBezTo>
                  <a:cubicBezTo>
                    <a:pt x="69977" y="0"/>
                    <a:pt x="0" y="69977"/>
                    <a:pt x="0" y="155505"/>
                  </a:cubicBezTo>
                  <a:cubicBezTo>
                    <a:pt x="0" y="241033"/>
                    <a:pt x="69977" y="311010"/>
                    <a:pt x="155505" y="311010"/>
                  </a:cubicBezTo>
                  <a:cubicBezTo>
                    <a:pt x="241033" y="311010"/>
                    <a:pt x="311010" y="241033"/>
                    <a:pt x="311010" y="155505"/>
                  </a:cubicBezTo>
                  <a:cubicBezTo>
                    <a:pt x="311010" y="128940"/>
                    <a:pt x="304531" y="104318"/>
                    <a:pt x="292868" y="82288"/>
                  </a:cubicBezTo>
                  <a:lnTo>
                    <a:pt x="263711" y="111445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CFBD448-7EF7-4948-8B1E-AC7B2A5D58C9}"/>
              </a:ext>
            </a:extLst>
          </p:cNvPr>
          <p:cNvGrpSpPr/>
          <p:nvPr/>
        </p:nvGrpSpPr>
        <p:grpSpPr>
          <a:xfrm>
            <a:off x="8655748" y="1197832"/>
            <a:ext cx="464820" cy="3063240"/>
            <a:chOff x="8655748" y="1197832"/>
            <a:chExt cx="464820" cy="3063240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2B6CAE1F-4D0D-4BDF-8479-3933B384AAFF}"/>
                </a:ext>
              </a:extLst>
            </p:cNvPr>
            <p:cNvSpPr/>
            <p:nvPr/>
          </p:nvSpPr>
          <p:spPr>
            <a:xfrm>
              <a:off x="8655748" y="1197832"/>
              <a:ext cx="464820" cy="3063240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bg2"/>
                </a:solidFill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C0B8012-502B-482B-9ABF-1AE8E3ABD7FF}"/>
                </a:ext>
              </a:extLst>
            </p:cNvPr>
            <p:cNvSpPr/>
            <p:nvPr/>
          </p:nvSpPr>
          <p:spPr>
            <a:xfrm>
              <a:off x="8655748" y="1197832"/>
              <a:ext cx="464820" cy="3063240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9A186059-882F-46A9-85FE-60393487B0FC}"/>
                </a:ext>
              </a:extLst>
            </p:cNvPr>
            <p:cNvSpPr/>
            <p:nvPr/>
          </p:nvSpPr>
          <p:spPr>
            <a:xfrm>
              <a:off x="8655748" y="2577052"/>
              <a:ext cx="464820" cy="1455420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2C439C9F-6648-4986-A523-BE41DD549AF6}"/>
                </a:ext>
              </a:extLst>
            </p:cNvPr>
            <p:cNvSpPr/>
            <p:nvPr/>
          </p:nvSpPr>
          <p:spPr>
            <a:xfrm>
              <a:off x="8655748" y="3796252"/>
              <a:ext cx="464820" cy="4648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A6D3BA71-E1D8-46ED-9F51-0A1664113D26}"/>
                </a:ext>
              </a:extLst>
            </p:cNvPr>
            <p:cNvSpPr/>
            <p:nvPr/>
          </p:nvSpPr>
          <p:spPr>
            <a:xfrm>
              <a:off x="8655748" y="2340832"/>
              <a:ext cx="464820" cy="4648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B7A6373-8D4C-4139-965B-4025ABC19843}"/>
              </a:ext>
            </a:extLst>
          </p:cNvPr>
          <p:cNvGrpSpPr/>
          <p:nvPr/>
        </p:nvGrpSpPr>
        <p:grpSpPr>
          <a:xfrm>
            <a:off x="9532048" y="1213072"/>
            <a:ext cx="464820" cy="3063240"/>
            <a:chOff x="9532048" y="1213072"/>
            <a:chExt cx="464820" cy="3063240"/>
          </a:xfrm>
        </p:grpSpPr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id="{AB54C25C-4B38-48E2-B855-7AE81A2D5B12}"/>
                </a:ext>
              </a:extLst>
            </p:cNvPr>
            <p:cNvSpPr/>
            <p:nvPr/>
          </p:nvSpPr>
          <p:spPr>
            <a:xfrm>
              <a:off x="9532048" y="1213072"/>
              <a:ext cx="464820" cy="3063240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bg2"/>
                </a:solidFill>
              </a:endParaRPr>
            </a:p>
          </p:txBody>
        </p:sp>
        <p:sp>
          <p:nvSpPr>
            <p:cNvPr id="105" name="Rectangle: Rounded Corners 104">
              <a:extLst>
                <a:ext uri="{FF2B5EF4-FFF2-40B4-BE49-F238E27FC236}">
                  <a16:creationId xmlns:a16="http://schemas.microsoft.com/office/drawing/2014/main" id="{A1AFB4C9-CD05-484A-B376-D8B901C8BAA8}"/>
                </a:ext>
              </a:extLst>
            </p:cNvPr>
            <p:cNvSpPr/>
            <p:nvPr/>
          </p:nvSpPr>
          <p:spPr>
            <a:xfrm>
              <a:off x="9532048" y="1213072"/>
              <a:ext cx="464820" cy="3063240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89CD2502-45D3-4408-80FE-9BBBFA4A56F2}"/>
                </a:ext>
              </a:extLst>
            </p:cNvPr>
            <p:cNvSpPr/>
            <p:nvPr/>
          </p:nvSpPr>
          <p:spPr>
            <a:xfrm>
              <a:off x="9532048" y="1914112"/>
              <a:ext cx="464820" cy="2133600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71DEB0C-28BD-4C03-B413-091F33F9AFEB}"/>
                </a:ext>
              </a:extLst>
            </p:cNvPr>
            <p:cNvSpPr/>
            <p:nvPr/>
          </p:nvSpPr>
          <p:spPr>
            <a:xfrm>
              <a:off x="9532048" y="3811492"/>
              <a:ext cx="464820" cy="4648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5FE42885-B893-47B7-8458-7A92A24082D8}"/>
                </a:ext>
              </a:extLst>
            </p:cNvPr>
            <p:cNvSpPr/>
            <p:nvPr/>
          </p:nvSpPr>
          <p:spPr>
            <a:xfrm>
              <a:off x="9532048" y="1677892"/>
              <a:ext cx="464820" cy="4648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E33A65A-1FD5-4D97-981B-34B2C353B349}"/>
              </a:ext>
            </a:extLst>
          </p:cNvPr>
          <p:cNvGrpSpPr/>
          <p:nvPr/>
        </p:nvGrpSpPr>
        <p:grpSpPr>
          <a:xfrm>
            <a:off x="10286428" y="1197832"/>
            <a:ext cx="464820" cy="3063240"/>
            <a:chOff x="10286428" y="1197832"/>
            <a:chExt cx="464820" cy="3063240"/>
          </a:xfrm>
        </p:grpSpPr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838151A1-76A3-416C-8893-DAF38924363F}"/>
                </a:ext>
              </a:extLst>
            </p:cNvPr>
            <p:cNvSpPr/>
            <p:nvPr/>
          </p:nvSpPr>
          <p:spPr>
            <a:xfrm>
              <a:off x="10286428" y="1197832"/>
              <a:ext cx="464820" cy="3063240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bg2"/>
                </a:solidFill>
              </a:endParaRPr>
            </a:p>
          </p:txBody>
        </p:sp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5E1F8D49-F058-4124-9D01-B1E2D1EDB249}"/>
                </a:ext>
              </a:extLst>
            </p:cNvPr>
            <p:cNvSpPr/>
            <p:nvPr/>
          </p:nvSpPr>
          <p:spPr>
            <a:xfrm>
              <a:off x="10286428" y="1197832"/>
              <a:ext cx="464820" cy="3063240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38239084-FC2A-4526-AACD-E28E09D6D7E9}"/>
                </a:ext>
              </a:extLst>
            </p:cNvPr>
            <p:cNvSpPr/>
            <p:nvPr/>
          </p:nvSpPr>
          <p:spPr>
            <a:xfrm>
              <a:off x="10286428" y="3072352"/>
              <a:ext cx="464820" cy="960120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B792C45-6CC4-482C-93EB-E80E019FE755}"/>
                </a:ext>
              </a:extLst>
            </p:cNvPr>
            <p:cNvSpPr/>
            <p:nvPr/>
          </p:nvSpPr>
          <p:spPr>
            <a:xfrm>
              <a:off x="10286428" y="3796252"/>
              <a:ext cx="464820" cy="4648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9EC0426-EA8B-4DF9-A740-24ECB6FA72EA}"/>
                </a:ext>
              </a:extLst>
            </p:cNvPr>
            <p:cNvSpPr/>
            <p:nvPr/>
          </p:nvSpPr>
          <p:spPr>
            <a:xfrm>
              <a:off x="10286428" y="2839942"/>
              <a:ext cx="464820" cy="4648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782F2DA-E308-4CD5-BCB5-AF092FC88F3C}"/>
              </a:ext>
            </a:extLst>
          </p:cNvPr>
          <p:cNvGrpSpPr/>
          <p:nvPr/>
        </p:nvGrpSpPr>
        <p:grpSpPr>
          <a:xfrm>
            <a:off x="11216068" y="1197832"/>
            <a:ext cx="464820" cy="3063240"/>
            <a:chOff x="11216068" y="1197832"/>
            <a:chExt cx="464820" cy="3063240"/>
          </a:xfrm>
        </p:grpSpPr>
        <p:sp>
          <p:nvSpPr>
            <p:cNvPr id="120" name="Rectangle: Rounded Corners 119">
              <a:extLst>
                <a:ext uri="{FF2B5EF4-FFF2-40B4-BE49-F238E27FC236}">
                  <a16:creationId xmlns:a16="http://schemas.microsoft.com/office/drawing/2014/main" id="{BA4C92A7-D6AB-4A04-8B3E-6C50641A80A8}"/>
                </a:ext>
              </a:extLst>
            </p:cNvPr>
            <p:cNvSpPr/>
            <p:nvPr/>
          </p:nvSpPr>
          <p:spPr>
            <a:xfrm>
              <a:off x="11216068" y="1197832"/>
              <a:ext cx="464820" cy="3063240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bg2"/>
                </a:solidFill>
              </a:endParaRPr>
            </a:p>
          </p:txBody>
        </p:sp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id="{B33F9484-2848-427C-9E1D-A05704CAAC25}"/>
                </a:ext>
              </a:extLst>
            </p:cNvPr>
            <p:cNvSpPr/>
            <p:nvPr/>
          </p:nvSpPr>
          <p:spPr>
            <a:xfrm>
              <a:off x="11216068" y="1197832"/>
              <a:ext cx="464820" cy="3063240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3EC41EEA-6EDA-4F18-A605-07A26C9F184E}"/>
                </a:ext>
              </a:extLst>
            </p:cNvPr>
            <p:cNvSpPr/>
            <p:nvPr/>
          </p:nvSpPr>
          <p:spPr>
            <a:xfrm>
              <a:off x="11216068" y="1677892"/>
              <a:ext cx="464820" cy="2354580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C4A9E63E-1593-4D19-9D07-A86C5A5657A1}"/>
                </a:ext>
              </a:extLst>
            </p:cNvPr>
            <p:cNvSpPr/>
            <p:nvPr/>
          </p:nvSpPr>
          <p:spPr>
            <a:xfrm>
              <a:off x="11216068" y="3796252"/>
              <a:ext cx="464820" cy="4648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A17CC90-825E-4E1A-A7A8-060C2BCE902B}"/>
                </a:ext>
              </a:extLst>
            </p:cNvPr>
            <p:cNvSpPr/>
            <p:nvPr/>
          </p:nvSpPr>
          <p:spPr>
            <a:xfrm>
              <a:off x="11216068" y="1422622"/>
              <a:ext cx="464820" cy="4648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40A7B7-4E49-4524-BE13-470E59C0D013}"/>
              </a:ext>
            </a:extLst>
          </p:cNvPr>
          <p:cNvGrpSpPr/>
          <p:nvPr/>
        </p:nvGrpSpPr>
        <p:grpSpPr>
          <a:xfrm>
            <a:off x="513407" y="2971926"/>
            <a:ext cx="4841534" cy="268974"/>
            <a:chOff x="513407" y="2971926"/>
            <a:chExt cx="4841534" cy="268974"/>
          </a:xfrm>
        </p:grpSpPr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EF791822-D569-44D8-8576-8CEB5FBF46BB}"/>
                </a:ext>
              </a:extLst>
            </p:cNvPr>
            <p:cNvSpPr/>
            <p:nvPr/>
          </p:nvSpPr>
          <p:spPr>
            <a:xfrm rot="5400000">
              <a:off x="2838101" y="686253"/>
              <a:ext cx="192147" cy="4841532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bg2"/>
                </a:solidFill>
              </a:endParaRPr>
            </a:p>
          </p:txBody>
        </p:sp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0CD90D4B-193B-4F0C-BC8F-3BAAE5ED38ED}"/>
                </a:ext>
              </a:extLst>
            </p:cNvPr>
            <p:cNvSpPr/>
            <p:nvPr/>
          </p:nvSpPr>
          <p:spPr>
            <a:xfrm rot="5400000">
              <a:off x="2838101" y="686253"/>
              <a:ext cx="192147" cy="4841532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0BF7E923-F2CE-4A13-B6F4-7FA60AA58130}"/>
                </a:ext>
              </a:extLst>
            </p:cNvPr>
            <p:cNvSpPr/>
            <p:nvPr/>
          </p:nvSpPr>
          <p:spPr>
            <a:xfrm rot="5400000">
              <a:off x="2254921" y="1365202"/>
              <a:ext cx="192147" cy="3482423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D0762894-76FB-495A-A229-7647FEB47E42}"/>
                </a:ext>
              </a:extLst>
            </p:cNvPr>
            <p:cNvSpPr/>
            <p:nvPr/>
          </p:nvSpPr>
          <p:spPr>
            <a:xfrm rot="5400000">
              <a:off x="513407" y="3010340"/>
              <a:ext cx="192753" cy="1927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510786C7-E14E-40A4-9195-1B3FDCCF3439}"/>
                </a:ext>
              </a:extLst>
            </p:cNvPr>
            <p:cNvSpPr/>
            <p:nvPr/>
          </p:nvSpPr>
          <p:spPr>
            <a:xfrm rot="5400000">
              <a:off x="3957720" y="2971926"/>
              <a:ext cx="268974" cy="268974"/>
            </a:xfrm>
            <a:prstGeom prst="ellipse">
              <a:avLst/>
            </a:prstGeom>
            <a:solidFill>
              <a:srgbClr val="2B323B"/>
            </a:solidFill>
            <a:ln w="28575">
              <a:solidFill>
                <a:schemeClr val="accent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12FB789-5CBE-4BDD-801C-FD3146FD9DDC}"/>
              </a:ext>
            </a:extLst>
          </p:cNvPr>
          <p:cNvGrpSpPr/>
          <p:nvPr/>
        </p:nvGrpSpPr>
        <p:grpSpPr>
          <a:xfrm>
            <a:off x="513407" y="3559185"/>
            <a:ext cx="4841534" cy="268974"/>
            <a:chOff x="513407" y="3559185"/>
            <a:chExt cx="4841534" cy="268974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DAC603BF-6E45-47CF-9674-99D156D8B1C3}"/>
                </a:ext>
              </a:extLst>
            </p:cNvPr>
            <p:cNvSpPr/>
            <p:nvPr/>
          </p:nvSpPr>
          <p:spPr>
            <a:xfrm rot="5400000">
              <a:off x="2838101" y="1273512"/>
              <a:ext cx="192147" cy="4841532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bg2"/>
                </a:solidFill>
              </a:endParaRPr>
            </a:p>
          </p:txBody>
        </p:sp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10C395D7-ADCA-4990-9509-22DE791D4BBB}"/>
                </a:ext>
              </a:extLst>
            </p:cNvPr>
            <p:cNvSpPr/>
            <p:nvPr/>
          </p:nvSpPr>
          <p:spPr>
            <a:xfrm rot="5400000">
              <a:off x="2838101" y="1273512"/>
              <a:ext cx="192147" cy="4841532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C1AA998B-27E3-4DC8-858F-0A8293F621B9}"/>
                </a:ext>
              </a:extLst>
            </p:cNvPr>
            <p:cNvSpPr/>
            <p:nvPr/>
          </p:nvSpPr>
          <p:spPr>
            <a:xfrm rot="5400000">
              <a:off x="1871412" y="2335971"/>
              <a:ext cx="192147" cy="2715404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39CBAD38-3D94-4023-AD39-C8D533C496FF}"/>
                </a:ext>
              </a:extLst>
            </p:cNvPr>
            <p:cNvSpPr/>
            <p:nvPr/>
          </p:nvSpPr>
          <p:spPr>
            <a:xfrm rot="5400000">
              <a:off x="513407" y="3597599"/>
              <a:ext cx="192753" cy="1927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EBB7A3E4-68B7-4E70-B4B1-A6AE7C0BB5A1}"/>
                </a:ext>
              </a:extLst>
            </p:cNvPr>
            <p:cNvSpPr/>
            <p:nvPr/>
          </p:nvSpPr>
          <p:spPr>
            <a:xfrm rot="5400000">
              <a:off x="3191342" y="3559185"/>
              <a:ext cx="268974" cy="268974"/>
            </a:xfrm>
            <a:prstGeom prst="ellipse">
              <a:avLst/>
            </a:prstGeom>
            <a:solidFill>
              <a:srgbClr val="2B323B"/>
            </a:solidFill>
            <a:ln w="28575">
              <a:solidFill>
                <a:schemeClr val="accent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97E84C6-9E80-4740-AF7A-402484D906D9}"/>
              </a:ext>
            </a:extLst>
          </p:cNvPr>
          <p:cNvGrpSpPr/>
          <p:nvPr/>
        </p:nvGrpSpPr>
        <p:grpSpPr>
          <a:xfrm>
            <a:off x="513407" y="4129762"/>
            <a:ext cx="4841534" cy="268974"/>
            <a:chOff x="513407" y="4129762"/>
            <a:chExt cx="4841534" cy="268974"/>
          </a:xfrm>
        </p:grpSpPr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2D80D290-FCF3-4CA5-AFF5-F880FAA92A3B}"/>
                </a:ext>
              </a:extLst>
            </p:cNvPr>
            <p:cNvSpPr/>
            <p:nvPr/>
          </p:nvSpPr>
          <p:spPr>
            <a:xfrm rot="5400000">
              <a:off x="2838101" y="1844089"/>
              <a:ext cx="192147" cy="4841532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schemeClr val="bg2"/>
                </a:solidFill>
              </a:endParaRPr>
            </a:p>
          </p:txBody>
        </p:sp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id="{2CFA57DD-F4EC-458E-A436-B5CFB5D9BE7A}"/>
                </a:ext>
              </a:extLst>
            </p:cNvPr>
            <p:cNvSpPr/>
            <p:nvPr/>
          </p:nvSpPr>
          <p:spPr>
            <a:xfrm rot="5400000">
              <a:off x="2838101" y="1844089"/>
              <a:ext cx="192147" cy="4841532"/>
            </a:xfrm>
            <a:prstGeom prst="roundRect">
              <a:avLst>
                <a:gd name="adj" fmla="val 50000"/>
              </a:avLst>
            </a:prstGeom>
            <a:solidFill>
              <a:srgbClr val="2B323B"/>
            </a:solidFill>
            <a:ln>
              <a:noFill/>
            </a:ln>
            <a:effectLst>
              <a:outerShdw blurRad="215900" dist="63500" dir="13500000" algn="br" rotWithShape="0">
                <a:schemeClr val="bg1">
                  <a:alpha val="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id="{DFA60D6F-B39A-481D-813B-4F7CC4C6FF6F}"/>
                </a:ext>
              </a:extLst>
            </p:cNvPr>
            <p:cNvSpPr/>
            <p:nvPr/>
          </p:nvSpPr>
          <p:spPr>
            <a:xfrm rot="5400000">
              <a:off x="2595310" y="2182648"/>
              <a:ext cx="192147" cy="4163204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3D9EB84-B487-472B-8B65-0AD55FABCCC6}"/>
                </a:ext>
              </a:extLst>
            </p:cNvPr>
            <p:cNvSpPr/>
            <p:nvPr/>
          </p:nvSpPr>
          <p:spPr>
            <a:xfrm rot="5400000">
              <a:off x="513407" y="4168176"/>
              <a:ext cx="192753" cy="1927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345993CD-2623-44BE-A0EE-EFE91D98F46B}"/>
                </a:ext>
              </a:extLst>
            </p:cNvPr>
            <p:cNvSpPr/>
            <p:nvPr/>
          </p:nvSpPr>
          <p:spPr>
            <a:xfrm rot="5400000">
              <a:off x="4641403" y="4129762"/>
              <a:ext cx="268974" cy="268974"/>
            </a:xfrm>
            <a:prstGeom prst="ellipse">
              <a:avLst/>
            </a:prstGeom>
            <a:solidFill>
              <a:srgbClr val="2B323B"/>
            </a:solidFill>
            <a:ln w="28575">
              <a:solidFill>
                <a:schemeClr val="accent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938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67</Words>
  <PresentationFormat>Widescreen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Elements – Slide Template</vt:lpstr>
      <vt:lpstr>Neumorphic Elements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Elements</dc:title>
  <dc:creator>PresentationGO.com</dc:creator>
  <dc:description>© Copyright PresentationGO.com</dc:description>
  <dcterms:created xsi:type="dcterms:W3CDTF">2014-11-26T05:14:11Z</dcterms:created>
  <dcterms:modified xsi:type="dcterms:W3CDTF">2020-02-19T19:35:12Z</dcterms:modified>
  <cp:category>Graphics &amp; Metaphors</cp:category>
</cp:coreProperties>
</file>