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 id="2147483703" r:id="rId2"/>
    <p:sldMasterId id="2147483692" r:id="rId3"/>
  </p:sldMasterIdLst>
  <p:notesMasterIdLst>
    <p:notesMasterId r:id="rId7"/>
  </p:notesMasterIdLst>
  <p:sldIdLst>
    <p:sldId id="352" r:id="rId4"/>
    <p:sldId id="353" r:id="rId5"/>
    <p:sldId id="307"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B323B"/>
    <a:srgbClr val="EB1E42"/>
    <a:srgbClr val="FFDB55"/>
    <a:srgbClr val="05ACC7"/>
    <a:srgbClr val="C13018"/>
    <a:srgbClr val="F36F13"/>
    <a:srgbClr val="A2B969"/>
    <a:srgbClr val="063951"/>
    <a:srgbClr val="F16077"/>
    <a:srgbClr val="DF361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541" autoAdjust="0"/>
    <p:restoredTop sz="96433" autoAdjust="0"/>
  </p:normalViewPr>
  <p:slideViewPr>
    <p:cSldViewPr snapToGrid="0" showGuides="1">
      <p:cViewPr varScale="1">
        <p:scale>
          <a:sx n="147" d="100"/>
          <a:sy n="147" d="100"/>
        </p:scale>
        <p:origin x="984" y="12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notesMaster" Target="notesMasters/notes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tableStyles" Target="tableStyles.xml"/><Relationship Id="rId5" Type="http://schemas.openxmlformats.org/officeDocument/2006/relationships/slide" Target="slides/slide2.xml"/><Relationship Id="rId10"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89243F-B1BB-4202-BD78-416ACA555174}" type="datetimeFigureOut">
              <a:rPr lang="en-US" smtClean="0"/>
              <a:t>1/19/2024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8D2766-C49B-4C1A-9FEE-6F146754B02B}" type="slidenum">
              <a:rPr lang="en-US" smtClean="0"/>
              <a:t>‹#›</a:t>
            </a:fld>
            <a:endParaRPr lang="en-US"/>
          </a:p>
        </p:txBody>
      </p:sp>
    </p:spTree>
    <p:extLst>
      <p:ext uri="{BB962C8B-B14F-4D97-AF65-F5344CB8AC3E}">
        <p14:creationId xmlns:p14="http://schemas.microsoft.com/office/powerpoint/2010/main" val="40640412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1</a:t>
            </a:fld>
            <a:endParaRPr lang="en-US"/>
          </a:p>
        </p:txBody>
      </p:sp>
    </p:spTree>
    <p:extLst>
      <p:ext uri="{BB962C8B-B14F-4D97-AF65-F5344CB8AC3E}">
        <p14:creationId xmlns:p14="http://schemas.microsoft.com/office/powerpoint/2010/main" val="14070013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2</a:t>
            </a:fld>
            <a:endParaRPr lang="en-US"/>
          </a:p>
        </p:txBody>
      </p:sp>
    </p:spTree>
    <p:extLst>
      <p:ext uri="{BB962C8B-B14F-4D97-AF65-F5344CB8AC3E}">
        <p14:creationId xmlns:p14="http://schemas.microsoft.com/office/powerpoint/2010/main" val="27513958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3</a:t>
            </a:fld>
            <a:endParaRPr lang="en-US"/>
          </a:p>
        </p:txBody>
      </p:sp>
    </p:spTree>
    <p:extLst>
      <p:ext uri="{BB962C8B-B14F-4D97-AF65-F5344CB8AC3E}">
        <p14:creationId xmlns:p14="http://schemas.microsoft.com/office/powerpoint/2010/main" val="30193266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hyperlink" Target="https://www.presentationgo.com/" TargetMode="External"/><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Title Only">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163481"/>
            <a:ext cx="11353800" cy="739056"/>
          </a:xfrm>
        </p:spPr>
        <p:txBody>
          <a:bodyPr>
            <a:normAutofit/>
          </a:bodyPr>
          <a:lstStyle>
            <a:lvl1pPr>
              <a:defRPr sz="3600"/>
            </a:lvl1pPr>
          </a:lstStyle>
          <a:p>
            <a:r>
              <a:rPr lang="en-US" dirty="0"/>
              <a:t>Click to edit Master title style</a:t>
            </a:r>
          </a:p>
        </p:txBody>
      </p:sp>
    </p:spTree>
    <p:extLst>
      <p:ext uri="{BB962C8B-B14F-4D97-AF65-F5344CB8AC3E}">
        <p14:creationId xmlns:p14="http://schemas.microsoft.com/office/powerpoint/2010/main" val="2888695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38200" y="163481"/>
            <a:ext cx="11353800" cy="739056"/>
          </a:xfrm>
        </p:spPr>
        <p:txBody>
          <a:bodyPr>
            <a:normAutofit/>
          </a:bodyPr>
          <a:lstStyle>
            <a:lvl1pPr>
              <a:defRPr sz="3600"/>
            </a:lvl1pPr>
          </a:lstStyle>
          <a:p>
            <a:r>
              <a:rPr lang="en-US" dirty="0"/>
              <a:t>Click to edit Master title style</a:t>
            </a:r>
          </a:p>
        </p:txBody>
      </p:sp>
    </p:spTree>
    <p:extLst>
      <p:ext uri="{BB962C8B-B14F-4D97-AF65-F5344CB8AC3E}">
        <p14:creationId xmlns:p14="http://schemas.microsoft.com/office/powerpoint/2010/main" val="1508921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esigned by PresentationGo">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5" name="Rectangle 4"/>
          <p:cNvSpPr/>
          <p:nvPr userDrawn="1"/>
        </p:nvSpPr>
        <p:spPr>
          <a:xfrm>
            <a:off x="0" y="3152956"/>
            <a:ext cx="12192000" cy="5520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www</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800" b="0" i="0" u="none" strike="noStrike" kern="1200" cap="none" spc="0" normalizeH="0" baseline="0" noProof="0">
                <a:ln>
                  <a:noFill/>
                </a:ln>
                <a:solidFill>
                  <a:srgbClr val="A5CD00"/>
                </a:solidFill>
                <a:effectLst/>
                <a:uLnTx/>
                <a:uFillTx/>
                <a:latin typeface="+mn-lt"/>
                <a:ea typeface="+mn-ea"/>
                <a:cs typeface="+mn-cs"/>
              </a:rPr>
              <a:t>PresentationGO</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com</a:t>
            </a:r>
            <a:endParaRPr kumimoji="0" lang="en-US" sz="2800" b="0" i="0" u="none" strike="noStrike" kern="1200" cap="none" spc="0" normalizeH="0" baseline="0" noProof="0" dirty="0">
              <a:ln>
                <a:noFill/>
              </a:ln>
              <a:solidFill>
                <a:schemeClr val="bg1">
                  <a:lumMod val="50000"/>
                </a:schemeClr>
              </a:solidFill>
              <a:effectLst/>
              <a:uLnTx/>
              <a:uFillTx/>
              <a:latin typeface="+mn-lt"/>
              <a:ea typeface="+mn-ea"/>
              <a:cs typeface="+mn-cs"/>
            </a:endParaRPr>
          </a:p>
        </p:txBody>
      </p:sp>
      <p:sp>
        <p:nvSpPr>
          <p:cNvPr id="6" name="Rectangle 5">
            <a:hlinkClick r:id="rId2"/>
          </p:cNvPr>
          <p:cNvSpPr/>
          <p:nvPr userDrawn="1"/>
        </p:nvSpPr>
        <p:spPr>
          <a:xfrm>
            <a:off x="2731912" y="3071723"/>
            <a:ext cx="6728177" cy="7145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extBox 1"/>
          <p:cNvSpPr txBox="1"/>
          <p:nvPr userDrawn="1"/>
        </p:nvSpPr>
        <p:spPr>
          <a:xfrm>
            <a:off x="4123473" y="5982900"/>
            <a:ext cx="3945053" cy="646331"/>
          </a:xfrm>
          <a:prstGeom prst="rect">
            <a:avLst/>
          </a:prstGeom>
          <a:noFill/>
        </p:spPr>
        <p:txBody>
          <a:bodyPr wrap="square" rtlCol="0" anchor="ctr">
            <a:spAutoFit/>
          </a:bodyPr>
          <a:lstStyle/>
          <a:p>
            <a:pPr algn="ctr"/>
            <a:r>
              <a:rPr lang="en-US" sz="1800" dirty="0">
                <a:solidFill>
                  <a:srgbClr val="A5CD00"/>
                </a:solidFill>
              </a:rPr>
              <a:t>T</a:t>
            </a:r>
            <a:r>
              <a:rPr lang="en-US" sz="1800" baseline="0" dirty="0">
                <a:solidFill>
                  <a:srgbClr val="A5CD00"/>
                </a:solidFill>
              </a:rPr>
              <a:t>he free PowerPoint and Google Slides template library</a:t>
            </a:r>
            <a:endParaRPr lang="en-US" sz="1800" dirty="0">
              <a:solidFill>
                <a:srgbClr val="A5CD00"/>
              </a:solidFill>
            </a:endParaRPr>
          </a:p>
        </p:txBody>
      </p:sp>
      <p:grpSp>
        <p:nvGrpSpPr>
          <p:cNvPr id="8" name="Group 7"/>
          <p:cNvGrpSpPr/>
          <p:nvPr userDrawn="1"/>
        </p:nvGrpSpPr>
        <p:grpSpPr>
          <a:xfrm>
            <a:off x="4983933" y="2633133"/>
            <a:ext cx="2224135" cy="369332"/>
            <a:chOff x="3459936" y="2633133"/>
            <a:chExt cx="2224135" cy="369332"/>
          </a:xfrm>
        </p:grpSpPr>
        <p:sp>
          <p:nvSpPr>
            <p:cNvPr id="9" name="TextBox 8"/>
            <p:cNvSpPr txBox="1"/>
            <p:nvPr userDrawn="1"/>
          </p:nvSpPr>
          <p:spPr>
            <a:xfrm>
              <a:off x="3459936" y="2633133"/>
              <a:ext cx="2224135" cy="369332"/>
            </a:xfrm>
            <a:prstGeom prst="rect">
              <a:avLst/>
            </a:prstGeom>
            <a:noFill/>
          </p:spPr>
          <p:txBody>
            <a:bodyPr wrap="none" rtlCol="0" anchor="ctr">
              <a:spAutoFit/>
            </a:bodyPr>
            <a:lstStyle/>
            <a:p>
              <a:pPr algn="ctr"/>
              <a:r>
                <a:rPr lang="en-US">
                  <a:solidFill>
                    <a:schemeClr val="bg1"/>
                  </a:solidFill>
                  <a:effectLst/>
                </a:rPr>
                <a:t>Designed</a:t>
              </a:r>
              <a:r>
                <a:rPr lang="en-US" baseline="0">
                  <a:solidFill>
                    <a:schemeClr val="bg1"/>
                  </a:solidFill>
                  <a:effectLst/>
                </a:rPr>
                <a:t> with         by</a:t>
              </a:r>
              <a:endParaRPr lang="en-US" dirty="0">
                <a:solidFill>
                  <a:schemeClr val="bg1"/>
                </a:solidFill>
                <a:effectLst/>
              </a:endParaRPr>
            </a:p>
          </p:txBody>
        </p:sp>
        <p:sp>
          <p:nvSpPr>
            <p:cNvPr id="10" name="Freeform 290"/>
            <p:cNvSpPr/>
            <p:nvPr userDrawn="1"/>
          </p:nvSpPr>
          <p:spPr>
            <a:xfrm>
              <a:off x="4977441" y="2705803"/>
              <a:ext cx="261456" cy="223991"/>
            </a:xfrm>
            <a:custGeom>
              <a:avLst/>
              <a:gdLst/>
              <a:ahLst/>
              <a:cxnLst/>
              <a:rect l="l" t="t" r="r" b="b"/>
              <a:pathLst>
                <a:path w="504825" h="432707">
                  <a:moveTo>
                    <a:pt x="134658" y="0"/>
                  </a:moveTo>
                  <a:cubicBezTo>
                    <a:pt x="146301" y="0"/>
                    <a:pt x="158180" y="2019"/>
                    <a:pt x="170294" y="6057"/>
                  </a:cubicBezTo>
                  <a:cubicBezTo>
                    <a:pt x="182407" y="10095"/>
                    <a:pt x="193676" y="15541"/>
                    <a:pt x="204099" y="22396"/>
                  </a:cubicBezTo>
                  <a:cubicBezTo>
                    <a:pt x="214522" y="29251"/>
                    <a:pt x="223490" y="35683"/>
                    <a:pt x="231002" y="41693"/>
                  </a:cubicBezTo>
                  <a:cubicBezTo>
                    <a:pt x="238514" y="47703"/>
                    <a:pt x="245652" y="54088"/>
                    <a:pt x="252412" y="60849"/>
                  </a:cubicBezTo>
                  <a:cubicBezTo>
                    <a:pt x="259174" y="54088"/>
                    <a:pt x="266310" y="47703"/>
                    <a:pt x="273823" y="41693"/>
                  </a:cubicBezTo>
                  <a:cubicBezTo>
                    <a:pt x="281334" y="35683"/>
                    <a:pt x="290303" y="29251"/>
                    <a:pt x="300726" y="22396"/>
                  </a:cubicBezTo>
                  <a:cubicBezTo>
                    <a:pt x="311149" y="15541"/>
                    <a:pt x="322417" y="10095"/>
                    <a:pt x="334531" y="6057"/>
                  </a:cubicBezTo>
                  <a:cubicBezTo>
                    <a:pt x="346645" y="2019"/>
                    <a:pt x="358524" y="0"/>
                    <a:pt x="370167" y="0"/>
                  </a:cubicBezTo>
                  <a:cubicBezTo>
                    <a:pt x="412236" y="0"/>
                    <a:pt x="445197" y="11644"/>
                    <a:pt x="469048" y="34932"/>
                  </a:cubicBezTo>
                  <a:cubicBezTo>
                    <a:pt x="492899" y="58220"/>
                    <a:pt x="504825" y="90523"/>
                    <a:pt x="504825" y="131840"/>
                  </a:cubicBezTo>
                  <a:cubicBezTo>
                    <a:pt x="504825" y="173346"/>
                    <a:pt x="483321" y="215602"/>
                    <a:pt x="440313" y="258610"/>
                  </a:cubicBezTo>
                  <a:lnTo>
                    <a:pt x="264807" y="427636"/>
                  </a:lnTo>
                  <a:cubicBezTo>
                    <a:pt x="261427" y="431017"/>
                    <a:pt x="257295" y="432707"/>
                    <a:pt x="252412" y="432707"/>
                  </a:cubicBezTo>
                  <a:cubicBezTo>
                    <a:pt x="247529" y="432707"/>
                    <a:pt x="243398" y="431017"/>
                    <a:pt x="240018" y="427636"/>
                  </a:cubicBezTo>
                  <a:lnTo>
                    <a:pt x="64230" y="258047"/>
                  </a:lnTo>
                  <a:cubicBezTo>
                    <a:pt x="62351" y="256544"/>
                    <a:pt x="59770" y="254103"/>
                    <a:pt x="56482" y="250722"/>
                  </a:cubicBezTo>
                  <a:cubicBezTo>
                    <a:pt x="53196" y="247342"/>
                    <a:pt x="47984" y="241191"/>
                    <a:pt x="40848" y="232270"/>
                  </a:cubicBezTo>
                  <a:cubicBezTo>
                    <a:pt x="33712" y="223349"/>
                    <a:pt x="27326" y="214194"/>
                    <a:pt x="21692" y="204803"/>
                  </a:cubicBezTo>
                  <a:cubicBezTo>
                    <a:pt x="16057" y="195413"/>
                    <a:pt x="11035" y="184051"/>
                    <a:pt x="6620" y="170717"/>
                  </a:cubicBezTo>
                  <a:cubicBezTo>
                    <a:pt x="2207" y="157382"/>
                    <a:pt x="0" y="144423"/>
                    <a:pt x="0" y="131840"/>
                  </a:cubicBezTo>
                  <a:cubicBezTo>
                    <a:pt x="0" y="90523"/>
                    <a:pt x="11926" y="58220"/>
                    <a:pt x="35777" y="34932"/>
                  </a:cubicBezTo>
                  <a:cubicBezTo>
                    <a:pt x="59629" y="11644"/>
                    <a:pt x="92588" y="0"/>
                    <a:pt x="134658" y="0"/>
                  </a:cubicBezTo>
                  <a:close/>
                </a:path>
              </a:pathLst>
            </a:custGeom>
            <a:solidFill>
              <a:srgbClr val="D900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spTree>
    <p:extLst>
      <p:ext uri="{BB962C8B-B14F-4D97-AF65-F5344CB8AC3E}">
        <p14:creationId xmlns:p14="http://schemas.microsoft.com/office/powerpoint/2010/main" val="14120419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hyperlink" Target="http://www.presentationgo.com/" TargetMode="External"/><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hyperlink" Target="http://www.presentationgo.com/" TargetMode="Externa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163482"/>
            <a:ext cx="105156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838200" y="1219200"/>
            <a:ext cx="105156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1"/>
            <a:ext cx="12192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7" name="Rectangle 6"/>
          <p:cNvSpPr/>
          <p:nvPr userDrawn="1"/>
        </p:nvSpPr>
        <p:spPr>
          <a:xfrm>
            <a:off x="-12701" y="6959601"/>
            <a:ext cx="1661032"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3" tooltip="PresentationGo!"/>
              </a:rPr>
              <a:t>presentationgo.com</a:t>
            </a:r>
            <a:endParaRPr lang="en-US" sz="1100" dirty="0"/>
          </a:p>
        </p:txBody>
      </p:sp>
      <p:sp>
        <p:nvSpPr>
          <p:cNvPr id="13" name="Freeform 12"/>
          <p:cNvSpPr/>
          <p:nvPr userDrawn="1"/>
        </p:nvSpPr>
        <p:spPr>
          <a:xfrm rot="5400000">
            <a:off x="91178" y="17358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14" name="Group 13"/>
          <p:cNvGrpSpPr/>
          <p:nvPr userDrawn="1"/>
        </p:nvGrpSpPr>
        <p:grpSpPr>
          <a:xfrm>
            <a:off x="-1654908" y="-16654"/>
            <a:ext cx="1569183" cy="612144"/>
            <a:chOff x="-2096383" y="21447"/>
            <a:chExt cx="1569183" cy="612144"/>
          </a:xfrm>
        </p:grpSpPr>
        <p:sp>
          <p:nvSpPr>
            <p:cNvPr id="15" name="TextBox 14"/>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6" name="TextBox 15"/>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7" name="Picture 16"/>
            <p:cNvPicPr>
              <a:picLocks noChangeAspect="1"/>
            </p:cNvPicPr>
            <p:nvPr userDrawn="1"/>
          </p:nvPicPr>
          <p:blipFill>
            <a:blip r:embed="rId4"/>
            <a:stretch>
              <a:fillRect/>
            </a:stretch>
          </p:blipFill>
          <p:spPr>
            <a:xfrm>
              <a:off x="-2018604" y="234547"/>
              <a:ext cx="1405251" cy="185944"/>
            </a:xfrm>
            <a:prstGeom prst="rect">
              <a:avLst/>
            </a:prstGeom>
          </p:spPr>
        </p:pic>
      </p:grpSp>
    </p:spTree>
    <p:extLst>
      <p:ext uri="{BB962C8B-B14F-4D97-AF65-F5344CB8AC3E}">
        <p14:creationId xmlns:p14="http://schemas.microsoft.com/office/powerpoint/2010/main" val="2055134626"/>
      </p:ext>
    </p:extLst>
  </p:cSld>
  <p:clrMap bg1="lt1" tx1="dk1" bg2="lt2" tx2="dk2" accent1="accent1" accent2="accent2" accent3="accent3" accent4="accent4" accent5="accent5" accent6="accent6" hlink="hlink" folHlink="folHlink"/>
  <p:sldLayoutIdLst>
    <p:sldLayoutId id="2147483688" r:id="rId1"/>
  </p:sldLayoutIdLst>
  <p:txStyles>
    <p:titleStyle>
      <a:lvl1pPr algn="l" defTabSz="914400" rtl="0" eaLnBrk="1" latinLnBrk="0" hangingPunct="1">
        <a:lnSpc>
          <a:spcPct val="90000"/>
        </a:lnSpc>
        <a:spcBef>
          <a:spcPct val="0"/>
        </a:spcBef>
        <a:buNone/>
        <a:defRPr lang="en-US" sz="3600" b="1" kern="1200">
          <a:solidFill>
            <a:schemeClr val="tx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163482"/>
            <a:ext cx="105156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838200" y="1219200"/>
            <a:ext cx="105156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1"/>
            <a:ext cx="12192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13" name="Freeform 12"/>
          <p:cNvSpPr/>
          <p:nvPr userDrawn="1"/>
        </p:nvSpPr>
        <p:spPr>
          <a:xfrm rot="5400000">
            <a:off x="91178" y="17358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alpha val="20000"/>
            </a:schemeClr>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14" name="Group 13"/>
          <p:cNvGrpSpPr/>
          <p:nvPr userDrawn="1"/>
        </p:nvGrpSpPr>
        <p:grpSpPr>
          <a:xfrm>
            <a:off x="-1654908" y="-16654"/>
            <a:ext cx="1569183" cy="612144"/>
            <a:chOff x="-2096383" y="21447"/>
            <a:chExt cx="1569183" cy="612144"/>
          </a:xfrm>
        </p:grpSpPr>
        <p:sp>
          <p:nvSpPr>
            <p:cNvPr id="15" name="TextBox 14"/>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6" name="TextBox 15"/>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7" name="Picture 16"/>
            <p:cNvPicPr>
              <a:picLocks noChangeAspect="1"/>
            </p:cNvPicPr>
            <p:nvPr userDrawn="1"/>
          </p:nvPicPr>
          <p:blipFill>
            <a:blip r:embed="rId3"/>
            <a:stretch>
              <a:fillRect/>
            </a:stretch>
          </p:blipFill>
          <p:spPr>
            <a:xfrm>
              <a:off x="-2018604" y="234547"/>
              <a:ext cx="1405251" cy="185944"/>
            </a:xfrm>
            <a:prstGeom prst="rect">
              <a:avLst/>
            </a:prstGeom>
          </p:spPr>
        </p:pic>
      </p:grpSp>
      <p:sp>
        <p:nvSpPr>
          <p:cNvPr id="18" name="Rectangle 17"/>
          <p:cNvSpPr/>
          <p:nvPr userDrawn="1"/>
        </p:nvSpPr>
        <p:spPr>
          <a:xfrm>
            <a:off x="-12701" y="6959601"/>
            <a:ext cx="1661032"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4" tooltip="PresentationGo!"/>
              </a:rPr>
              <a:t>presentationgo.com</a:t>
            </a:r>
            <a:endParaRPr lang="en-US" sz="1100" dirty="0"/>
          </a:p>
        </p:txBody>
      </p:sp>
    </p:spTree>
    <p:extLst>
      <p:ext uri="{BB962C8B-B14F-4D97-AF65-F5344CB8AC3E}">
        <p14:creationId xmlns:p14="http://schemas.microsoft.com/office/powerpoint/2010/main" val="2530658317"/>
      </p:ext>
    </p:extLst>
  </p:cSld>
  <p:clrMap bg1="lt1" tx1="dk1" bg2="lt2" tx2="dk2" accent1="accent1" accent2="accent2" accent3="accent3" accent4="accent4" accent5="accent5" accent6="accent6" hlink="hlink" folHlink="folHlink"/>
  <p:sldLayoutIdLst>
    <p:sldLayoutId id="2147483704" r:id="rId1"/>
  </p:sldLayoutIdLst>
  <p:txStyles>
    <p:titleStyle>
      <a:lvl1pPr algn="l" defTabSz="914400" rtl="0" eaLnBrk="1" latinLnBrk="0" hangingPunct="1">
        <a:lnSpc>
          <a:spcPct val="90000"/>
        </a:lnSpc>
        <a:spcBef>
          <a:spcPct val="0"/>
        </a:spcBef>
        <a:buNone/>
        <a:defRPr lang="en-US" sz="3600" b="1" kern="1200">
          <a:solidFill>
            <a:schemeClr val="bg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323A45"/>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6"/>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1"/>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7E942A-26CB-4FC8-A61F-ED7BAF06B75B}" type="datetimeFigureOut">
              <a:rPr lang="en-US" smtClean="0"/>
              <a:t>1/19/2024</a:t>
            </a:fld>
            <a:endParaRPr lang="en-US"/>
          </a:p>
        </p:txBody>
      </p:sp>
      <p:sp>
        <p:nvSpPr>
          <p:cNvPr id="5" name="Footer Placeholder 4"/>
          <p:cNvSpPr>
            <a:spLocks noGrp="1"/>
          </p:cNvSpPr>
          <p:nvPr>
            <p:ph type="ftr" sz="quarter" idx="3"/>
          </p:nvPr>
        </p:nvSpPr>
        <p:spPr>
          <a:xfrm>
            <a:off x="4038600" y="6356351"/>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1"/>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6EDDA2-A385-4D53-9944-861446547DDE}" type="slidenum">
              <a:rPr lang="en-US" smtClean="0"/>
              <a:t>‹#›</a:t>
            </a:fld>
            <a:endParaRPr lang="en-US"/>
          </a:p>
        </p:txBody>
      </p:sp>
    </p:spTree>
    <p:extLst>
      <p:ext uri="{BB962C8B-B14F-4D97-AF65-F5344CB8AC3E}">
        <p14:creationId xmlns:p14="http://schemas.microsoft.com/office/powerpoint/2010/main" val="4056465630"/>
      </p:ext>
    </p:extLst>
  </p:cSld>
  <p:clrMap bg1="lt1" tx1="dk1" bg2="lt2" tx2="dk2" accent1="accent1" accent2="accent2" accent3="accent3" accent4="accent4" accent5="accent5" accent6="accent6" hlink="hlink" folHlink="folHlink"/>
  <p:sldLayoutIdLst>
    <p:sldLayoutId id="2147483700"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sv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5.svg"/><Relationship Id="rId5" Type="http://schemas.openxmlformats.org/officeDocument/2006/relationships/image" Target="../media/image4.png"/><Relationship Id="rId10" Type="http://schemas.openxmlformats.org/officeDocument/2006/relationships/image" Target="../media/image9.svg"/><Relationship Id="rId4" Type="http://schemas.openxmlformats.org/officeDocument/2006/relationships/image" Target="../media/image3.svg"/><Relationship Id="rId9" Type="http://schemas.openxmlformats.org/officeDocument/2006/relationships/image" Target="../media/image8.png"/></Relationships>
</file>

<file path=ppt/slides/_rels/slide2.xml.rels><?xml version="1.0" encoding="UTF-8" standalone="yes"?>
<Relationships xmlns="http://schemas.openxmlformats.org/package/2006/relationships"><Relationship Id="rId8" Type="http://schemas.openxmlformats.org/officeDocument/2006/relationships/image" Target="../media/image7.svg"/><Relationship Id="rId3" Type="http://schemas.openxmlformats.org/officeDocument/2006/relationships/image" Target="../media/image10.png"/><Relationship Id="rId7"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13.svg"/><Relationship Id="rId5" Type="http://schemas.openxmlformats.org/officeDocument/2006/relationships/image" Target="../media/image12.png"/><Relationship Id="rId10" Type="http://schemas.openxmlformats.org/officeDocument/2006/relationships/image" Target="../media/image15.svg"/><Relationship Id="rId4" Type="http://schemas.openxmlformats.org/officeDocument/2006/relationships/image" Target="../media/image11.svg"/><Relationship Id="rId9" Type="http://schemas.openxmlformats.org/officeDocument/2006/relationships/image" Target="../media/image14.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dirty="0"/>
              <a:t>Neumorphic Hierarchy Pyramid – Slide Template</a:t>
            </a:r>
          </a:p>
        </p:txBody>
      </p:sp>
      <p:sp>
        <p:nvSpPr>
          <p:cNvPr id="3" name="Shape">
            <a:extLst>
              <a:ext uri="{FF2B5EF4-FFF2-40B4-BE49-F238E27FC236}">
                <a16:creationId xmlns:a16="http://schemas.microsoft.com/office/drawing/2014/main" id="{473CA068-4921-9485-29C3-C6A6058DA3D4}"/>
              </a:ext>
            </a:extLst>
          </p:cNvPr>
          <p:cNvSpPr/>
          <p:nvPr/>
        </p:nvSpPr>
        <p:spPr>
          <a:xfrm>
            <a:off x="3374441" y="3530453"/>
            <a:ext cx="5438606" cy="894787"/>
          </a:xfrm>
          <a:custGeom>
            <a:avLst/>
            <a:gdLst/>
            <a:ahLst/>
            <a:cxnLst>
              <a:cxn ang="0">
                <a:pos x="wd2" y="hd2"/>
              </a:cxn>
              <a:cxn ang="5400000">
                <a:pos x="wd2" y="hd2"/>
              </a:cxn>
              <a:cxn ang="10800000">
                <a:pos x="wd2" y="hd2"/>
              </a:cxn>
              <a:cxn ang="16200000">
                <a:pos x="wd2" y="hd2"/>
              </a:cxn>
            </a:cxnLst>
            <a:rect l="0" t="0" r="r" b="b"/>
            <a:pathLst>
              <a:path w="21349" h="21600" extrusionOk="0">
                <a:moveTo>
                  <a:pt x="2808" y="0"/>
                </a:moveTo>
                <a:lnTo>
                  <a:pt x="18540" y="0"/>
                </a:lnTo>
                <a:cubicBezTo>
                  <a:pt x="18652" y="0"/>
                  <a:pt x="18759" y="290"/>
                  <a:pt x="18835" y="799"/>
                </a:cubicBezTo>
                <a:lnTo>
                  <a:pt x="21250" y="17607"/>
                </a:lnTo>
                <a:cubicBezTo>
                  <a:pt x="21474" y="19168"/>
                  <a:pt x="21291" y="21600"/>
                  <a:pt x="20955" y="21600"/>
                </a:cubicBezTo>
                <a:lnTo>
                  <a:pt x="393" y="21600"/>
                </a:lnTo>
                <a:cubicBezTo>
                  <a:pt x="57" y="21600"/>
                  <a:pt x="-126" y="19168"/>
                  <a:pt x="98" y="17607"/>
                </a:cubicBezTo>
                <a:lnTo>
                  <a:pt x="2513" y="799"/>
                </a:lnTo>
                <a:cubicBezTo>
                  <a:pt x="2589" y="327"/>
                  <a:pt x="2696" y="0"/>
                  <a:pt x="2808" y="0"/>
                </a:cubicBezTo>
                <a:close/>
              </a:path>
            </a:pathLst>
          </a:custGeom>
          <a:solidFill>
            <a:srgbClr val="F0EEEF"/>
          </a:solidFill>
          <a:ln w="12700">
            <a:miter lim="400000"/>
          </a:ln>
          <a:effectLst>
            <a:outerShdw blurRad="254000" dist="190500" dir="2700000" algn="tl" rotWithShape="0">
              <a:schemeClr val="bg1">
                <a:lumMod val="75000"/>
                <a:alpha val="45000"/>
              </a:schemeClr>
            </a:outerShdw>
          </a:effectLst>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sz="2800">
              <a:solidFill>
                <a:srgbClr val="FFFFFF"/>
              </a:solidFill>
            </a:endParaRPr>
          </a:p>
        </p:txBody>
      </p:sp>
      <p:sp>
        <p:nvSpPr>
          <p:cNvPr id="4" name="Shape">
            <a:extLst>
              <a:ext uri="{FF2B5EF4-FFF2-40B4-BE49-F238E27FC236}">
                <a16:creationId xmlns:a16="http://schemas.microsoft.com/office/drawing/2014/main" id="{B22DF2BF-0642-E5FD-AC7C-92E95DFF6D07}"/>
              </a:ext>
            </a:extLst>
          </p:cNvPr>
          <p:cNvSpPr/>
          <p:nvPr/>
        </p:nvSpPr>
        <p:spPr>
          <a:xfrm>
            <a:off x="2351827" y="4703452"/>
            <a:ext cx="7488347" cy="894901"/>
          </a:xfrm>
          <a:custGeom>
            <a:avLst/>
            <a:gdLst/>
            <a:ahLst/>
            <a:cxnLst>
              <a:cxn ang="0">
                <a:pos x="wd2" y="hd2"/>
              </a:cxn>
              <a:cxn ang="5400000">
                <a:pos x="wd2" y="hd2"/>
              </a:cxn>
              <a:cxn ang="10800000">
                <a:pos x="wd2" y="hd2"/>
              </a:cxn>
              <a:cxn ang="16200000">
                <a:pos x="wd2" y="hd2"/>
              </a:cxn>
            </a:cxnLst>
            <a:rect l="0" t="0" r="r" b="b"/>
            <a:pathLst>
              <a:path w="21417" h="21567" extrusionOk="0">
                <a:moveTo>
                  <a:pt x="19586" y="801"/>
                </a:moveTo>
                <a:lnTo>
                  <a:pt x="21346" y="17580"/>
                </a:lnTo>
                <a:cubicBezTo>
                  <a:pt x="21509" y="19139"/>
                  <a:pt x="21376" y="21567"/>
                  <a:pt x="21131" y="21567"/>
                </a:cubicBezTo>
                <a:lnTo>
                  <a:pt x="10709" y="21567"/>
                </a:lnTo>
                <a:lnTo>
                  <a:pt x="287" y="21567"/>
                </a:lnTo>
                <a:cubicBezTo>
                  <a:pt x="42" y="21567"/>
                  <a:pt x="-91" y="19139"/>
                  <a:pt x="72" y="17580"/>
                </a:cubicBezTo>
                <a:lnTo>
                  <a:pt x="1832" y="801"/>
                </a:lnTo>
                <a:cubicBezTo>
                  <a:pt x="1887" y="293"/>
                  <a:pt x="1965" y="3"/>
                  <a:pt x="2047" y="3"/>
                </a:cubicBezTo>
                <a:lnTo>
                  <a:pt x="19371" y="3"/>
                </a:lnTo>
                <a:cubicBezTo>
                  <a:pt x="19453" y="-33"/>
                  <a:pt x="19531" y="293"/>
                  <a:pt x="19586" y="801"/>
                </a:cubicBezTo>
                <a:close/>
              </a:path>
            </a:pathLst>
          </a:custGeom>
          <a:solidFill>
            <a:srgbClr val="F0EEEF"/>
          </a:solidFill>
          <a:ln w="12700">
            <a:miter lim="400000"/>
          </a:ln>
          <a:effectLst>
            <a:outerShdw blurRad="254000" dist="190500" dir="2700000" algn="tl" rotWithShape="0">
              <a:schemeClr val="bg1">
                <a:lumMod val="75000"/>
                <a:alpha val="45000"/>
              </a:schemeClr>
            </a:outerShdw>
          </a:effectLst>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sz="2800">
              <a:solidFill>
                <a:srgbClr val="FFFFFF"/>
              </a:solidFill>
            </a:endParaRPr>
          </a:p>
        </p:txBody>
      </p:sp>
      <p:sp>
        <p:nvSpPr>
          <p:cNvPr id="5" name="Shape">
            <a:extLst>
              <a:ext uri="{FF2B5EF4-FFF2-40B4-BE49-F238E27FC236}">
                <a16:creationId xmlns:a16="http://schemas.microsoft.com/office/drawing/2014/main" id="{EDDF3491-B1FC-EAC9-ECF7-2C0F52AA0D36}"/>
              </a:ext>
            </a:extLst>
          </p:cNvPr>
          <p:cNvSpPr/>
          <p:nvPr/>
        </p:nvSpPr>
        <p:spPr>
          <a:xfrm>
            <a:off x="4397055" y="2372493"/>
            <a:ext cx="3390370" cy="894787"/>
          </a:xfrm>
          <a:custGeom>
            <a:avLst/>
            <a:gdLst/>
            <a:ahLst/>
            <a:cxnLst>
              <a:cxn ang="0">
                <a:pos x="wd2" y="hd2"/>
              </a:cxn>
              <a:cxn ang="5400000">
                <a:pos x="wd2" y="hd2"/>
              </a:cxn>
              <a:cxn ang="10800000">
                <a:pos x="wd2" y="hd2"/>
              </a:cxn>
              <a:cxn ang="16200000">
                <a:pos x="wd2" y="hd2"/>
              </a:cxn>
            </a:cxnLst>
            <a:rect l="0" t="0" r="r" b="b"/>
            <a:pathLst>
              <a:path w="21200" h="21600" extrusionOk="0">
                <a:moveTo>
                  <a:pt x="4474" y="0"/>
                </a:moveTo>
                <a:lnTo>
                  <a:pt x="16726" y="0"/>
                </a:lnTo>
                <a:cubicBezTo>
                  <a:pt x="16905" y="0"/>
                  <a:pt x="17074" y="290"/>
                  <a:pt x="17197" y="799"/>
                </a:cubicBezTo>
                <a:lnTo>
                  <a:pt x="21043" y="17607"/>
                </a:lnTo>
                <a:cubicBezTo>
                  <a:pt x="21400" y="19168"/>
                  <a:pt x="21108" y="21600"/>
                  <a:pt x="20572" y="21600"/>
                </a:cubicBezTo>
                <a:lnTo>
                  <a:pt x="628" y="21600"/>
                </a:lnTo>
                <a:cubicBezTo>
                  <a:pt x="92" y="21600"/>
                  <a:pt x="-200" y="19168"/>
                  <a:pt x="157" y="17607"/>
                </a:cubicBezTo>
                <a:lnTo>
                  <a:pt x="4003" y="799"/>
                </a:lnTo>
                <a:cubicBezTo>
                  <a:pt x="4126" y="327"/>
                  <a:pt x="4295" y="0"/>
                  <a:pt x="4474" y="0"/>
                </a:cubicBezTo>
                <a:close/>
              </a:path>
            </a:pathLst>
          </a:custGeom>
          <a:solidFill>
            <a:srgbClr val="F0EEEF"/>
          </a:solidFill>
          <a:ln w="12700">
            <a:miter lim="400000"/>
          </a:ln>
          <a:effectLst>
            <a:outerShdw blurRad="254000" dist="190500" dir="2700000" algn="tl" rotWithShape="0">
              <a:schemeClr val="bg1">
                <a:lumMod val="75000"/>
                <a:alpha val="45000"/>
              </a:schemeClr>
            </a:outerShdw>
          </a:effectLst>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sz="2800">
              <a:solidFill>
                <a:srgbClr val="FFFFFF"/>
              </a:solidFill>
            </a:endParaRPr>
          </a:p>
        </p:txBody>
      </p:sp>
      <p:sp>
        <p:nvSpPr>
          <p:cNvPr id="6" name="Shape">
            <a:extLst>
              <a:ext uri="{FF2B5EF4-FFF2-40B4-BE49-F238E27FC236}">
                <a16:creationId xmlns:a16="http://schemas.microsoft.com/office/drawing/2014/main" id="{61550E26-9CEE-46E3-132B-230DC98A7B61}"/>
              </a:ext>
            </a:extLst>
          </p:cNvPr>
          <p:cNvSpPr/>
          <p:nvPr/>
        </p:nvSpPr>
        <p:spPr>
          <a:xfrm>
            <a:off x="5419668" y="1259647"/>
            <a:ext cx="1339170" cy="844426"/>
          </a:xfrm>
          <a:custGeom>
            <a:avLst/>
            <a:gdLst/>
            <a:ahLst/>
            <a:cxnLst>
              <a:cxn ang="0">
                <a:pos x="wd2" y="hd2"/>
              </a:cxn>
              <a:cxn ang="5400000">
                <a:pos x="wd2" y="hd2"/>
              </a:cxn>
              <a:cxn ang="10800000">
                <a:pos x="wd2" y="hd2"/>
              </a:cxn>
              <a:cxn ang="16200000">
                <a:pos x="wd2" y="hd2"/>
              </a:cxn>
            </a:cxnLst>
            <a:rect l="0" t="0" r="r" b="b"/>
            <a:pathLst>
              <a:path w="20616" h="21278" extrusionOk="0">
                <a:moveTo>
                  <a:pt x="388" y="17110"/>
                </a:moveTo>
                <a:lnTo>
                  <a:pt x="9162" y="853"/>
                </a:lnTo>
                <a:cubicBezTo>
                  <a:pt x="9764" y="-284"/>
                  <a:pt x="10852" y="-284"/>
                  <a:pt x="11454" y="853"/>
                </a:cubicBezTo>
                <a:lnTo>
                  <a:pt x="20228" y="17110"/>
                </a:lnTo>
                <a:cubicBezTo>
                  <a:pt x="21108" y="18739"/>
                  <a:pt x="20390" y="21278"/>
                  <a:pt x="19071" y="21278"/>
                </a:cubicBezTo>
                <a:lnTo>
                  <a:pt x="1522" y="21278"/>
                </a:lnTo>
                <a:cubicBezTo>
                  <a:pt x="226" y="21316"/>
                  <a:pt x="-492" y="18739"/>
                  <a:pt x="388" y="17110"/>
                </a:cubicBezTo>
                <a:close/>
              </a:path>
            </a:pathLst>
          </a:custGeom>
          <a:solidFill>
            <a:srgbClr val="F0EEEF"/>
          </a:solidFill>
          <a:ln w="12700">
            <a:miter lim="400000"/>
          </a:ln>
          <a:effectLst>
            <a:outerShdw blurRad="254000" dist="190500" dir="2700000" algn="tl" rotWithShape="0">
              <a:schemeClr val="bg1">
                <a:lumMod val="75000"/>
                <a:alpha val="45000"/>
              </a:schemeClr>
            </a:outerShdw>
          </a:effectLst>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sz="2800">
              <a:solidFill>
                <a:srgbClr val="FFFFFF"/>
              </a:solidFill>
            </a:endParaRPr>
          </a:p>
        </p:txBody>
      </p:sp>
      <p:sp>
        <p:nvSpPr>
          <p:cNvPr id="7" name="Shape">
            <a:extLst>
              <a:ext uri="{FF2B5EF4-FFF2-40B4-BE49-F238E27FC236}">
                <a16:creationId xmlns:a16="http://schemas.microsoft.com/office/drawing/2014/main" id="{C12B839D-4991-D7F9-7171-89ED9AB136CF}"/>
              </a:ext>
            </a:extLst>
          </p:cNvPr>
          <p:cNvSpPr/>
          <p:nvPr/>
        </p:nvSpPr>
        <p:spPr>
          <a:xfrm>
            <a:off x="3374441" y="3530453"/>
            <a:ext cx="5438606" cy="894787"/>
          </a:xfrm>
          <a:custGeom>
            <a:avLst/>
            <a:gdLst/>
            <a:ahLst/>
            <a:cxnLst>
              <a:cxn ang="0">
                <a:pos x="wd2" y="hd2"/>
              </a:cxn>
              <a:cxn ang="5400000">
                <a:pos x="wd2" y="hd2"/>
              </a:cxn>
              <a:cxn ang="10800000">
                <a:pos x="wd2" y="hd2"/>
              </a:cxn>
              <a:cxn ang="16200000">
                <a:pos x="wd2" y="hd2"/>
              </a:cxn>
            </a:cxnLst>
            <a:rect l="0" t="0" r="r" b="b"/>
            <a:pathLst>
              <a:path w="21349" h="21600" extrusionOk="0">
                <a:moveTo>
                  <a:pt x="2808" y="0"/>
                </a:moveTo>
                <a:lnTo>
                  <a:pt x="18540" y="0"/>
                </a:lnTo>
                <a:cubicBezTo>
                  <a:pt x="18652" y="0"/>
                  <a:pt x="18759" y="290"/>
                  <a:pt x="18835" y="799"/>
                </a:cubicBezTo>
                <a:lnTo>
                  <a:pt x="21250" y="17607"/>
                </a:lnTo>
                <a:cubicBezTo>
                  <a:pt x="21474" y="19168"/>
                  <a:pt x="21291" y="21600"/>
                  <a:pt x="20955" y="21600"/>
                </a:cubicBezTo>
                <a:lnTo>
                  <a:pt x="393" y="21600"/>
                </a:lnTo>
                <a:cubicBezTo>
                  <a:pt x="57" y="21600"/>
                  <a:pt x="-126" y="19168"/>
                  <a:pt x="98" y="17607"/>
                </a:cubicBezTo>
                <a:lnTo>
                  <a:pt x="2513" y="799"/>
                </a:lnTo>
                <a:cubicBezTo>
                  <a:pt x="2589" y="327"/>
                  <a:pt x="2696" y="0"/>
                  <a:pt x="2808" y="0"/>
                </a:cubicBezTo>
                <a:close/>
              </a:path>
            </a:pathLst>
          </a:custGeom>
          <a:solidFill>
            <a:srgbClr val="F0EEEF"/>
          </a:solidFill>
          <a:ln w="12700">
            <a:miter lim="400000"/>
          </a:ln>
          <a:effectLst>
            <a:outerShdw blurRad="254000" dist="190500" dir="13500000" algn="tl" rotWithShape="0">
              <a:schemeClr val="bg1"/>
            </a:outerShdw>
          </a:effectLst>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sz="2800">
              <a:solidFill>
                <a:srgbClr val="FFFFFF"/>
              </a:solidFill>
            </a:endParaRPr>
          </a:p>
        </p:txBody>
      </p:sp>
      <p:sp>
        <p:nvSpPr>
          <p:cNvPr id="8" name="Shape">
            <a:extLst>
              <a:ext uri="{FF2B5EF4-FFF2-40B4-BE49-F238E27FC236}">
                <a16:creationId xmlns:a16="http://schemas.microsoft.com/office/drawing/2014/main" id="{B1F6970D-8BAB-1923-45C8-21C19D1CCF0B}"/>
              </a:ext>
            </a:extLst>
          </p:cNvPr>
          <p:cNvSpPr/>
          <p:nvPr/>
        </p:nvSpPr>
        <p:spPr>
          <a:xfrm>
            <a:off x="2351827" y="4703452"/>
            <a:ext cx="7488347" cy="894901"/>
          </a:xfrm>
          <a:custGeom>
            <a:avLst/>
            <a:gdLst/>
            <a:ahLst/>
            <a:cxnLst>
              <a:cxn ang="0">
                <a:pos x="wd2" y="hd2"/>
              </a:cxn>
              <a:cxn ang="5400000">
                <a:pos x="wd2" y="hd2"/>
              </a:cxn>
              <a:cxn ang="10800000">
                <a:pos x="wd2" y="hd2"/>
              </a:cxn>
              <a:cxn ang="16200000">
                <a:pos x="wd2" y="hd2"/>
              </a:cxn>
            </a:cxnLst>
            <a:rect l="0" t="0" r="r" b="b"/>
            <a:pathLst>
              <a:path w="21417" h="21567" extrusionOk="0">
                <a:moveTo>
                  <a:pt x="19586" y="801"/>
                </a:moveTo>
                <a:lnTo>
                  <a:pt x="21346" y="17580"/>
                </a:lnTo>
                <a:cubicBezTo>
                  <a:pt x="21509" y="19139"/>
                  <a:pt x="21376" y="21567"/>
                  <a:pt x="21131" y="21567"/>
                </a:cubicBezTo>
                <a:lnTo>
                  <a:pt x="10709" y="21567"/>
                </a:lnTo>
                <a:lnTo>
                  <a:pt x="287" y="21567"/>
                </a:lnTo>
                <a:cubicBezTo>
                  <a:pt x="42" y="21567"/>
                  <a:pt x="-91" y="19139"/>
                  <a:pt x="72" y="17580"/>
                </a:cubicBezTo>
                <a:lnTo>
                  <a:pt x="1832" y="801"/>
                </a:lnTo>
                <a:cubicBezTo>
                  <a:pt x="1887" y="293"/>
                  <a:pt x="1965" y="3"/>
                  <a:pt x="2047" y="3"/>
                </a:cubicBezTo>
                <a:lnTo>
                  <a:pt x="19371" y="3"/>
                </a:lnTo>
                <a:cubicBezTo>
                  <a:pt x="19453" y="-33"/>
                  <a:pt x="19531" y="293"/>
                  <a:pt x="19586" y="801"/>
                </a:cubicBezTo>
                <a:close/>
              </a:path>
            </a:pathLst>
          </a:custGeom>
          <a:solidFill>
            <a:srgbClr val="F0EEEF"/>
          </a:solidFill>
          <a:ln w="12700">
            <a:miter lim="400000"/>
          </a:ln>
          <a:effectLst>
            <a:outerShdw blurRad="254000" dist="190500" dir="13500000" algn="tl" rotWithShape="0">
              <a:schemeClr val="bg1"/>
            </a:outerShdw>
          </a:effectLst>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sz="2800">
              <a:solidFill>
                <a:srgbClr val="FFFFFF"/>
              </a:solidFill>
            </a:endParaRPr>
          </a:p>
        </p:txBody>
      </p:sp>
      <p:sp>
        <p:nvSpPr>
          <p:cNvPr id="9" name="Shape">
            <a:extLst>
              <a:ext uri="{FF2B5EF4-FFF2-40B4-BE49-F238E27FC236}">
                <a16:creationId xmlns:a16="http://schemas.microsoft.com/office/drawing/2014/main" id="{0300B39A-54EF-2AE6-BA36-161E40BDF4BA}"/>
              </a:ext>
            </a:extLst>
          </p:cNvPr>
          <p:cNvSpPr/>
          <p:nvPr/>
        </p:nvSpPr>
        <p:spPr>
          <a:xfrm>
            <a:off x="4397055" y="2372493"/>
            <a:ext cx="3390370" cy="894787"/>
          </a:xfrm>
          <a:custGeom>
            <a:avLst/>
            <a:gdLst/>
            <a:ahLst/>
            <a:cxnLst>
              <a:cxn ang="0">
                <a:pos x="wd2" y="hd2"/>
              </a:cxn>
              <a:cxn ang="5400000">
                <a:pos x="wd2" y="hd2"/>
              </a:cxn>
              <a:cxn ang="10800000">
                <a:pos x="wd2" y="hd2"/>
              </a:cxn>
              <a:cxn ang="16200000">
                <a:pos x="wd2" y="hd2"/>
              </a:cxn>
            </a:cxnLst>
            <a:rect l="0" t="0" r="r" b="b"/>
            <a:pathLst>
              <a:path w="21200" h="21600" extrusionOk="0">
                <a:moveTo>
                  <a:pt x="4474" y="0"/>
                </a:moveTo>
                <a:lnTo>
                  <a:pt x="16726" y="0"/>
                </a:lnTo>
                <a:cubicBezTo>
                  <a:pt x="16905" y="0"/>
                  <a:pt x="17074" y="290"/>
                  <a:pt x="17197" y="799"/>
                </a:cubicBezTo>
                <a:lnTo>
                  <a:pt x="21043" y="17607"/>
                </a:lnTo>
                <a:cubicBezTo>
                  <a:pt x="21400" y="19168"/>
                  <a:pt x="21108" y="21600"/>
                  <a:pt x="20572" y="21600"/>
                </a:cubicBezTo>
                <a:lnTo>
                  <a:pt x="628" y="21600"/>
                </a:lnTo>
                <a:cubicBezTo>
                  <a:pt x="92" y="21600"/>
                  <a:pt x="-200" y="19168"/>
                  <a:pt x="157" y="17607"/>
                </a:cubicBezTo>
                <a:lnTo>
                  <a:pt x="4003" y="799"/>
                </a:lnTo>
                <a:cubicBezTo>
                  <a:pt x="4126" y="327"/>
                  <a:pt x="4295" y="0"/>
                  <a:pt x="4474" y="0"/>
                </a:cubicBezTo>
                <a:close/>
              </a:path>
            </a:pathLst>
          </a:custGeom>
          <a:solidFill>
            <a:srgbClr val="F0EEEF"/>
          </a:solidFill>
          <a:ln w="12700">
            <a:miter lim="400000"/>
          </a:ln>
          <a:effectLst>
            <a:outerShdw blurRad="254000" dist="190500" dir="13500000" algn="tl" rotWithShape="0">
              <a:schemeClr val="bg1"/>
            </a:outerShdw>
          </a:effectLst>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sz="2800">
              <a:solidFill>
                <a:srgbClr val="FFFFFF"/>
              </a:solidFill>
            </a:endParaRPr>
          </a:p>
        </p:txBody>
      </p:sp>
      <p:sp>
        <p:nvSpPr>
          <p:cNvPr id="10" name="Shape">
            <a:extLst>
              <a:ext uri="{FF2B5EF4-FFF2-40B4-BE49-F238E27FC236}">
                <a16:creationId xmlns:a16="http://schemas.microsoft.com/office/drawing/2014/main" id="{1F76E26D-C27B-894B-E9AC-1F6D0BBECDB4}"/>
              </a:ext>
            </a:extLst>
          </p:cNvPr>
          <p:cNvSpPr/>
          <p:nvPr/>
        </p:nvSpPr>
        <p:spPr>
          <a:xfrm>
            <a:off x="5419668" y="1259647"/>
            <a:ext cx="1339170" cy="844426"/>
          </a:xfrm>
          <a:custGeom>
            <a:avLst/>
            <a:gdLst/>
            <a:ahLst/>
            <a:cxnLst>
              <a:cxn ang="0">
                <a:pos x="wd2" y="hd2"/>
              </a:cxn>
              <a:cxn ang="5400000">
                <a:pos x="wd2" y="hd2"/>
              </a:cxn>
              <a:cxn ang="10800000">
                <a:pos x="wd2" y="hd2"/>
              </a:cxn>
              <a:cxn ang="16200000">
                <a:pos x="wd2" y="hd2"/>
              </a:cxn>
            </a:cxnLst>
            <a:rect l="0" t="0" r="r" b="b"/>
            <a:pathLst>
              <a:path w="20616" h="21278" extrusionOk="0">
                <a:moveTo>
                  <a:pt x="388" y="17110"/>
                </a:moveTo>
                <a:lnTo>
                  <a:pt x="9162" y="853"/>
                </a:lnTo>
                <a:cubicBezTo>
                  <a:pt x="9764" y="-284"/>
                  <a:pt x="10852" y="-284"/>
                  <a:pt x="11454" y="853"/>
                </a:cubicBezTo>
                <a:lnTo>
                  <a:pt x="20228" y="17110"/>
                </a:lnTo>
                <a:cubicBezTo>
                  <a:pt x="21108" y="18739"/>
                  <a:pt x="20390" y="21278"/>
                  <a:pt x="19071" y="21278"/>
                </a:cubicBezTo>
                <a:lnTo>
                  <a:pt x="1522" y="21278"/>
                </a:lnTo>
                <a:cubicBezTo>
                  <a:pt x="226" y="21316"/>
                  <a:pt x="-492" y="18739"/>
                  <a:pt x="388" y="17110"/>
                </a:cubicBezTo>
                <a:close/>
              </a:path>
            </a:pathLst>
          </a:custGeom>
          <a:solidFill>
            <a:srgbClr val="F0EEEF"/>
          </a:solidFill>
          <a:ln w="12700">
            <a:miter lim="400000"/>
          </a:ln>
          <a:effectLst>
            <a:outerShdw blurRad="254000" dist="190500" dir="13500000" algn="tl" rotWithShape="0">
              <a:schemeClr val="bg1"/>
            </a:outerShdw>
          </a:effectLst>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sz="2800">
              <a:solidFill>
                <a:srgbClr val="FFFFFF"/>
              </a:solidFill>
            </a:endParaRPr>
          </a:p>
        </p:txBody>
      </p:sp>
      <p:sp>
        <p:nvSpPr>
          <p:cNvPr id="11" name="Shape">
            <a:extLst>
              <a:ext uri="{FF2B5EF4-FFF2-40B4-BE49-F238E27FC236}">
                <a16:creationId xmlns:a16="http://schemas.microsoft.com/office/drawing/2014/main" id="{E1DFEF3C-808A-E85D-8043-583802B0D765}"/>
              </a:ext>
            </a:extLst>
          </p:cNvPr>
          <p:cNvSpPr/>
          <p:nvPr/>
        </p:nvSpPr>
        <p:spPr>
          <a:xfrm>
            <a:off x="4397055" y="2372493"/>
            <a:ext cx="3390370" cy="894787"/>
          </a:xfrm>
          <a:custGeom>
            <a:avLst/>
            <a:gdLst/>
            <a:ahLst/>
            <a:cxnLst>
              <a:cxn ang="0">
                <a:pos x="wd2" y="hd2"/>
              </a:cxn>
              <a:cxn ang="5400000">
                <a:pos x="wd2" y="hd2"/>
              </a:cxn>
              <a:cxn ang="10800000">
                <a:pos x="wd2" y="hd2"/>
              </a:cxn>
              <a:cxn ang="16200000">
                <a:pos x="wd2" y="hd2"/>
              </a:cxn>
            </a:cxnLst>
            <a:rect l="0" t="0" r="r" b="b"/>
            <a:pathLst>
              <a:path w="21200" h="21600" extrusionOk="0">
                <a:moveTo>
                  <a:pt x="4474" y="0"/>
                </a:moveTo>
                <a:lnTo>
                  <a:pt x="16726" y="0"/>
                </a:lnTo>
                <a:cubicBezTo>
                  <a:pt x="16905" y="0"/>
                  <a:pt x="17074" y="290"/>
                  <a:pt x="17197" y="799"/>
                </a:cubicBezTo>
                <a:lnTo>
                  <a:pt x="21043" y="17607"/>
                </a:lnTo>
                <a:cubicBezTo>
                  <a:pt x="21400" y="19168"/>
                  <a:pt x="21108" y="21600"/>
                  <a:pt x="20572" y="21600"/>
                </a:cubicBezTo>
                <a:lnTo>
                  <a:pt x="628" y="21600"/>
                </a:lnTo>
                <a:cubicBezTo>
                  <a:pt x="92" y="21600"/>
                  <a:pt x="-200" y="19168"/>
                  <a:pt x="157" y="17607"/>
                </a:cubicBezTo>
                <a:lnTo>
                  <a:pt x="4003" y="799"/>
                </a:lnTo>
                <a:cubicBezTo>
                  <a:pt x="4126" y="327"/>
                  <a:pt x="4295" y="0"/>
                  <a:pt x="4474" y="0"/>
                </a:cubicBezTo>
                <a:close/>
              </a:path>
            </a:pathLst>
          </a:custGeom>
          <a:gradFill>
            <a:gsLst>
              <a:gs pos="0">
                <a:schemeClr val="accent4">
                  <a:lumMod val="60000"/>
                  <a:lumOff val="40000"/>
                </a:schemeClr>
              </a:gs>
              <a:gs pos="100000">
                <a:schemeClr val="accent4">
                  <a:lumMod val="75000"/>
                </a:schemeClr>
              </a:gs>
            </a:gsLst>
            <a:lin ang="2700000" scaled="0"/>
          </a:gradFill>
          <a:ln w="12700">
            <a:miter lim="400000"/>
          </a:ln>
          <a:effectLst>
            <a:innerShdw blurRad="254000" dist="190500" dir="13500000">
              <a:schemeClr val="accent4">
                <a:lumMod val="75000"/>
                <a:alpha val="50000"/>
              </a:schemeClr>
            </a:innerShdw>
          </a:effectLst>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dirty="0"/>
          </a:p>
        </p:txBody>
      </p:sp>
      <p:pic>
        <p:nvPicPr>
          <p:cNvPr id="12" name="Graphic 11" descr="Head with gears">
            <a:extLst>
              <a:ext uri="{FF2B5EF4-FFF2-40B4-BE49-F238E27FC236}">
                <a16:creationId xmlns:a16="http://schemas.microsoft.com/office/drawing/2014/main" id="{1757F3E1-460A-C39D-7424-765F055F3D5F}"/>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969951" y="4855347"/>
            <a:ext cx="591110" cy="591110"/>
          </a:xfrm>
          <a:prstGeom prst="rect">
            <a:avLst/>
          </a:prstGeom>
        </p:spPr>
      </p:pic>
      <p:pic>
        <p:nvPicPr>
          <p:cNvPr id="13" name="Graphic 12" descr="Stopwatch 33%">
            <a:extLst>
              <a:ext uri="{FF2B5EF4-FFF2-40B4-BE49-F238E27FC236}">
                <a16:creationId xmlns:a16="http://schemas.microsoft.com/office/drawing/2014/main" id="{E0A52474-547C-3A12-A9C6-F6C183BF7454}"/>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3871848" y="3682291"/>
            <a:ext cx="591110" cy="591110"/>
          </a:xfrm>
          <a:prstGeom prst="rect">
            <a:avLst/>
          </a:prstGeom>
        </p:spPr>
      </p:pic>
      <p:pic>
        <p:nvPicPr>
          <p:cNvPr id="14" name="Graphic 13" descr="Bullseye">
            <a:extLst>
              <a:ext uri="{FF2B5EF4-FFF2-40B4-BE49-F238E27FC236}">
                <a16:creationId xmlns:a16="http://schemas.microsoft.com/office/drawing/2014/main" id="{683FB524-8D51-548A-3DCC-5529FEA18220}"/>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4934070" y="2524331"/>
            <a:ext cx="591110" cy="591110"/>
          </a:xfrm>
          <a:prstGeom prst="rect">
            <a:avLst/>
          </a:prstGeom>
          <a:effectLst>
            <a:outerShdw blurRad="139700" dist="38100" dir="2700000" algn="tl" rotWithShape="0">
              <a:prstClr val="black">
                <a:alpha val="15000"/>
              </a:prstClr>
            </a:outerShdw>
          </a:effectLst>
        </p:spPr>
      </p:pic>
      <p:pic>
        <p:nvPicPr>
          <p:cNvPr id="15" name="Graphic 14" descr="Lights On">
            <a:extLst>
              <a:ext uri="{FF2B5EF4-FFF2-40B4-BE49-F238E27FC236}">
                <a16:creationId xmlns:a16="http://schemas.microsoft.com/office/drawing/2014/main" id="{7B6BD64D-354C-3070-373F-05410615836E}"/>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5800445" y="1449805"/>
            <a:ext cx="591110" cy="591110"/>
          </a:xfrm>
          <a:prstGeom prst="rect">
            <a:avLst/>
          </a:prstGeom>
        </p:spPr>
      </p:pic>
      <p:grpSp>
        <p:nvGrpSpPr>
          <p:cNvPr id="16" name="Group 15">
            <a:extLst>
              <a:ext uri="{FF2B5EF4-FFF2-40B4-BE49-F238E27FC236}">
                <a16:creationId xmlns:a16="http://schemas.microsoft.com/office/drawing/2014/main" id="{8E1C81E6-D04A-D487-1292-E0154833631A}"/>
              </a:ext>
            </a:extLst>
          </p:cNvPr>
          <p:cNvGrpSpPr/>
          <p:nvPr/>
        </p:nvGrpSpPr>
        <p:grpSpPr>
          <a:xfrm>
            <a:off x="4397055" y="3632162"/>
            <a:ext cx="3647595" cy="691369"/>
            <a:chOff x="319755" y="4381524"/>
            <a:chExt cx="2088994" cy="691369"/>
          </a:xfrm>
        </p:grpSpPr>
        <p:sp>
          <p:nvSpPr>
            <p:cNvPr id="26" name="TextBox 16">
              <a:extLst>
                <a:ext uri="{FF2B5EF4-FFF2-40B4-BE49-F238E27FC236}">
                  <a16:creationId xmlns:a16="http://schemas.microsoft.com/office/drawing/2014/main" id="{5C03378D-5ECD-CC9F-26D3-48AB10D21257}"/>
                </a:ext>
              </a:extLst>
            </p:cNvPr>
            <p:cNvSpPr txBox="1"/>
            <p:nvPr/>
          </p:nvSpPr>
          <p:spPr>
            <a:xfrm>
              <a:off x="319755" y="4381524"/>
              <a:ext cx="2088993" cy="400110"/>
            </a:xfrm>
            <a:prstGeom prst="rect">
              <a:avLst/>
            </a:prstGeom>
            <a:noFill/>
          </p:spPr>
          <p:txBody>
            <a:bodyPr wrap="square" lIns="0" rtlCol="0" anchor="b">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2000" b="1" noProof="1"/>
                <a:t>Lorem Ipsum</a:t>
              </a:r>
            </a:p>
          </p:txBody>
        </p:sp>
        <p:sp>
          <p:nvSpPr>
            <p:cNvPr id="27" name="Rectangle 26">
              <a:extLst>
                <a:ext uri="{FF2B5EF4-FFF2-40B4-BE49-F238E27FC236}">
                  <a16:creationId xmlns:a16="http://schemas.microsoft.com/office/drawing/2014/main" id="{3CF60F33-5AC4-8538-9F6E-DEB18AC2477D}"/>
                </a:ext>
              </a:extLst>
            </p:cNvPr>
            <p:cNvSpPr/>
            <p:nvPr/>
          </p:nvSpPr>
          <p:spPr>
            <a:xfrm>
              <a:off x="319756" y="4765116"/>
              <a:ext cx="2088993" cy="307777"/>
            </a:xfrm>
            <a:prstGeom prst="rect">
              <a:avLst/>
            </a:prstGeom>
          </p:spPr>
          <p:txBody>
            <a:bodyPr wrap="square" lIns="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spcBef>
                  <a:spcPts val="1200"/>
                </a:spcBef>
              </a:pPr>
              <a:r>
                <a:rPr lang="en-US" sz="1400" noProof="1"/>
                <a:t>Lorem ipsum dolor sit amet, consectetur. </a:t>
              </a:r>
            </a:p>
          </p:txBody>
        </p:sp>
      </p:grpSp>
      <p:grpSp>
        <p:nvGrpSpPr>
          <p:cNvPr id="17" name="Group 16">
            <a:extLst>
              <a:ext uri="{FF2B5EF4-FFF2-40B4-BE49-F238E27FC236}">
                <a16:creationId xmlns:a16="http://schemas.microsoft.com/office/drawing/2014/main" id="{286453DE-D7F8-6F4A-76AD-8BE4E9D8EFA3}"/>
              </a:ext>
            </a:extLst>
          </p:cNvPr>
          <p:cNvGrpSpPr/>
          <p:nvPr/>
        </p:nvGrpSpPr>
        <p:grpSpPr>
          <a:xfrm>
            <a:off x="4265455" y="4805218"/>
            <a:ext cx="3647595" cy="691369"/>
            <a:chOff x="319755" y="4381524"/>
            <a:chExt cx="2088994" cy="691369"/>
          </a:xfrm>
        </p:grpSpPr>
        <p:sp>
          <p:nvSpPr>
            <p:cNvPr id="24" name="TextBox 19">
              <a:extLst>
                <a:ext uri="{FF2B5EF4-FFF2-40B4-BE49-F238E27FC236}">
                  <a16:creationId xmlns:a16="http://schemas.microsoft.com/office/drawing/2014/main" id="{C165CCE7-C819-05F5-9D06-2DC6523D7DCE}"/>
                </a:ext>
              </a:extLst>
            </p:cNvPr>
            <p:cNvSpPr txBox="1"/>
            <p:nvPr/>
          </p:nvSpPr>
          <p:spPr>
            <a:xfrm>
              <a:off x="319755" y="4381524"/>
              <a:ext cx="2088993" cy="400110"/>
            </a:xfrm>
            <a:prstGeom prst="rect">
              <a:avLst/>
            </a:prstGeom>
            <a:noFill/>
          </p:spPr>
          <p:txBody>
            <a:bodyPr wrap="square" lIns="0" rtlCol="0" anchor="b">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2000" b="1" noProof="1"/>
                <a:t>Lorem Ipsum</a:t>
              </a:r>
            </a:p>
          </p:txBody>
        </p:sp>
        <p:sp>
          <p:nvSpPr>
            <p:cNvPr id="25" name="Rectangle 24">
              <a:extLst>
                <a:ext uri="{FF2B5EF4-FFF2-40B4-BE49-F238E27FC236}">
                  <a16:creationId xmlns:a16="http://schemas.microsoft.com/office/drawing/2014/main" id="{8B6B2DB6-550E-AD58-2822-FB8B41DA79BC}"/>
                </a:ext>
              </a:extLst>
            </p:cNvPr>
            <p:cNvSpPr/>
            <p:nvPr/>
          </p:nvSpPr>
          <p:spPr>
            <a:xfrm>
              <a:off x="319756" y="4765116"/>
              <a:ext cx="2088993" cy="307777"/>
            </a:xfrm>
            <a:prstGeom prst="rect">
              <a:avLst/>
            </a:prstGeom>
          </p:spPr>
          <p:txBody>
            <a:bodyPr wrap="square" lIns="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spcBef>
                  <a:spcPts val="1200"/>
                </a:spcBef>
              </a:pPr>
              <a:r>
                <a:rPr lang="en-US" sz="1400" noProof="1"/>
                <a:t>Lorem ipsum dolor sit amet, consectetur. </a:t>
              </a:r>
            </a:p>
          </p:txBody>
        </p:sp>
      </p:grpSp>
      <p:grpSp>
        <p:nvGrpSpPr>
          <p:cNvPr id="18" name="Group 17">
            <a:extLst>
              <a:ext uri="{FF2B5EF4-FFF2-40B4-BE49-F238E27FC236}">
                <a16:creationId xmlns:a16="http://schemas.microsoft.com/office/drawing/2014/main" id="{0BF8520C-485E-D569-565C-934D0DEAA810}"/>
              </a:ext>
            </a:extLst>
          </p:cNvPr>
          <p:cNvGrpSpPr/>
          <p:nvPr/>
        </p:nvGrpSpPr>
        <p:grpSpPr>
          <a:xfrm>
            <a:off x="5480243" y="2491478"/>
            <a:ext cx="2069715" cy="691369"/>
            <a:chOff x="319755" y="4381524"/>
            <a:chExt cx="2088994" cy="691369"/>
          </a:xfrm>
        </p:grpSpPr>
        <p:sp>
          <p:nvSpPr>
            <p:cNvPr id="22" name="TextBox 22">
              <a:extLst>
                <a:ext uri="{FF2B5EF4-FFF2-40B4-BE49-F238E27FC236}">
                  <a16:creationId xmlns:a16="http://schemas.microsoft.com/office/drawing/2014/main" id="{5212D4FB-BB84-CEDA-5906-EFDDFA91561E}"/>
                </a:ext>
              </a:extLst>
            </p:cNvPr>
            <p:cNvSpPr txBox="1"/>
            <p:nvPr/>
          </p:nvSpPr>
          <p:spPr>
            <a:xfrm>
              <a:off x="319755" y="4381524"/>
              <a:ext cx="2088993" cy="400110"/>
            </a:xfrm>
            <a:prstGeom prst="rect">
              <a:avLst/>
            </a:prstGeom>
            <a:noFill/>
          </p:spPr>
          <p:txBody>
            <a:bodyPr wrap="square" lIns="0" rtlCol="0" anchor="b">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2000" b="1" noProof="1"/>
                <a:t>Lorem Ipsum</a:t>
              </a:r>
            </a:p>
          </p:txBody>
        </p:sp>
        <p:sp>
          <p:nvSpPr>
            <p:cNvPr id="23" name="Rectangle 22">
              <a:extLst>
                <a:ext uri="{FF2B5EF4-FFF2-40B4-BE49-F238E27FC236}">
                  <a16:creationId xmlns:a16="http://schemas.microsoft.com/office/drawing/2014/main" id="{753B4108-9FF7-993A-3CD1-7DF91AAA63BF}"/>
                </a:ext>
              </a:extLst>
            </p:cNvPr>
            <p:cNvSpPr/>
            <p:nvPr/>
          </p:nvSpPr>
          <p:spPr>
            <a:xfrm>
              <a:off x="319756" y="4765116"/>
              <a:ext cx="2088993" cy="307777"/>
            </a:xfrm>
            <a:prstGeom prst="rect">
              <a:avLst/>
            </a:prstGeom>
          </p:spPr>
          <p:txBody>
            <a:bodyPr wrap="square" lIns="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spcBef>
                  <a:spcPts val="1200"/>
                </a:spcBef>
              </a:pPr>
              <a:r>
                <a:rPr lang="en-US" sz="1400" noProof="1"/>
                <a:t>Lorem ipsum dolor sit. </a:t>
              </a:r>
            </a:p>
          </p:txBody>
        </p:sp>
      </p:grpSp>
      <p:grpSp>
        <p:nvGrpSpPr>
          <p:cNvPr id="34" name="Group 33">
            <a:extLst>
              <a:ext uri="{FF2B5EF4-FFF2-40B4-BE49-F238E27FC236}">
                <a16:creationId xmlns:a16="http://schemas.microsoft.com/office/drawing/2014/main" id="{E09AB9F0-A1EC-F179-283D-BA9952A8F8AA}"/>
              </a:ext>
            </a:extLst>
          </p:cNvPr>
          <p:cNvGrpSpPr/>
          <p:nvPr/>
        </p:nvGrpSpPr>
        <p:grpSpPr>
          <a:xfrm>
            <a:off x="634981" y="1449805"/>
            <a:ext cx="2926080" cy="1659485"/>
            <a:chOff x="332936" y="2627766"/>
            <a:chExt cx="2926080" cy="1659485"/>
          </a:xfrm>
        </p:grpSpPr>
        <p:sp>
          <p:nvSpPr>
            <p:cNvPr id="35" name="TextBox 34">
              <a:extLst>
                <a:ext uri="{FF2B5EF4-FFF2-40B4-BE49-F238E27FC236}">
                  <a16:creationId xmlns:a16="http://schemas.microsoft.com/office/drawing/2014/main" id="{8C8D05C1-7B1F-83D4-4F0F-FB565589110A}"/>
                </a:ext>
              </a:extLst>
            </p:cNvPr>
            <p:cNvSpPr txBox="1"/>
            <p:nvPr/>
          </p:nvSpPr>
          <p:spPr>
            <a:xfrm>
              <a:off x="332936" y="2627766"/>
              <a:ext cx="2926080" cy="461665"/>
            </a:xfrm>
            <a:prstGeom prst="rect">
              <a:avLst/>
            </a:prstGeom>
            <a:noFill/>
          </p:spPr>
          <p:txBody>
            <a:bodyPr wrap="square" lIns="0" rIns="0" rtlCol="0" anchor="b">
              <a:spAutoFit/>
            </a:bodyPr>
            <a:lstStyle/>
            <a:p>
              <a:pPr algn="ctr"/>
              <a:r>
                <a:rPr lang="en-US" sz="2400" b="1" noProof="1">
                  <a:solidFill>
                    <a:schemeClr val="accent4">
                      <a:lumMod val="50000"/>
                    </a:schemeClr>
                  </a:solidFill>
                </a:rPr>
                <a:t>Lorem Ipsum</a:t>
              </a:r>
            </a:p>
          </p:txBody>
        </p:sp>
        <p:sp>
          <p:nvSpPr>
            <p:cNvPr id="36" name="TextBox 35">
              <a:extLst>
                <a:ext uri="{FF2B5EF4-FFF2-40B4-BE49-F238E27FC236}">
                  <a16:creationId xmlns:a16="http://schemas.microsoft.com/office/drawing/2014/main" id="{FC02B685-5AE0-9797-3F7F-4323A5BF368D}"/>
                </a:ext>
              </a:extLst>
            </p:cNvPr>
            <p:cNvSpPr txBox="1"/>
            <p:nvPr/>
          </p:nvSpPr>
          <p:spPr>
            <a:xfrm>
              <a:off x="332936" y="3086922"/>
              <a:ext cx="2926080" cy="1200329"/>
            </a:xfrm>
            <a:prstGeom prst="rect">
              <a:avLst/>
            </a:prstGeom>
            <a:noFill/>
          </p:spPr>
          <p:txBody>
            <a:bodyPr wrap="square" lIns="0" rIns="0" rtlCol="0" anchor="t">
              <a:spAutoFit/>
            </a:bodyPr>
            <a:lstStyle/>
            <a:p>
              <a:pPr algn="ctr">
                <a:spcAft>
                  <a:spcPts val="1200"/>
                </a:spcAft>
              </a:pPr>
              <a:r>
                <a:rPr lang="en-US" sz="1200"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 ea commodo consequat.</a:t>
              </a:r>
            </a:p>
          </p:txBody>
        </p:sp>
      </p:grpSp>
      <p:grpSp>
        <p:nvGrpSpPr>
          <p:cNvPr id="37" name="Group 36">
            <a:extLst>
              <a:ext uri="{FF2B5EF4-FFF2-40B4-BE49-F238E27FC236}">
                <a16:creationId xmlns:a16="http://schemas.microsoft.com/office/drawing/2014/main" id="{BF876A82-584E-04B0-0B88-B6158D6D60DE}"/>
              </a:ext>
            </a:extLst>
          </p:cNvPr>
          <p:cNvGrpSpPr/>
          <p:nvPr/>
        </p:nvGrpSpPr>
        <p:grpSpPr>
          <a:xfrm>
            <a:off x="8633145" y="1449805"/>
            <a:ext cx="2926080" cy="1659485"/>
            <a:chOff x="332936" y="2627766"/>
            <a:chExt cx="2926080" cy="1659485"/>
          </a:xfrm>
        </p:grpSpPr>
        <p:sp>
          <p:nvSpPr>
            <p:cNvPr id="38" name="TextBox 37">
              <a:extLst>
                <a:ext uri="{FF2B5EF4-FFF2-40B4-BE49-F238E27FC236}">
                  <a16:creationId xmlns:a16="http://schemas.microsoft.com/office/drawing/2014/main" id="{1B00E6F8-AC2B-0C39-B82D-B34260A483DF}"/>
                </a:ext>
              </a:extLst>
            </p:cNvPr>
            <p:cNvSpPr txBox="1"/>
            <p:nvPr/>
          </p:nvSpPr>
          <p:spPr>
            <a:xfrm>
              <a:off x="332936" y="2627766"/>
              <a:ext cx="2926080" cy="461665"/>
            </a:xfrm>
            <a:prstGeom prst="rect">
              <a:avLst/>
            </a:prstGeom>
            <a:noFill/>
          </p:spPr>
          <p:txBody>
            <a:bodyPr wrap="square" lIns="0" rIns="0" rtlCol="0" anchor="b">
              <a:spAutoFit/>
            </a:bodyPr>
            <a:lstStyle/>
            <a:p>
              <a:pPr algn="ctr"/>
              <a:r>
                <a:rPr lang="en-US" sz="2400" b="1" noProof="1">
                  <a:solidFill>
                    <a:schemeClr val="accent4">
                      <a:lumMod val="50000"/>
                    </a:schemeClr>
                  </a:solidFill>
                </a:rPr>
                <a:t>Lorem Ipsum</a:t>
              </a:r>
            </a:p>
          </p:txBody>
        </p:sp>
        <p:sp>
          <p:nvSpPr>
            <p:cNvPr id="39" name="TextBox 38">
              <a:extLst>
                <a:ext uri="{FF2B5EF4-FFF2-40B4-BE49-F238E27FC236}">
                  <a16:creationId xmlns:a16="http://schemas.microsoft.com/office/drawing/2014/main" id="{670C13D3-51DF-3C5D-996C-E8132E5D5C21}"/>
                </a:ext>
              </a:extLst>
            </p:cNvPr>
            <p:cNvSpPr txBox="1"/>
            <p:nvPr/>
          </p:nvSpPr>
          <p:spPr>
            <a:xfrm>
              <a:off x="332936" y="3086922"/>
              <a:ext cx="2926080" cy="1200329"/>
            </a:xfrm>
            <a:prstGeom prst="rect">
              <a:avLst/>
            </a:prstGeom>
            <a:noFill/>
          </p:spPr>
          <p:txBody>
            <a:bodyPr wrap="square" lIns="0" rIns="0" rtlCol="0" anchor="t">
              <a:spAutoFit/>
            </a:bodyPr>
            <a:lstStyle/>
            <a:p>
              <a:pPr algn="ctr">
                <a:spcAft>
                  <a:spcPts val="1200"/>
                </a:spcAft>
              </a:pPr>
              <a:r>
                <a:rPr lang="en-US" sz="1200"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 ea commodo consequat.</a:t>
              </a:r>
            </a:p>
          </p:txBody>
        </p:sp>
      </p:grpSp>
    </p:spTree>
    <p:extLst>
      <p:ext uri="{BB962C8B-B14F-4D97-AF65-F5344CB8AC3E}">
        <p14:creationId xmlns:p14="http://schemas.microsoft.com/office/powerpoint/2010/main" val="36498686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2B323B"/>
        </a:solidFill>
        <a:effectLst/>
      </p:bgPr>
    </p:bg>
    <p:spTree>
      <p:nvGrpSpPr>
        <p:cNvPr id="1" name=""/>
        <p:cNvGrpSpPr/>
        <p:nvPr/>
      </p:nvGrpSpPr>
      <p:grpSpPr>
        <a:xfrm>
          <a:off x="0" y="0"/>
          <a:ext cx="0" cy="0"/>
          <a:chOff x="0" y="0"/>
          <a:chExt cx="0" cy="0"/>
        </a:xfrm>
      </p:grpSpPr>
      <p:sp>
        <p:nvSpPr>
          <p:cNvPr id="3" name="Shape">
            <a:extLst>
              <a:ext uri="{FF2B5EF4-FFF2-40B4-BE49-F238E27FC236}">
                <a16:creationId xmlns:a16="http://schemas.microsoft.com/office/drawing/2014/main" id="{473CA068-4921-9485-29C3-C6A6058DA3D4}"/>
              </a:ext>
            </a:extLst>
          </p:cNvPr>
          <p:cNvSpPr/>
          <p:nvPr/>
        </p:nvSpPr>
        <p:spPr>
          <a:xfrm>
            <a:off x="3374441" y="3530453"/>
            <a:ext cx="5438606" cy="894787"/>
          </a:xfrm>
          <a:custGeom>
            <a:avLst/>
            <a:gdLst/>
            <a:ahLst/>
            <a:cxnLst>
              <a:cxn ang="0">
                <a:pos x="wd2" y="hd2"/>
              </a:cxn>
              <a:cxn ang="5400000">
                <a:pos x="wd2" y="hd2"/>
              </a:cxn>
              <a:cxn ang="10800000">
                <a:pos x="wd2" y="hd2"/>
              </a:cxn>
              <a:cxn ang="16200000">
                <a:pos x="wd2" y="hd2"/>
              </a:cxn>
            </a:cxnLst>
            <a:rect l="0" t="0" r="r" b="b"/>
            <a:pathLst>
              <a:path w="21349" h="21600" extrusionOk="0">
                <a:moveTo>
                  <a:pt x="2808" y="0"/>
                </a:moveTo>
                <a:lnTo>
                  <a:pt x="18540" y="0"/>
                </a:lnTo>
                <a:cubicBezTo>
                  <a:pt x="18652" y="0"/>
                  <a:pt x="18759" y="290"/>
                  <a:pt x="18835" y="799"/>
                </a:cubicBezTo>
                <a:lnTo>
                  <a:pt x="21250" y="17607"/>
                </a:lnTo>
                <a:cubicBezTo>
                  <a:pt x="21474" y="19168"/>
                  <a:pt x="21291" y="21600"/>
                  <a:pt x="20955" y="21600"/>
                </a:cubicBezTo>
                <a:lnTo>
                  <a:pt x="393" y="21600"/>
                </a:lnTo>
                <a:cubicBezTo>
                  <a:pt x="57" y="21600"/>
                  <a:pt x="-126" y="19168"/>
                  <a:pt x="98" y="17607"/>
                </a:cubicBezTo>
                <a:lnTo>
                  <a:pt x="2513" y="799"/>
                </a:lnTo>
                <a:cubicBezTo>
                  <a:pt x="2589" y="327"/>
                  <a:pt x="2696" y="0"/>
                  <a:pt x="2808" y="0"/>
                </a:cubicBezTo>
                <a:close/>
              </a:path>
            </a:pathLst>
          </a:custGeom>
          <a:solidFill>
            <a:srgbClr val="2B323B"/>
          </a:solidFill>
          <a:ln w="12700">
            <a:miter lim="400000"/>
          </a:ln>
          <a:effectLst>
            <a:outerShdw blurRad="254000" dist="190500" dir="2700000" algn="tl" rotWithShape="0">
              <a:schemeClr val="tx1">
                <a:alpha val="38000"/>
              </a:schemeClr>
            </a:outerShdw>
          </a:effectLst>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sz="3200" b="1">
              <a:solidFill>
                <a:schemeClr val="bg1">
                  <a:lumMod val="75000"/>
                </a:schemeClr>
              </a:solidFill>
            </a:endParaRPr>
          </a:p>
        </p:txBody>
      </p:sp>
      <p:sp>
        <p:nvSpPr>
          <p:cNvPr id="4" name="Shape">
            <a:extLst>
              <a:ext uri="{FF2B5EF4-FFF2-40B4-BE49-F238E27FC236}">
                <a16:creationId xmlns:a16="http://schemas.microsoft.com/office/drawing/2014/main" id="{B22DF2BF-0642-E5FD-AC7C-92E95DFF6D07}"/>
              </a:ext>
            </a:extLst>
          </p:cNvPr>
          <p:cNvSpPr/>
          <p:nvPr/>
        </p:nvSpPr>
        <p:spPr>
          <a:xfrm>
            <a:off x="2351827" y="4703452"/>
            <a:ext cx="7488347" cy="894901"/>
          </a:xfrm>
          <a:custGeom>
            <a:avLst/>
            <a:gdLst/>
            <a:ahLst/>
            <a:cxnLst>
              <a:cxn ang="0">
                <a:pos x="wd2" y="hd2"/>
              </a:cxn>
              <a:cxn ang="5400000">
                <a:pos x="wd2" y="hd2"/>
              </a:cxn>
              <a:cxn ang="10800000">
                <a:pos x="wd2" y="hd2"/>
              </a:cxn>
              <a:cxn ang="16200000">
                <a:pos x="wd2" y="hd2"/>
              </a:cxn>
            </a:cxnLst>
            <a:rect l="0" t="0" r="r" b="b"/>
            <a:pathLst>
              <a:path w="21417" h="21567" extrusionOk="0">
                <a:moveTo>
                  <a:pt x="19586" y="801"/>
                </a:moveTo>
                <a:lnTo>
                  <a:pt x="21346" y="17580"/>
                </a:lnTo>
                <a:cubicBezTo>
                  <a:pt x="21509" y="19139"/>
                  <a:pt x="21376" y="21567"/>
                  <a:pt x="21131" y="21567"/>
                </a:cubicBezTo>
                <a:lnTo>
                  <a:pt x="10709" y="21567"/>
                </a:lnTo>
                <a:lnTo>
                  <a:pt x="287" y="21567"/>
                </a:lnTo>
                <a:cubicBezTo>
                  <a:pt x="42" y="21567"/>
                  <a:pt x="-91" y="19139"/>
                  <a:pt x="72" y="17580"/>
                </a:cubicBezTo>
                <a:lnTo>
                  <a:pt x="1832" y="801"/>
                </a:lnTo>
                <a:cubicBezTo>
                  <a:pt x="1887" y="293"/>
                  <a:pt x="1965" y="3"/>
                  <a:pt x="2047" y="3"/>
                </a:cubicBezTo>
                <a:lnTo>
                  <a:pt x="19371" y="3"/>
                </a:lnTo>
                <a:cubicBezTo>
                  <a:pt x="19453" y="-33"/>
                  <a:pt x="19531" y="293"/>
                  <a:pt x="19586" y="801"/>
                </a:cubicBezTo>
                <a:close/>
              </a:path>
            </a:pathLst>
          </a:custGeom>
          <a:solidFill>
            <a:srgbClr val="2B323B"/>
          </a:solidFill>
          <a:ln w="12700">
            <a:miter lim="400000"/>
          </a:ln>
          <a:effectLst>
            <a:outerShdw blurRad="254000" dist="190500" dir="2700000" algn="tl" rotWithShape="0">
              <a:schemeClr val="tx1">
                <a:alpha val="38000"/>
              </a:schemeClr>
            </a:outerShdw>
          </a:effectLst>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sz="3200" b="1">
              <a:solidFill>
                <a:schemeClr val="bg1">
                  <a:lumMod val="75000"/>
                </a:schemeClr>
              </a:solidFill>
            </a:endParaRPr>
          </a:p>
        </p:txBody>
      </p:sp>
      <p:sp>
        <p:nvSpPr>
          <p:cNvPr id="5" name="Shape">
            <a:extLst>
              <a:ext uri="{FF2B5EF4-FFF2-40B4-BE49-F238E27FC236}">
                <a16:creationId xmlns:a16="http://schemas.microsoft.com/office/drawing/2014/main" id="{EDDF3491-B1FC-EAC9-ECF7-2C0F52AA0D36}"/>
              </a:ext>
            </a:extLst>
          </p:cNvPr>
          <p:cNvSpPr/>
          <p:nvPr/>
        </p:nvSpPr>
        <p:spPr>
          <a:xfrm>
            <a:off x="4397055" y="2372493"/>
            <a:ext cx="3390370" cy="894787"/>
          </a:xfrm>
          <a:custGeom>
            <a:avLst/>
            <a:gdLst/>
            <a:ahLst/>
            <a:cxnLst>
              <a:cxn ang="0">
                <a:pos x="wd2" y="hd2"/>
              </a:cxn>
              <a:cxn ang="5400000">
                <a:pos x="wd2" y="hd2"/>
              </a:cxn>
              <a:cxn ang="10800000">
                <a:pos x="wd2" y="hd2"/>
              </a:cxn>
              <a:cxn ang="16200000">
                <a:pos x="wd2" y="hd2"/>
              </a:cxn>
            </a:cxnLst>
            <a:rect l="0" t="0" r="r" b="b"/>
            <a:pathLst>
              <a:path w="21200" h="21600" extrusionOk="0">
                <a:moveTo>
                  <a:pt x="4474" y="0"/>
                </a:moveTo>
                <a:lnTo>
                  <a:pt x="16726" y="0"/>
                </a:lnTo>
                <a:cubicBezTo>
                  <a:pt x="16905" y="0"/>
                  <a:pt x="17074" y="290"/>
                  <a:pt x="17197" y="799"/>
                </a:cubicBezTo>
                <a:lnTo>
                  <a:pt x="21043" y="17607"/>
                </a:lnTo>
                <a:cubicBezTo>
                  <a:pt x="21400" y="19168"/>
                  <a:pt x="21108" y="21600"/>
                  <a:pt x="20572" y="21600"/>
                </a:cubicBezTo>
                <a:lnTo>
                  <a:pt x="628" y="21600"/>
                </a:lnTo>
                <a:cubicBezTo>
                  <a:pt x="92" y="21600"/>
                  <a:pt x="-200" y="19168"/>
                  <a:pt x="157" y="17607"/>
                </a:cubicBezTo>
                <a:lnTo>
                  <a:pt x="4003" y="799"/>
                </a:lnTo>
                <a:cubicBezTo>
                  <a:pt x="4126" y="327"/>
                  <a:pt x="4295" y="0"/>
                  <a:pt x="4474" y="0"/>
                </a:cubicBezTo>
                <a:close/>
              </a:path>
            </a:pathLst>
          </a:custGeom>
          <a:solidFill>
            <a:srgbClr val="2B323B"/>
          </a:solidFill>
          <a:ln w="12700">
            <a:miter lim="400000"/>
          </a:ln>
          <a:effectLst>
            <a:outerShdw blurRad="254000" dist="190500" dir="2700000" algn="tl" rotWithShape="0">
              <a:schemeClr val="tx1">
                <a:alpha val="38000"/>
              </a:schemeClr>
            </a:outerShdw>
          </a:effectLst>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sz="3200" b="1">
              <a:solidFill>
                <a:schemeClr val="bg1">
                  <a:lumMod val="75000"/>
                </a:schemeClr>
              </a:solidFill>
            </a:endParaRPr>
          </a:p>
        </p:txBody>
      </p:sp>
      <p:sp>
        <p:nvSpPr>
          <p:cNvPr id="6" name="Shape">
            <a:extLst>
              <a:ext uri="{FF2B5EF4-FFF2-40B4-BE49-F238E27FC236}">
                <a16:creationId xmlns:a16="http://schemas.microsoft.com/office/drawing/2014/main" id="{61550E26-9CEE-46E3-132B-230DC98A7B61}"/>
              </a:ext>
            </a:extLst>
          </p:cNvPr>
          <p:cNvSpPr/>
          <p:nvPr/>
        </p:nvSpPr>
        <p:spPr>
          <a:xfrm>
            <a:off x="5419668" y="1259647"/>
            <a:ext cx="1339170" cy="844426"/>
          </a:xfrm>
          <a:custGeom>
            <a:avLst/>
            <a:gdLst/>
            <a:ahLst/>
            <a:cxnLst>
              <a:cxn ang="0">
                <a:pos x="wd2" y="hd2"/>
              </a:cxn>
              <a:cxn ang="5400000">
                <a:pos x="wd2" y="hd2"/>
              </a:cxn>
              <a:cxn ang="10800000">
                <a:pos x="wd2" y="hd2"/>
              </a:cxn>
              <a:cxn ang="16200000">
                <a:pos x="wd2" y="hd2"/>
              </a:cxn>
            </a:cxnLst>
            <a:rect l="0" t="0" r="r" b="b"/>
            <a:pathLst>
              <a:path w="20616" h="21278" extrusionOk="0">
                <a:moveTo>
                  <a:pt x="388" y="17110"/>
                </a:moveTo>
                <a:lnTo>
                  <a:pt x="9162" y="853"/>
                </a:lnTo>
                <a:cubicBezTo>
                  <a:pt x="9764" y="-284"/>
                  <a:pt x="10852" y="-284"/>
                  <a:pt x="11454" y="853"/>
                </a:cubicBezTo>
                <a:lnTo>
                  <a:pt x="20228" y="17110"/>
                </a:lnTo>
                <a:cubicBezTo>
                  <a:pt x="21108" y="18739"/>
                  <a:pt x="20390" y="21278"/>
                  <a:pt x="19071" y="21278"/>
                </a:cubicBezTo>
                <a:lnTo>
                  <a:pt x="1522" y="21278"/>
                </a:lnTo>
                <a:cubicBezTo>
                  <a:pt x="226" y="21316"/>
                  <a:pt x="-492" y="18739"/>
                  <a:pt x="388" y="17110"/>
                </a:cubicBezTo>
                <a:close/>
              </a:path>
            </a:pathLst>
          </a:custGeom>
          <a:solidFill>
            <a:srgbClr val="2B323B"/>
          </a:solidFill>
          <a:ln w="12700">
            <a:miter lim="400000"/>
          </a:ln>
          <a:effectLst>
            <a:outerShdw blurRad="254000" dist="190500" dir="2700000" algn="tl" rotWithShape="0">
              <a:schemeClr val="tx1">
                <a:alpha val="38000"/>
              </a:schemeClr>
            </a:outerShdw>
          </a:effectLst>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sz="3200" b="1">
              <a:solidFill>
                <a:schemeClr val="bg1">
                  <a:lumMod val="75000"/>
                </a:schemeClr>
              </a:solidFill>
            </a:endParaRPr>
          </a:p>
        </p:txBody>
      </p:sp>
      <p:sp>
        <p:nvSpPr>
          <p:cNvPr id="10" name="Shape">
            <a:extLst>
              <a:ext uri="{FF2B5EF4-FFF2-40B4-BE49-F238E27FC236}">
                <a16:creationId xmlns:a16="http://schemas.microsoft.com/office/drawing/2014/main" id="{1F76E26D-C27B-894B-E9AC-1F6D0BBECDB4}"/>
              </a:ext>
            </a:extLst>
          </p:cNvPr>
          <p:cNvSpPr/>
          <p:nvPr/>
        </p:nvSpPr>
        <p:spPr>
          <a:xfrm>
            <a:off x="5419668" y="1259647"/>
            <a:ext cx="1339170" cy="844426"/>
          </a:xfrm>
          <a:custGeom>
            <a:avLst/>
            <a:gdLst/>
            <a:ahLst/>
            <a:cxnLst>
              <a:cxn ang="0">
                <a:pos x="wd2" y="hd2"/>
              </a:cxn>
              <a:cxn ang="5400000">
                <a:pos x="wd2" y="hd2"/>
              </a:cxn>
              <a:cxn ang="10800000">
                <a:pos x="wd2" y="hd2"/>
              </a:cxn>
              <a:cxn ang="16200000">
                <a:pos x="wd2" y="hd2"/>
              </a:cxn>
            </a:cxnLst>
            <a:rect l="0" t="0" r="r" b="b"/>
            <a:pathLst>
              <a:path w="20616" h="21278" extrusionOk="0">
                <a:moveTo>
                  <a:pt x="388" y="17110"/>
                </a:moveTo>
                <a:lnTo>
                  <a:pt x="9162" y="853"/>
                </a:lnTo>
                <a:cubicBezTo>
                  <a:pt x="9764" y="-284"/>
                  <a:pt x="10852" y="-284"/>
                  <a:pt x="11454" y="853"/>
                </a:cubicBezTo>
                <a:lnTo>
                  <a:pt x="20228" y="17110"/>
                </a:lnTo>
                <a:cubicBezTo>
                  <a:pt x="21108" y="18739"/>
                  <a:pt x="20390" y="21278"/>
                  <a:pt x="19071" y="21278"/>
                </a:cubicBezTo>
                <a:lnTo>
                  <a:pt x="1522" y="21278"/>
                </a:lnTo>
                <a:cubicBezTo>
                  <a:pt x="226" y="21316"/>
                  <a:pt x="-492" y="18739"/>
                  <a:pt x="388" y="17110"/>
                </a:cubicBezTo>
                <a:close/>
              </a:path>
            </a:pathLst>
          </a:custGeom>
          <a:solidFill>
            <a:srgbClr val="2B323B"/>
          </a:solidFill>
          <a:ln w="12700">
            <a:miter lim="400000"/>
          </a:ln>
          <a:effectLst>
            <a:outerShdw blurRad="254000" dist="101600" dir="13500000" algn="tl" rotWithShape="0">
              <a:schemeClr val="bg1">
                <a:alpha val="20000"/>
              </a:schemeClr>
            </a:outerShdw>
          </a:effectLst>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sz="3000">
              <a:solidFill>
                <a:srgbClr val="FFFFFF"/>
              </a:solidFill>
            </a:endParaRPr>
          </a:p>
        </p:txBody>
      </p:sp>
      <p:sp>
        <p:nvSpPr>
          <p:cNvPr id="9" name="Shape">
            <a:extLst>
              <a:ext uri="{FF2B5EF4-FFF2-40B4-BE49-F238E27FC236}">
                <a16:creationId xmlns:a16="http://schemas.microsoft.com/office/drawing/2014/main" id="{0300B39A-54EF-2AE6-BA36-161E40BDF4BA}"/>
              </a:ext>
            </a:extLst>
          </p:cNvPr>
          <p:cNvSpPr/>
          <p:nvPr/>
        </p:nvSpPr>
        <p:spPr>
          <a:xfrm>
            <a:off x="4397055" y="2372493"/>
            <a:ext cx="3390370" cy="894787"/>
          </a:xfrm>
          <a:custGeom>
            <a:avLst/>
            <a:gdLst/>
            <a:ahLst/>
            <a:cxnLst>
              <a:cxn ang="0">
                <a:pos x="wd2" y="hd2"/>
              </a:cxn>
              <a:cxn ang="5400000">
                <a:pos x="wd2" y="hd2"/>
              </a:cxn>
              <a:cxn ang="10800000">
                <a:pos x="wd2" y="hd2"/>
              </a:cxn>
              <a:cxn ang="16200000">
                <a:pos x="wd2" y="hd2"/>
              </a:cxn>
            </a:cxnLst>
            <a:rect l="0" t="0" r="r" b="b"/>
            <a:pathLst>
              <a:path w="21200" h="21600" extrusionOk="0">
                <a:moveTo>
                  <a:pt x="4474" y="0"/>
                </a:moveTo>
                <a:lnTo>
                  <a:pt x="16726" y="0"/>
                </a:lnTo>
                <a:cubicBezTo>
                  <a:pt x="16905" y="0"/>
                  <a:pt x="17074" y="290"/>
                  <a:pt x="17197" y="799"/>
                </a:cubicBezTo>
                <a:lnTo>
                  <a:pt x="21043" y="17607"/>
                </a:lnTo>
                <a:cubicBezTo>
                  <a:pt x="21400" y="19168"/>
                  <a:pt x="21108" y="21600"/>
                  <a:pt x="20572" y="21600"/>
                </a:cubicBezTo>
                <a:lnTo>
                  <a:pt x="628" y="21600"/>
                </a:lnTo>
                <a:cubicBezTo>
                  <a:pt x="92" y="21600"/>
                  <a:pt x="-200" y="19168"/>
                  <a:pt x="157" y="17607"/>
                </a:cubicBezTo>
                <a:lnTo>
                  <a:pt x="4003" y="799"/>
                </a:lnTo>
                <a:cubicBezTo>
                  <a:pt x="4126" y="327"/>
                  <a:pt x="4295" y="0"/>
                  <a:pt x="4474" y="0"/>
                </a:cubicBezTo>
                <a:close/>
              </a:path>
            </a:pathLst>
          </a:custGeom>
          <a:solidFill>
            <a:srgbClr val="2B323B"/>
          </a:solidFill>
          <a:ln w="12700">
            <a:miter lim="400000"/>
          </a:ln>
          <a:effectLst>
            <a:outerShdw blurRad="254000" dist="101600" dir="13500000" algn="tl" rotWithShape="0">
              <a:schemeClr val="bg1">
                <a:alpha val="20000"/>
              </a:schemeClr>
            </a:outerShdw>
          </a:effectLst>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sz="3000">
              <a:solidFill>
                <a:srgbClr val="FFFFFF"/>
              </a:solidFill>
            </a:endParaRPr>
          </a:p>
        </p:txBody>
      </p:sp>
      <p:sp>
        <p:nvSpPr>
          <p:cNvPr id="11" name="Shape">
            <a:extLst>
              <a:ext uri="{FF2B5EF4-FFF2-40B4-BE49-F238E27FC236}">
                <a16:creationId xmlns:a16="http://schemas.microsoft.com/office/drawing/2014/main" id="{E1DFEF3C-808A-E85D-8043-583802B0D765}"/>
              </a:ext>
            </a:extLst>
          </p:cNvPr>
          <p:cNvSpPr/>
          <p:nvPr/>
        </p:nvSpPr>
        <p:spPr>
          <a:xfrm>
            <a:off x="4397055" y="2372493"/>
            <a:ext cx="3390370" cy="894787"/>
          </a:xfrm>
          <a:custGeom>
            <a:avLst/>
            <a:gdLst/>
            <a:ahLst/>
            <a:cxnLst>
              <a:cxn ang="0">
                <a:pos x="wd2" y="hd2"/>
              </a:cxn>
              <a:cxn ang="5400000">
                <a:pos x="wd2" y="hd2"/>
              </a:cxn>
              <a:cxn ang="10800000">
                <a:pos x="wd2" y="hd2"/>
              </a:cxn>
              <a:cxn ang="16200000">
                <a:pos x="wd2" y="hd2"/>
              </a:cxn>
            </a:cxnLst>
            <a:rect l="0" t="0" r="r" b="b"/>
            <a:pathLst>
              <a:path w="21200" h="21600" extrusionOk="0">
                <a:moveTo>
                  <a:pt x="4474" y="0"/>
                </a:moveTo>
                <a:lnTo>
                  <a:pt x="16726" y="0"/>
                </a:lnTo>
                <a:cubicBezTo>
                  <a:pt x="16905" y="0"/>
                  <a:pt x="17074" y="290"/>
                  <a:pt x="17197" y="799"/>
                </a:cubicBezTo>
                <a:lnTo>
                  <a:pt x="21043" y="17607"/>
                </a:lnTo>
                <a:cubicBezTo>
                  <a:pt x="21400" y="19168"/>
                  <a:pt x="21108" y="21600"/>
                  <a:pt x="20572" y="21600"/>
                </a:cubicBezTo>
                <a:lnTo>
                  <a:pt x="628" y="21600"/>
                </a:lnTo>
                <a:cubicBezTo>
                  <a:pt x="92" y="21600"/>
                  <a:pt x="-200" y="19168"/>
                  <a:pt x="157" y="17607"/>
                </a:cubicBezTo>
                <a:lnTo>
                  <a:pt x="4003" y="799"/>
                </a:lnTo>
                <a:cubicBezTo>
                  <a:pt x="4126" y="327"/>
                  <a:pt x="4295" y="0"/>
                  <a:pt x="4474" y="0"/>
                </a:cubicBezTo>
                <a:close/>
              </a:path>
            </a:pathLst>
          </a:custGeom>
          <a:gradFill>
            <a:gsLst>
              <a:gs pos="0">
                <a:schemeClr val="accent4">
                  <a:lumMod val="60000"/>
                  <a:lumOff val="40000"/>
                </a:schemeClr>
              </a:gs>
              <a:gs pos="100000">
                <a:schemeClr val="accent4">
                  <a:lumMod val="75000"/>
                </a:schemeClr>
              </a:gs>
            </a:gsLst>
            <a:lin ang="2700000" scaled="0"/>
          </a:gradFill>
          <a:ln w="12700">
            <a:miter lim="400000"/>
          </a:ln>
          <a:effectLst>
            <a:innerShdw blurRad="254000" dist="190500" dir="13500000">
              <a:schemeClr val="accent4">
                <a:lumMod val="75000"/>
                <a:alpha val="50000"/>
              </a:schemeClr>
            </a:innerShdw>
          </a:effectLst>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dirty="0"/>
          </a:p>
        </p:txBody>
      </p:sp>
      <p:sp>
        <p:nvSpPr>
          <p:cNvPr id="7" name="Shape">
            <a:extLst>
              <a:ext uri="{FF2B5EF4-FFF2-40B4-BE49-F238E27FC236}">
                <a16:creationId xmlns:a16="http://schemas.microsoft.com/office/drawing/2014/main" id="{C12B839D-4991-D7F9-7171-89ED9AB136CF}"/>
              </a:ext>
            </a:extLst>
          </p:cNvPr>
          <p:cNvSpPr/>
          <p:nvPr/>
        </p:nvSpPr>
        <p:spPr>
          <a:xfrm>
            <a:off x="3374441" y="3530453"/>
            <a:ext cx="5438606" cy="894787"/>
          </a:xfrm>
          <a:custGeom>
            <a:avLst/>
            <a:gdLst/>
            <a:ahLst/>
            <a:cxnLst>
              <a:cxn ang="0">
                <a:pos x="wd2" y="hd2"/>
              </a:cxn>
              <a:cxn ang="5400000">
                <a:pos x="wd2" y="hd2"/>
              </a:cxn>
              <a:cxn ang="10800000">
                <a:pos x="wd2" y="hd2"/>
              </a:cxn>
              <a:cxn ang="16200000">
                <a:pos x="wd2" y="hd2"/>
              </a:cxn>
            </a:cxnLst>
            <a:rect l="0" t="0" r="r" b="b"/>
            <a:pathLst>
              <a:path w="21349" h="21600" extrusionOk="0">
                <a:moveTo>
                  <a:pt x="2808" y="0"/>
                </a:moveTo>
                <a:lnTo>
                  <a:pt x="18540" y="0"/>
                </a:lnTo>
                <a:cubicBezTo>
                  <a:pt x="18652" y="0"/>
                  <a:pt x="18759" y="290"/>
                  <a:pt x="18835" y="799"/>
                </a:cubicBezTo>
                <a:lnTo>
                  <a:pt x="21250" y="17607"/>
                </a:lnTo>
                <a:cubicBezTo>
                  <a:pt x="21474" y="19168"/>
                  <a:pt x="21291" y="21600"/>
                  <a:pt x="20955" y="21600"/>
                </a:cubicBezTo>
                <a:lnTo>
                  <a:pt x="393" y="21600"/>
                </a:lnTo>
                <a:cubicBezTo>
                  <a:pt x="57" y="21600"/>
                  <a:pt x="-126" y="19168"/>
                  <a:pt x="98" y="17607"/>
                </a:cubicBezTo>
                <a:lnTo>
                  <a:pt x="2513" y="799"/>
                </a:lnTo>
                <a:cubicBezTo>
                  <a:pt x="2589" y="327"/>
                  <a:pt x="2696" y="0"/>
                  <a:pt x="2808" y="0"/>
                </a:cubicBezTo>
                <a:close/>
              </a:path>
            </a:pathLst>
          </a:custGeom>
          <a:solidFill>
            <a:srgbClr val="2B323B"/>
          </a:solidFill>
          <a:ln w="12700">
            <a:miter lim="400000"/>
          </a:ln>
          <a:effectLst>
            <a:outerShdw blurRad="254000" dist="101600" dir="13500000" algn="tl" rotWithShape="0">
              <a:schemeClr val="bg1">
                <a:alpha val="20000"/>
              </a:schemeClr>
            </a:outerShdw>
          </a:effectLst>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sz="3000">
              <a:solidFill>
                <a:srgbClr val="FFFFFF"/>
              </a:solidFill>
            </a:endParaRPr>
          </a:p>
        </p:txBody>
      </p:sp>
      <p:sp>
        <p:nvSpPr>
          <p:cNvPr id="8" name="Shape">
            <a:extLst>
              <a:ext uri="{FF2B5EF4-FFF2-40B4-BE49-F238E27FC236}">
                <a16:creationId xmlns:a16="http://schemas.microsoft.com/office/drawing/2014/main" id="{B1F6970D-8BAB-1923-45C8-21C19D1CCF0B}"/>
              </a:ext>
            </a:extLst>
          </p:cNvPr>
          <p:cNvSpPr/>
          <p:nvPr/>
        </p:nvSpPr>
        <p:spPr>
          <a:xfrm>
            <a:off x="2351827" y="4703452"/>
            <a:ext cx="7488347" cy="894901"/>
          </a:xfrm>
          <a:custGeom>
            <a:avLst/>
            <a:gdLst/>
            <a:ahLst/>
            <a:cxnLst>
              <a:cxn ang="0">
                <a:pos x="wd2" y="hd2"/>
              </a:cxn>
              <a:cxn ang="5400000">
                <a:pos x="wd2" y="hd2"/>
              </a:cxn>
              <a:cxn ang="10800000">
                <a:pos x="wd2" y="hd2"/>
              </a:cxn>
              <a:cxn ang="16200000">
                <a:pos x="wd2" y="hd2"/>
              </a:cxn>
            </a:cxnLst>
            <a:rect l="0" t="0" r="r" b="b"/>
            <a:pathLst>
              <a:path w="21417" h="21567" extrusionOk="0">
                <a:moveTo>
                  <a:pt x="19586" y="801"/>
                </a:moveTo>
                <a:lnTo>
                  <a:pt x="21346" y="17580"/>
                </a:lnTo>
                <a:cubicBezTo>
                  <a:pt x="21509" y="19139"/>
                  <a:pt x="21376" y="21567"/>
                  <a:pt x="21131" y="21567"/>
                </a:cubicBezTo>
                <a:lnTo>
                  <a:pt x="10709" y="21567"/>
                </a:lnTo>
                <a:lnTo>
                  <a:pt x="287" y="21567"/>
                </a:lnTo>
                <a:cubicBezTo>
                  <a:pt x="42" y="21567"/>
                  <a:pt x="-91" y="19139"/>
                  <a:pt x="72" y="17580"/>
                </a:cubicBezTo>
                <a:lnTo>
                  <a:pt x="1832" y="801"/>
                </a:lnTo>
                <a:cubicBezTo>
                  <a:pt x="1887" y="293"/>
                  <a:pt x="1965" y="3"/>
                  <a:pt x="2047" y="3"/>
                </a:cubicBezTo>
                <a:lnTo>
                  <a:pt x="19371" y="3"/>
                </a:lnTo>
                <a:cubicBezTo>
                  <a:pt x="19453" y="-33"/>
                  <a:pt x="19531" y="293"/>
                  <a:pt x="19586" y="801"/>
                </a:cubicBezTo>
                <a:close/>
              </a:path>
            </a:pathLst>
          </a:custGeom>
          <a:solidFill>
            <a:srgbClr val="2B323B"/>
          </a:solidFill>
          <a:ln w="12700">
            <a:miter lim="400000"/>
          </a:ln>
          <a:effectLst>
            <a:outerShdw blurRad="254000" dist="101600" dir="13500000" algn="tl" rotWithShape="0">
              <a:schemeClr val="bg1">
                <a:alpha val="20000"/>
              </a:schemeClr>
            </a:outerShdw>
          </a:effectLst>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sz="3000">
              <a:solidFill>
                <a:srgbClr val="FFFFFF"/>
              </a:solidFill>
            </a:endParaRPr>
          </a:p>
        </p:txBody>
      </p:sp>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dirty="0"/>
              <a:t>Neumorphic Hierarchy Pyramid – Slide Template</a:t>
            </a:r>
          </a:p>
        </p:txBody>
      </p:sp>
      <p:pic>
        <p:nvPicPr>
          <p:cNvPr id="12" name="Graphic 11" descr="Head with gears">
            <a:extLst>
              <a:ext uri="{FF2B5EF4-FFF2-40B4-BE49-F238E27FC236}">
                <a16:creationId xmlns:a16="http://schemas.microsoft.com/office/drawing/2014/main" id="{1757F3E1-460A-C39D-7424-765F055F3D5F}"/>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969951" y="4855347"/>
            <a:ext cx="591110" cy="591110"/>
          </a:xfrm>
          <a:prstGeom prst="rect">
            <a:avLst/>
          </a:prstGeom>
        </p:spPr>
      </p:pic>
      <p:pic>
        <p:nvPicPr>
          <p:cNvPr id="13" name="Graphic 12" descr="Stopwatch 33%">
            <a:extLst>
              <a:ext uri="{FF2B5EF4-FFF2-40B4-BE49-F238E27FC236}">
                <a16:creationId xmlns:a16="http://schemas.microsoft.com/office/drawing/2014/main" id="{E0A52474-547C-3A12-A9C6-F6C183BF7454}"/>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3871848" y="3682291"/>
            <a:ext cx="591110" cy="591110"/>
          </a:xfrm>
          <a:prstGeom prst="rect">
            <a:avLst/>
          </a:prstGeom>
        </p:spPr>
      </p:pic>
      <p:pic>
        <p:nvPicPr>
          <p:cNvPr id="14" name="Graphic 13" descr="Bullseye">
            <a:extLst>
              <a:ext uri="{FF2B5EF4-FFF2-40B4-BE49-F238E27FC236}">
                <a16:creationId xmlns:a16="http://schemas.microsoft.com/office/drawing/2014/main" id="{683FB524-8D51-548A-3DCC-5529FEA18220}"/>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4934070" y="2524331"/>
            <a:ext cx="591110" cy="591110"/>
          </a:xfrm>
          <a:prstGeom prst="rect">
            <a:avLst/>
          </a:prstGeom>
          <a:effectLst>
            <a:outerShdw blurRad="139700" dist="38100" dir="2700000" algn="tl" rotWithShape="0">
              <a:prstClr val="black">
                <a:alpha val="15000"/>
              </a:prstClr>
            </a:outerShdw>
          </a:effectLst>
        </p:spPr>
      </p:pic>
      <p:pic>
        <p:nvPicPr>
          <p:cNvPr id="15" name="Graphic 14" descr="Lights On">
            <a:extLst>
              <a:ext uri="{FF2B5EF4-FFF2-40B4-BE49-F238E27FC236}">
                <a16:creationId xmlns:a16="http://schemas.microsoft.com/office/drawing/2014/main" id="{7B6BD64D-354C-3070-373F-05410615836E}"/>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5800445" y="1449805"/>
            <a:ext cx="591110" cy="591110"/>
          </a:xfrm>
          <a:prstGeom prst="rect">
            <a:avLst/>
          </a:prstGeom>
        </p:spPr>
      </p:pic>
      <p:grpSp>
        <p:nvGrpSpPr>
          <p:cNvPr id="16" name="Group 15">
            <a:extLst>
              <a:ext uri="{FF2B5EF4-FFF2-40B4-BE49-F238E27FC236}">
                <a16:creationId xmlns:a16="http://schemas.microsoft.com/office/drawing/2014/main" id="{8E1C81E6-D04A-D487-1292-E0154833631A}"/>
              </a:ext>
            </a:extLst>
          </p:cNvPr>
          <p:cNvGrpSpPr/>
          <p:nvPr/>
        </p:nvGrpSpPr>
        <p:grpSpPr>
          <a:xfrm>
            <a:off x="4397055" y="3632162"/>
            <a:ext cx="3647595" cy="691369"/>
            <a:chOff x="319755" y="4381524"/>
            <a:chExt cx="2088994" cy="691369"/>
          </a:xfrm>
        </p:grpSpPr>
        <p:sp>
          <p:nvSpPr>
            <p:cNvPr id="26" name="TextBox 16">
              <a:extLst>
                <a:ext uri="{FF2B5EF4-FFF2-40B4-BE49-F238E27FC236}">
                  <a16:creationId xmlns:a16="http://schemas.microsoft.com/office/drawing/2014/main" id="{5C03378D-5ECD-CC9F-26D3-48AB10D21257}"/>
                </a:ext>
              </a:extLst>
            </p:cNvPr>
            <p:cNvSpPr txBox="1"/>
            <p:nvPr/>
          </p:nvSpPr>
          <p:spPr>
            <a:xfrm>
              <a:off x="319755" y="4381524"/>
              <a:ext cx="2088993" cy="400110"/>
            </a:xfrm>
            <a:prstGeom prst="rect">
              <a:avLst/>
            </a:prstGeom>
            <a:noFill/>
          </p:spPr>
          <p:txBody>
            <a:bodyPr wrap="square" lIns="0" rtlCol="0" anchor="b">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2000" b="1" noProof="1">
                  <a:solidFill>
                    <a:schemeClr val="bg1"/>
                  </a:solidFill>
                </a:rPr>
                <a:t>Lorem Ipsum</a:t>
              </a:r>
            </a:p>
          </p:txBody>
        </p:sp>
        <p:sp>
          <p:nvSpPr>
            <p:cNvPr id="27" name="Rectangle 26">
              <a:extLst>
                <a:ext uri="{FF2B5EF4-FFF2-40B4-BE49-F238E27FC236}">
                  <a16:creationId xmlns:a16="http://schemas.microsoft.com/office/drawing/2014/main" id="{3CF60F33-5AC4-8538-9F6E-DEB18AC2477D}"/>
                </a:ext>
              </a:extLst>
            </p:cNvPr>
            <p:cNvSpPr/>
            <p:nvPr/>
          </p:nvSpPr>
          <p:spPr>
            <a:xfrm>
              <a:off x="319756" y="4765116"/>
              <a:ext cx="2088993" cy="307777"/>
            </a:xfrm>
            <a:prstGeom prst="rect">
              <a:avLst/>
            </a:prstGeom>
          </p:spPr>
          <p:txBody>
            <a:bodyPr wrap="square" lIns="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spcBef>
                  <a:spcPts val="1200"/>
                </a:spcBef>
              </a:pPr>
              <a:r>
                <a:rPr lang="en-US" sz="1400" noProof="1">
                  <a:solidFill>
                    <a:schemeClr val="bg1">
                      <a:lumMod val="75000"/>
                    </a:schemeClr>
                  </a:solidFill>
                </a:rPr>
                <a:t>Lorem ipsum dolor sit amet, consectetur. </a:t>
              </a:r>
            </a:p>
          </p:txBody>
        </p:sp>
      </p:grpSp>
      <p:grpSp>
        <p:nvGrpSpPr>
          <p:cNvPr id="17" name="Group 16">
            <a:extLst>
              <a:ext uri="{FF2B5EF4-FFF2-40B4-BE49-F238E27FC236}">
                <a16:creationId xmlns:a16="http://schemas.microsoft.com/office/drawing/2014/main" id="{286453DE-D7F8-6F4A-76AD-8BE4E9D8EFA3}"/>
              </a:ext>
            </a:extLst>
          </p:cNvPr>
          <p:cNvGrpSpPr/>
          <p:nvPr/>
        </p:nvGrpSpPr>
        <p:grpSpPr>
          <a:xfrm>
            <a:off x="4265455" y="4805218"/>
            <a:ext cx="3647595" cy="691369"/>
            <a:chOff x="319755" y="4381524"/>
            <a:chExt cx="2088994" cy="691369"/>
          </a:xfrm>
        </p:grpSpPr>
        <p:sp>
          <p:nvSpPr>
            <p:cNvPr id="24" name="TextBox 19">
              <a:extLst>
                <a:ext uri="{FF2B5EF4-FFF2-40B4-BE49-F238E27FC236}">
                  <a16:creationId xmlns:a16="http://schemas.microsoft.com/office/drawing/2014/main" id="{C165CCE7-C819-05F5-9D06-2DC6523D7DCE}"/>
                </a:ext>
              </a:extLst>
            </p:cNvPr>
            <p:cNvSpPr txBox="1"/>
            <p:nvPr/>
          </p:nvSpPr>
          <p:spPr>
            <a:xfrm>
              <a:off x="319755" y="4381524"/>
              <a:ext cx="2088993" cy="400110"/>
            </a:xfrm>
            <a:prstGeom prst="rect">
              <a:avLst/>
            </a:prstGeom>
            <a:noFill/>
          </p:spPr>
          <p:txBody>
            <a:bodyPr wrap="square" lIns="0" rtlCol="0" anchor="b">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2000" b="1" noProof="1">
                  <a:solidFill>
                    <a:schemeClr val="bg1"/>
                  </a:solidFill>
                </a:rPr>
                <a:t>Lorem Ipsum</a:t>
              </a:r>
            </a:p>
          </p:txBody>
        </p:sp>
        <p:sp>
          <p:nvSpPr>
            <p:cNvPr id="25" name="Rectangle 24">
              <a:extLst>
                <a:ext uri="{FF2B5EF4-FFF2-40B4-BE49-F238E27FC236}">
                  <a16:creationId xmlns:a16="http://schemas.microsoft.com/office/drawing/2014/main" id="{8B6B2DB6-550E-AD58-2822-FB8B41DA79BC}"/>
                </a:ext>
              </a:extLst>
            </p:cNvPr>
            <p:cNvSpPr/>
            <p:nvPr/>
          </p:nvSpPr>
          <p:spPr>
            <a:xfrm>
              <a:off x="319756" y="4765116"/>
              <a:ext cx="2088993" cy="307777"/>
            </a:xfrm>
            <a:prstGeom prst="rect">
              <a:avLst/>
            </a:prstGeom>
          </p:spPr>
          <p:txBody>
            <a:bodyPr wrap="square" lIns="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spcBef>
                  <a:spcPts val="1200"/>
                </a:spcBef>
              </a:pPr>
              <a:r>
                <a:rPr lang="en-US" sz="1400" noProof="1">
                  <a:solidFill>
                    <a:schemeClr val="bg1">
                      <a:lumMod val="75000"/>
                    </a:schemeClr>
                  </a:solidFill>
                </a:rPr>
                <a:t>Lorem ipsum dolor sit amet, consectetur. </a:t>
              </a:r>
            </a:p>
          </p:txBody>
        </p:sp>
      </p:grpSp>
      <p:grpSp>
        <p:nvGrpSpPr>
          <p:cNvPr id="18" name="Group 17">
            <a:extLst>
              <a:ext uri="{FF2B5EF4-FFF2-40B4-BE49-F238E27FC236}">
                <a16:creationId xmlns:a16="http://schemas.microsoft.com/office/drawing/2014/main" id="{0BF8520C-485E-D569-565C-934D0DEAA810}"/>
              </a:ext>
            </a:extLst>
          </p:cNvPr>
          <p:cNvGrpSpPr/>
          <p:nvPr/>
        </p:nvGrpSpPr>
        <p:grpSpPr>
          <a:xfrm>
            <a:off x="5480243" y="2491478"/>
            <a:ext cx="2069715" cy="691369"/>
            <a:chOff x="319755" y="4381524"/>
            <a:chExt cx="2088994" cy="691369"/>
          </a:xfrm>
        </p:grpSpPr>
        <p:sp>
          <p:nvSpPr>
            <p:cNvPr id="22" name="TextBox 22">
              <a:extLst>
                <a:ext uri="{FF2B5EF4-FFF2-40B4-BE49-F238E27FC236}">
                  <a16:creationId xmlns:a16="http://schemas.microsoft.com/office/drawing/2014/main" id="{5212D4FB-BB84-CEDA-5906-EFDDFA91561E}"/>
                </a:ext>
              </a:extLst>
            </p:cNvPr>
            <p:cNvSpPr txBox="1"/>
            <p:nvPr/>
          </p:nvSpPr>
          <p:spPr>
            <a:xfrm>
              <a:off x="319755" y="4381524"/>
              <a:ext cx="2088993" cy="400110"/>
            </a:xfrm>
            <a:prstGeom prst="rect">
              <a:avLst/>
            </a:prstGeom>
            <a:noFill/>
          </p:spPr>
          <p:txBody>
            <a:bodyPr wrap="square" lIns="0" rtlCol="0" anchor="b">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2000" b="1" noProof="1"/>
                <a:t>Lorem Ipsum</a:t>
              </a:r>
            </a:p>
          </p:txBody>
        </p:sp>
        <p:sp>
          <p:nvSpPr>
            <p:cNvPr id="23" name="Rectangle 22">
              <a:extLst>
                <a:ext uri="{FF2B5EF4-FFF2-40B4-BE49-F238E27FC236}">
                  <a16:creationId xmlns:a16="http://schemas.microsoft.com/office/drawing/2014/main" id="{753B4108-9FF7-993A-3CD1-7DF91AAA63BF}"/>
                </a:ext>
              </a:extLst>
            </p:cNvPr>
            <p:cNvSpPr/>
            <p:nvPr/>
          </p:nvSpPr>
          <p:spPr>
            <a:xfrm>
              <a:off x="319756" y="4765116"/>
              <a:ext cx="2088993" cy="307777"/>
            </a:xfrm>
            <a:prstGeom prst="rect">
              <a:avLst/>
            </a:prstGeom>
          </p:spPr>
          <p:txBody>
            <a:bodyPr wrap="square" lIns="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spcBef>
                  <a:spcPts val="1200"/>
                </a:spcBef>
              </a:pPr>
              <a:r>
                <a:rPr lang="en-US" sz="1400" noProof="1"/>
                <a:t>Lorem ipsum dolor sit. </a:t>
              </a:r>
            </a:p>
          </p:txBody>
        </p:sp>
      </p:grpSp>
      <p:grpSp>
        <p:nvGrpSpPr>
          <p:cNvPr id="34" name="Group 33">
            <a:extLst>
              <a:ext uri="{FF2B5EF4-FFF2-40B4-BE49-F238E27FC236}">
                <a16:creationId xmlns:a16="http://schemas.microsoft.com/office/drawing/2014/main" id="{E09AB9F0-A1EC-F179-283D-BA9952A8F8AA}"/>
              </a:ext>
            </a:extLst>
          </p:cNvPr>
          <p:cNvGrpSpPr/>
          <p:nvPr/>
        </p:nvGrpSpPr>
        <p:grpSpPr>
          <a:xfrm>
            <a:off x="634981" y="1449805"/>
            <a:ext cx="2926080" cy="1659485"/>
            <a:chOff x="332936" y="2627766"/>
            <a:chExt cx="2926080" cy="1659485"/>
          </a:xfrm>
        </p:grpSpPr>
        <p:sp>
          <p:nvSpPr>
            <p:cNvPr id="35" name="TextBox 34">
              <a:extLst>
                <a:ext uri="{FF2B5EF4-FFF2-40B4-BE49-F238E27FC236}">
                  <a16:creationId xmlns:a16="http://schemas.microsoft.com/office/drawing/2014/main" id="{8C8D05C1-7B1F-83D4-4F0F-FB565589110A}"/>
                </a:ext>
              </a:extLst>
            </p:cNvPr>
            <p:cNvSpPr txBox="1"/>
            <p:nvPr/>
          </p:nvSpPr>
          <p:spPr>
            <a:xfrm>
              <a:off x="332936" y="2627766"/>
              <a:ext cx="2926080" cy="461665"/>
            </a:xfrm>
            <a:prstGeom prst="rect">
              <a:avLst/>
            </a:prstGeom>
            <a:noFill/>
          </p:spPr>
          <p:txBody>
            <a:bodyPr wrap="square" lIns="0" rIns="0" rtlCol="0" anchor="b">
              <a:spAutoFit/>
            </a:bodyPr>
            <a:lstStyle/>
            <a:p>
              <a:pPr algn="ctr"/>
              <a:r>
                <a:rPr lang="en-US" sz="2400" b="1" noProof="1">
                  <a:solidFill>
                    <a:schemeClr val="accent4"/>
                  </a:solidFill>
                </a:rPr>
                <a:t>Lorem Ipsum</a:t>
              </a:r>
            </a:p>
          </p:txBody>
        </p:sp>
        <p:sp>
          <p:nvSpPr>
            <p:cNvPr id="36" name="TextBox 35">
              <a:extLst>
                <a:ext uri="{FF2B5EF4-FFF2-40B4-BE49-F238E27FC236}">
                  <a16:creationId xmlns:a16="http://schemas.microsoft.com/office/drawing/2014/main" id="{FC02B685-5AE0-9797-3F7F-4323A5BF368D}"/>
                </a:ext>
              </a:extLst>
            </p:cNvPr>
            <p:cNvSpPr txBox="1"/>
            <p:nvPr/>
          </p:nvSpPr>
          <p:spPr>
            <a:xfrm>
              <a:off x="332936" y="3086922"/>
              <a:ext cx="2926080" cy="1200329"/>
            </a:xfrm>
            <a:prstGeom prst="rect">
              <a:avLst/>
            </a:prstGeom>
            <a:noFill/>
          </p:spPr>
          <p:txBody>
            <a:bodyPr wrap="square" lIns="0" rIns="0" rtlCol="0" anchor="t">
              <a:spAutoFit/>
            </a:bodyPr>
            <a:lstStyle/>
            <a:p>
              <a:pPr algn="ctr">
                <a:spcAft>
                  <a:spcPts val="1200"/>
                </a:spcAft>
              </a:pPr>
              <a:r>
                <a:rPr lang="en-US" sz="1200" noProof="1">
                  <a:solidFill>
                    <a:schemeClr val="bg1">
                      <a:lumMod val="75000"/>
                    </a:schemeClr>
                  </a:solidFill>
                </a:rPr>
                <a:t>Lorem ipsum dolor sit amet, consectetur adipiscing elit, sed do eiusmod tempor incididunt ut labore et dolore magna aliqua. Ut enim ad minim veniam, quis nostrud exercitation ullamco laboris nisi ut aliquip ex ea commodo consequat.</a:t>
              </a:r>
            </a:p>
          </p:txBody>
        </p:sp>
      </p:grpSp>
      <p:grpSp>
        <p:nvGrpSpPr>
          <p:cNvPr id="37" name="Group 36">
            <a:extLst>
              <a:ext uri="{FF2B5EF4-FFF2-40B4-BE49-F238E27FC236}">
                <a16:creationId xmlns:a16="http://schemas.microsoft.com/office/drawing/2014/main" id="{BF876A82-584E-04B0-0B88-B6158D6D60DE}"/>
              </a:ext>
            </a:extLst>
          </p:cNvPr>
          <p:cNvGrpSpPr/>
          <p:nvPr/>
        </p:nvGrpSpPr>
        <p:grpSpPr>
          <a:xfrm>
            <a:off x="8633145" y="1449805"/>
            <a:ext cx="2926080" cy="1659485"/>
            <a:chOff x="332936" y="2627766"/>
            <a:chExt cx="2926080" cy="1659485"/>
          </a:xfrm>
        </p:grpSpPr>
        <p:sp>
          <p:nvSpPr>
            <p:cNvPr id="38" name="TextBox 37">
              <a:extLst>
                <a:ext uri="{FF2B5EF4-FFF2-40B4-BE49-F238E27FC236}">
                  <a16:creationId xmlns:a16="http://schemas.microsoft.com/office/drawing/2014/main" id="{1B00E6F8-AC2B-0C39-B82D-B34260A483DF}"/>
                </a:ext>
              </a:extLst>
            </p:cNvPr>
            <p:cNvSpPr txBox="1"/>
            <p:nvPr/>
          </p:nvSpPr>
          <p:spPr>
            <a:xfrm>
              <a:off x="332936" y="2627766"/>
              <a:ext cx="2926080" cy="461665"/>
            </a:xfrm>
            <a:prstGeom prst="rect">
              <a:avLst/>
            </a:prstGeom>
            <a:noFill/>
          </p:spPr>
          <p:txBody>
            <a:bodyPr wrap="square" lIns="0" rIns="0" rtlCol="0" anchor="b">
              <a:spAutoFit/>
            </a:bodyPr>
            <a:lstStyle/>
            <a:p>
              <a:pPr algn="ctr"/>
              <a:r>
                <a:rPr lang="en-US" sz="2400" b="1" noProof="1">
                  <a:solidFill>
                    <a:schemeClr val="accent4"/>
                  </a:solidFill>
                </a:rPr>
                <a:t>Lorem Ipsum</a:t>
              </a:r>
            </a:p>
          </p:txBody>
        </p:sp>
        <p:sp>
          <p:nvSpPr>
            <p:cNvPr id="39" name="TextBox 38">
              <a:extLst>
                <a:ext uri="{FF2B5EF4-FFF2-40B4-BE49-F238E27FC236}">
                  <a16:creationId xmlns:a16="http://schemas.microsoft.com/office/drawing/2014/main" id="{670C13D3-51DF-3C5D-996C-E8132E5D5C21}"/>
                </a:ext>
              </a:extLst>
            </p:cNvPr>
            <p:cNvSpPr txBox="1"/>
            <p:nvPr/>
          </p:nvSpPr>
          <p:spPr>
            <a:xfrm>
              <a:off x="332936" y="3086922"/>
              <a:ext cx="2926080" cy="1200329"/>
            </a:xfrm>
            <a:prstGeom prst="rect">
              <a:avLst/>
            </a:prstGeom>
            <a:noFill/>
          </p:spPr>
          <p:txBody>
            <a:bodyPr wrap="square" lIns="0" rIns="0" rtlCol="0" anchor="t">
              <a:spAutoFit/>
            </a:bodyPr>
            <a:lstStyle/>
            <a:p>
              <a:pPr algn="ctr">
                <a:spcAft>
                  <a:spcPts val="1200"/>
                </a:spcAft>
              </a:pPr>
              <a:r>
                <a:rPr lang="en-US" sz="1200" noProof="1">
                  <a:solidFill>
                    <a:schemeClr val="bg1">
                      <a:lumMod val="75000"/>
                    </a:schemeClr>
                  </a:solidFill>
                </a:rPr>
                <a:t>Lorem ipsum dolor sit amet, consectetur adipiscing elit, sed do eiusmod tempor incididunt ut labore et dolore magna aliqua. Ut enim ad minim veniam, quis nostrud exercitation ullamco laboris nisi ut aliquip ex ea commodo consequat.</a:t>
              </a:r>
            </a:p>
          </p:txBody>
        </p:sp>
      </p:grpSp>
    </p:spTree>
    <p:extLst>
      <p:ext uri="{BB962C8B-B14F-4D97-AF65-F5344CB8AC3E}">
        <p14:creationId xmlns:p14="http://schemas.microsoft.com/office/powerpoint/2010/main" val="42252358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42999800"/>
      </p:ext>
    </p:extLst>
  </p:cSld>
  <p:clrMapOvr>
    <a:masterClrMapping/>
  </p:clrMapOvr>
</p:sld>
</file>

<file path=ppt/theme/theme1.xml><?xml version="1.0" encoding="utf-8"?>
<a:theme xmlns:a="http://schemas.openxmlformats.org/drawingml/2006/main" name="Template PresentationGO">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plate PresentationGO Dark">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TEMPLATE-PGO(16_9)</Template>
  <TotalTime>8517</TotalTime>
  <Words>283</Words>
  <Application>Microsoft Office PowerPoint</Application>
  <PresentationFormat>Widescreen</PresentationFormat>
  <Paragraphs>28</Paragraphs>
  <Slides>3</Slides>
  <Notes>3</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3</vt:i4>
      </vt:variant>
    </vt:vector>
  </HeadingPairs>
  <TitlesOfParts>
    <vt:vector size="11" baseType="lpstr">
      <vt:lpstr>Arial</vt:lpstr>
      <vt:lpstr>Calibri</vt:lpstr>
      <vt:lpstr>Calibri Light</vt:lpstr>
      <vt:lpstr>Helvetica</vt:lpstr>
      <vt:lpstr>Open Sans</vt:lpstr>
      <vt:lpstr>Template PresentationGO</vt:lpstr>
      <vt:lpstr>Template PresentationGO Dark</vt:lpstr>
      <vt:lpstr>Custom Design</vt:lpstr>
      <vt:lpstr>Neumorphic Hierarchy Pyramid – Slide Template</vt:lpstr>
      <vt:lpstr>Neumorphic Hierarchy Pyramid – Slide Template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Neumorphic Hierarchy Pyramid</dc:title>
  <dc:creator>PresentationGO.com</dc:creator>
  <dc:description>© Copyright PresentationGO.com - Do not distribute or sale without written permission.</dc:description>
  <cp:lastModifiedBy>Christophe Barroche</cp:lastModifiedBy>
  <cp:revision>14</cp:revision>
  <dcterms:created xsi:type="dcterms:W3CDTF">2014-11-26T05:14:11Z</dcterms:created>
  <dcterms:modified xsi:type="dcterms:W3CDTF">2024-01-19T17:45:21Z</dcterms:modified>
  <cp:category>Charts &amp; Diagrams</cp:category>
</cp:coreProperties>
</file>