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3402" y="11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62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15.svg"/><Relationship Id="rId4" Type="http://schemas.openxmlformats.org/officeDocument/2006/relationships/image" Target="../media/image11.sv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4DBFB511-875A-D4AE-E759-3D349158927C}"/>
              </a:ext>
            </a:extLst>
          </p:cNvPr>
          <p:cNvSpPr/>
          <p:nvPr/>
        </p:nvSpPr>
        <p:spPr>
          <a:xfrm>
            <a:off x="4674392" y="2303468"/>
            <a:ext cx="2086501" cy="14208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5" h="21587" extrusionOk="0">
                <a:moveTo>
                  <a:pt x="20683" y="3852"/>
                </a:moveTo>
                <a:lnTo>
                  <a:pt x="15861" y="19995"/>
                </a:lnTo>
                <a:cubicBezTo>
                  <a:pt x="15574" y="20971"/>
                  <a:pt x="14932" y="21587"/>
                  <a:pt x="14231" y="21587"/>
                </a:cubicBezTo>
                <a:lnTo>
                  <a:pt x="1793" y="21587"/>
                </a:lnTo>
                <a:cubicBezTo>
                  <a:pt x="493" y="21587"/>
                  <a:pt x="-377" y="19532"/>
                  <a:pt x="163" y="17734"/>
                </a:cubicBezTo>
                <a:lnTo>
                  <a:pt x="4985" y="1592"/>
                </a:lnTo>
                <a:cubicBezTo>
                  <a:pt x="5272" y="616"/>
                  <a:pt x="5914" y="0"/>
                  <a:pt x="6615" y="0"/>
                </a:cubicBezTo>
                <a:lnTo>
                  <a:pt x="19044" y="0"/>
                </a:lnTo>
                <a:cubicBezTo>
                  <a:pt x="20353" y="-13"/>
                  <a:pt x="21223" y="2042"/>
                  <a:pt x="20683" y="3852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21431" tIns="21431" rIns="21431" bIns="2143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584B051-B5D1-1FF0-3BB5-2050BC8A4DC7}"/>
              </a:ext>
            </a:extLst>
          </p:cNvPr>
          <p:cNvSpPr/>
          <p:nvPr/>
        </p:nvSpPr>
        <p:spPr>
          <a:xfrm>
            <a:off x="4674392" y="2303468"/>
            <a:ext cx="2086501" cy="14208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5" h="21587" extrusionOk="0">
                <a:moveTo>
                  <a:pt x="20683" y="3852"/>
                </a:moveTo>
                <a:lnTo>
                  <a:pt x="15861" y="19995"/>
                </a:lnTo>
                <a:cubicBezTo>
                  <a:pt x="15574" y="20971"/>
                  <a:pt x="14932" y="21587"/>
                  <a:pt x="14231" y="21587"/>
                </a:cubicBezTo>
                <a:lnTo>
                  <a:pt x="1793" y="21587"/>
                </a:lnTo>
                <a:cubicBezTo>
                  <a:pt x="493" y="21587"/>
                  <a:pt x="-377" y="19532"/>
                  <a:pt x="163" y="17734"/>
                </a:cubicBezTo>
                <a:lnTo>
                  <a:pt x="4985" y="1592"/>
                </a:lnTo>
                <a:cubicBezTo>
                  <a:pt x="5272" y="616"/>
                  <a:pt x="5914" y="0"/>
                  <a:pt x="6615" y="0"/>
                </a:cubicBezTo>
                <a:lnTo>
                  <a:pt x="19044" y="0"/>
                </a:lnTo>
                <a:cubicBezTo>
                  <a:pt x="20353" y="-13"/>
                  <a:pt x="21223" y="2042"/>
                  <a:pt x="20683" y="3852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9DF895D-87A9-570D-104A-1A1CDBEC1583}"/>
              </a:ext>
            </a:extLst>
          </p:cNvPr>
          <p:cNvSpPr/>
          <p:nvPr/>
        </p:nvSpPr>
        <p:spPr>
          <a:xfrm>
            <a:off x="4674392" y="2303468"/>
            <a:ext cx="2086501" cy="14208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5" h="21587" extrusionOk="0">
                <a:moveTo>
                  <a:pt x="20683" y="3852"/>
                </a:moveTo>
                <a:lnTo>
                  <a:pt x="15861" y="19995"/>
                </a:lnTo>
                <a:cubicBezTo>
                  <a:pt x="15574" y="20971"/>
                  <a:pt x="14932" y="21587"/>
                  <a:pt x="14231" y="21587"/>
                </a:cubicBezTo>
                <a:lnTo>
                  <a:pt x="1793" y="21587"/>
                </a:lnTo>
                <a:cubicBezTo>
                  <a:pt x="493" y="21587"/>
                  <a:pt x="-377" y="19532"/>
                  <a:pt x="163" y="17734"/>
                </a:cubicBezTo>
                <a:lnTo>
                  <a:pt x="4985" y="1592"/>
                </a:lnTo>
                <a:cubicBezTo>
                  <a:pt x="5272" y="616"/>
                  <a:pt x="5914" y="0"/>
                  <a:pt x="6615" y="0"/>
                </a:cubicBezTo>
                <a:lnTo>
                  <a:pt x="19044" y="0"/>
                </a:lnTo>
                <a:cubicBezTo>
                  <a:pt x="20353" y="-13"/>
                  <a:pt x="21223" y="2042"/>
                  <a:pt x="20683" y="3852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E1E7C61-141D-868D-9EC7-9009E68EF490}"/>
              </a:ext>
            </a:extLst>
          </p:cNvPr>
          <p:cNvGrpSpPr/>
          <p:nvPr/>
        </p:nvGrpSpPr>
        <p:grpSpPr>
          <a:xfrm>
            <a:off x="761045" y="2303468"/>
            <a:ext cx="2085335" cy="1420810"/>
            <a:chOff x="761045" y="2303468"/>
            <a:chExt cx="2085335" cy="1420810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151D418-3593-BFC4-8F31-4262B3690AF1}"/>
                </a:ext>
              </a:extLst>
            </p:cNvPr>
            <p:cNvSpPr/>
            <p:nvPr/>
          </p:nvSpPr>
          <p:spPr>
            <a:xfrm>
              <a:off x="761045" y="2303468"/>
              <a:ext cx="2085335" cy="142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587" extrusionOk="0">
                  <a:moveTo>
                    <a:pt x="20690" y="3852"/>
                  </a:moveTo>
                  <a:lnTo>
                    <a:pt x="15864" y="19995"/>
                  </a:lnTo>
                  <a:cubicBezTo>
                    <a:pt x="15577" y="20971"/>
                    <a:pt x="14935" y="21587"/>
                    <a:pt x="14233" y="21587"/>
                  </a:cubicBezTo>
                  <a:lnTo>
                    <a:pt x="1794" y="21587"/>
                  </a:lnTo>
                  <a:cubicBezTo>
                    <a:pt x="492" y="21587"/>
                    <a:pt x="-378" y="19532"/>
                    <a:pt x="163" y="17734"/>
                  </a:cubicBezTo>
                  <a:lnTo>
                    <a:pt x="4988" y="1592"/>
                  </a:lnTo>
                  <a:cubicBezTo>
                    <a:pt x="5276" y="616"/>
                    <a:pt x="5918" y="0"/>
                    <a:pt x="6619" y="0"/>
                  </a:cubicBezTo>
                  <a:lnTo>
                    <a:pt x="19059" y="0"/>
                  </a:lnTo>
                  <a:cubicBezTo>
                    <a:pt x="20360" y="-13"/>
                    <a:pt x="21222" y="2042"/>
                    <a:pt x="20690" y="3852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BA83B184-0691-7BA3-5E55-AE6A1C0C9277}"/>
                </a:ext>
              </a:extLst>
            </p:cNvPr>
            <p:cNvSpPr/>
            <p:nvPr/>
          </p:nvSpPr>
          <p:spPr>
            <a:xfrm>
              <a:off x="761045" y="2303468"/>
              <a:ext cx="2085335" cy="142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587" extrusionOk="0">
                  <a:moveTo>
                    <a:pt x="20690" y="3852"/>
                  </a:moveTo>
                  <a:lnTo>
                    <a:pt x="15864" y="19995"/>
                  </a:lnTo>
                  <a:cubicBezTo>
                    <a:pt x="15577" y="20971"/>
                    <a:pt x="14935" y="21587"/>
                    <a:pt x="14233" y="21587"/>
                  </a:cubicBezTo>
                  <a:lnTo>
                    <a:pt x="1794" y="21587"/>
                  </a:lnTo>
                  <a:cubicBezTo>
                    <a:pt x="492" y="21587"/>
                    <a:pt x="-378" y="19532"/>
                    <a:pt x="163" y="17734"/>
                  </a:cubicBezTo>
                  <a:lnTo>
                    <a:pt x="4988" y="1592"/>
                  </a:lnTo>
                  <a:cubicBezTo>
                    <a:pt x="5276" y="616"/>
                    <a:pt x="5918" y="0"/>
                    <a:pt x="6619" y="0"/>
                  </a:cubicBezTo>
                  <a:lnTo>
                    <a:pt x="19059" y="0"/>
                  </a:lnTo>
                  <a:cubicBezTo>
                    <a:pt x="20360" y="-13"/>
                    <a:pt x="21222" y="2042"/>
                    <a:pt x="20690" y="3852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1431" tIns="21431" rIns="21431" bIns="21431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30D242F-618C-F412-5E86-278C6132CC73}"/>
              </a:ext>
            </a:extLst>
          </p:cNvPr>
          <p:cNvGrpSpPr/>
          <p:nvPr/>
        </p:nvGrpSpPr>
        <p:grpSpPr>
          <a:xfrm>
            <a:off x="2392310" y="3097969"/>
            <a:ext cx="2085665" cy="1420807"/>
            <a:chOff x="2392310" y="3097969"/>
            <a:chExt cx="2085665" cy="1420807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29997C5-C0B8-318C-F23A-580ADB373A82}"/>
                </a:ext>
              </a:extLst>
            </p:cNvPr>
            <p:cNvSpPr/>
            <p:nvPr/>
          </p:nvSpPr>
          <p:spPr>
            <a:xfrm>
              <a:off x="2392310" y="3097969"/>
              <a:ext cx="2085665" cy="142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extrusionOk="0">
                  <a:moveTo>
                    <a:pt x="20681" y="3855"/>
                  </a:moveTo>
                  <a:lnTo>
                    <a:pt x="15858" y="20007"/>
                  </a:lnTo>
                  <a:cubicBezTo>
                    <a:pt x="15571" y="20983"/>
                    <a:pt x="14929" y="21600"/>
                    <a:pt x="14228" y="21600"/>
                  </a:cubicBezTo>
                  <a:lnTo>
                    <a:pt x="1793" y="21600"/>
                  </a:lnTo>
                  <a:cubicBezTo>
                    <a:pt x="492" y="21600"/>
                    <a:pt x="-378" y="19544"/>
                    <a:pt x="163" y="17745"/>
                  </a:cubicBezTo>
                  <a:lnTo>
                    <a:pt x="4986" y="1593"/>
                  </a:lnTo>
                  <a:cubicBezTo>
                    <a:pt x="5273" y="617"/>
                    <a:pt x="5915" y="0"/>
                    <a:pt x="6616" y="0"/>
                  </a:cubicBezTo>
                  <a:lnTo>
                    <a:pt x="19051" y="0"/>
                  </a:lnTo>
                  <a:cubicBezTo>
                    <a:pt x="20352" y="0"/>
                    <a:pt x="21222" y="2056"/>
                    <a:pt x="20681" y="3855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210F8B3-BDF8-0DF2-A9B7-7400F30E1D1A}"/>
                </a:ext>
              </a:extLst>
            </p:cNvPr>
            <p:cNvSpPr/>
            <p:nvPr/>
          </p:nvSpPr>
          <p:spPr>
            <a:xfrm>
              <a:off x="2392310" y="3097969"/>
              <a:ext cx="2085665" cy="142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extrusionOk="0">
                  <a:moveTo>
                    <a:pt x="20681" y="3855"/>
                  </a:moveTo>
                  <a:lnTo>
                    <a:pt x="15858" y="20007"/>
                  </a:lnTo>
                  <a:cubicBezTo>
                    <a:pt x="15571" y="20983"/>
                    <a:pt x="14929" y="21600"/>
                    <a:pt x="14228" y="21600"/>
                  </a:cubicBezTo>
                  <a:lnTo>
                    <a:pt x="1793" y="21600"/>
                  </a:lnTo>
                  <a:cubicBezTo>
                    <a:pt x="492" y="21600"/>
                    <a:pt x="-378" y="19544"/>
                    <a:pt x="163" y="17745"/>
                  </a:cubicBezTo>
                  <a:lnTo>
                    <a:pt x="4986" y="1593"/>
                  </a:lnTo>
                  <a:cubicBezTo>
                    <a:pt x="5273" y="617"/>
                    <a:pt x="5915" y="0"/>
                    <a:pt x="6616" y="0"/>
                  </a:cubicBezTo>
                  <a:lnTo>
                    <a:pt x="19051" y="0"/>
                  </a:lnTo>
                  <a:cubicBezTo>
                    <a:pt x="20352" y="0"/>
                    <a:pt x="21222" y="2056"/>
                    <a:pt x="20681" y="3855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1431" tIns="21431" rIns="21431" bIns="21431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A0A403F-B009-B901-111C-6157EFC1D2C2}"/>
              </a:ext>
            </a:extLst>
          </p:cNvPr>
          <p:cNvGrpSpPr/>
          <p:nvPr/>
        </p:nvGrpSpPr>
        <p:grpSpPr>
          <a:xfrm>
            <a:off x="6297204" y="3097969"/>
            <a:ext cx="2085751" cy="1420807"/>
            <a:chOff x="6297204" y="3097969"/>
            <a:chExt cx="2085751" cy="142080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516468EA-948E-1931-70C3-7D2E5FF0D2B6}"/>
                </a:ext>
              </a:extLst>
            </p:cNvPr>
            <p:cNvSpPr/>
            <p:nvPr/>
          </p:nvSpPr>
          <p:spPr>
            <a:xfrm>
              <a:off x="6297204" y="3097969"/>
              <a:ext cx="2085751" cy="142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600" extrusionOk="0">
                  <a:moveTo>
                    <a:pt x="20681" y="3855"/>
                  </a:moveTo>
                  <a:lnTo>
                    <a:pt x="15858" y="20007"/>
                  </a:lnTo>
                  <a:cubicBezTo>
                    <a:pt x="15571" y="20983"/>
                    <a:pt x="14929" y="21600"/>
                    <a:pt x="14228" y="21600"/>
                  </a:cubicBezTo>
                  <a:lnTo>
                    <a:pt x="1793" y="21600"/>
                  </a:lnTo>
                  <a:cubicBezTo>
                    <a:pt x="492" y="21600"/>
                    <a:pt x="-378" y="19544"/>
                    <a:pt x="163" y="17745"/>
                  </a:cubicBezTo>
                  <a:lnTo>
                    <a:pt x="4986" y="1593"/>
                  </a:lnTo>
                  <a:cubicBezTo>
                    <a:pt x="5273" y="617"/>
                    <a:pt x="5915" y="0"/>
                    <a:pt x="6616" y="0"/>
                  </a:cubicBezTo>
                  <a:lnTo>
                    <a:pt x="19051" y="0"/>
                  </a:lnTo>
                  <a:cubicBezTo>
                    <a:pt x="20360" y="0"/>
                    <a:pt x="21222" y="2056"/>
                    <a:pt x="20681" y="3855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86E5DD75-698D-56C8-7175-45854F23FC21}"/>
                </a:ext>
              </a:extLst>
            </p:cNvPr>
            <p:cNvSpPr/>
            <p:nvPr/>
          </p:nvSpPr>
          <p:spPr>
            <a:xfrm>
              <a:off x="6297204" y="3097969"/>
              <a:ext cx="2085751" cy="142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600" extrusionOk="0">
                  <a:moveTo>
                    <a:pt x="20681" y="3855"/>
                  </a:moveTo>
                  <a:lnTo>
                    <a:pt x="15858" y="20007"/>
                  </a:lnTo>
                  <a:cubicBezTo>
                    <a:pt x="15571" y="20983"/>
                    <a:pt x="14929" y="21600"/>
                    <a:pt x="14228" y="21600"/>
                  </a:cubicBezTo>
                  <a:lnTo>
                    <a:pt x="1793" y="21600"/>
                  </a:lnTo>
                  <a:cubicBezTo>
                    <a:pt x="492" y="21600"/>
                    <a:pt x="-378" y="19544"/>
                    <a:pt x="163" y="17745"/>
                  </a:cubicBezTo>
                  <a:lnTo>
                    <a:pt x="4986" y="1593"/>
                  </a:lnTo>
                  <a:cubicBezTo>
                    <a:pt x="5273" y="617"/>
                    <a:pt x="5915" y="0"/>
                    <a:pt x="6616" y="0"/>
                  </a:cubicBezTo>
                  <a:lnTo>
                    <a:pt x="19051" y="0"/>
                  </a:lnTo>
                  <a:cubicBezTo>
                    <a:pt x="20360" y="0"/>
                    <a:pt x="21222" y="2056"/>
                    <a:pt x="20681" y="3855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1431" tIns="21431" rIns="21431" bIns="21431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Neumorphic Modern Blocks – Slide Template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3686B55-E63B-5529-1ACD-4814C6B06194}"/>
              </a:ext>
            </a:extLst>
          </p:cNvPr>
          <p:cNvSpPr/>
          <p:nvPr/>
        </p:nvSpPr>
        <p:spPr>
          <a:xfrm>
            <a:off x="761046" y="3953208"/>
            <a:ext cx="1302071" cy="1061829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900"/>
              </a:spcBef>
            </a:pPr>
            <a:r>
              <a:rPr lang="en-US" sz="1050" noProof="1"/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0AAEBE-D761-032A-84B8-0C5D4F1FC6D6}"/>
              </a:ext>
            </a:extLst>
          </p:cNvPr>
          <p:cNvSpPr/>
          <p:nvPr/>
        </p:nvSpPr>
        <p:spPr>
          <a:xfrm>
            <a:off x="3174755" y="1888995"/>
            <a:ext cx="1302071" cy="1061829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900"/>
              </a:spcBef>
            </a:pPr>
            <a:r>
              <a:rPr lang="en-US" sz="1050" noProof="1"/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5186B1-8CC6-A10F-B320-948E1C66785A}"/>
              </a:ext>
            </a:extLst>
          </p:cNvPr>
          <p:cNvSpPr/>
          <p:nvPr/>
        </p:nvSpPr>
        <p:spPr>
          <a:xfrm>
            <a:off x="4736554" y="3953208"/>
            <a:ext cx="1302071" cy="1061829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900"/>
              </a:spcBef>
            </a:pPr>
            <a:r>
              <a:rPr lang="en-US" sz="1050" noProof="1"/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7BF785-9F60-14AC-5837-F8983AFB392B}"/>
              </a:ext>
            </a:extLst>
          </p:cNvPr>
          <p:cNvSpPr/>
          <p:nvPr/>
        </p:nvSpPr>
        <p:spPr>
          <a:xfrm>
            <a:off x="7080884" y="1888995"/>
            <a:ext cx="1302071" cy="1061829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900"/>
              </a:spcBef>
            </a:pPr>
            <a:r>
              <a:rPr lang="en-US" sz="1050" noProof="1"/>
              <a:t>Lorem ipsum dolor sit amet, consectetur adipiscing elit. Integer nec odio. Praesent libero. Sed cursus ante dapibus diam. Sed nisi. </a:t>
            </a:r>
          </a:p>
        </p:txBody>
      </p:sp>
      <p:pic>
        <p:nvPicPr>
          <p:cNvPr id="12" name="Graphic 10" descr="Head with gears">
            <a:extLst>
              <a:ext uri="{FF2B5EF4-FFF2-40B4-BE49-F238E27FC236}">
                <a16:creationId xmlns:a16="http://schemas.microsoft.com/office/drawing/2014/main" id="{74426072-53AE-20D8-B950-03884613B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92458" y="2423580"/>
            <a:ext cx="613694" cy="613694"/>
          </a:xfrm>
          <a:prstGeom prst="rect">
            <a:avLst/>
          </a:prstGeom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64731AB2-ECE7-7D8D-721F-D1F6CFC2AE98}"/>
              </a:ext>
            </a:extLst>
          </p:cNvPr>
          <p:cNvSpPr txBox="1"/>
          <p:nvPr/>
        </p:nvSpPr>
        <p:spPr>
          <a:xfrm>
            <a:off x="1990091" y="2441886"/>
            <a:ext cx="61427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300" b="1" dirty="0"/>
              <a:t>01</a:t>
            </a:r>
          </a:p>
        </p:txBody>
      </p:sp>
      <p:sp>
        <p:nvSpPr>
          <p:cNvPr id="24" name="TextBox 22">
            <a:extLst>
              <a:ext uri="{FF2B5EF4-FFF2-40B4-BE49-F238E27FC236}">
                <a16:creationId xmlns:a16="http://schemas.microsoft.com/office/drawing/2014/main" id="{8E1F0720-C8DF-A7E7-2222-BB1F7B6E9767}"/>
              </a:ext>
            </a:extLst>
          </p:cNvPr>
          <p:cNvSpPr txBox="1"/>
          <p:nvPr/>
        </p:nvSpPr>
        <p:spPr>
          <a:xfrm>
            <a:off x="1033420" y="3158707"/>
            <a:ext cx="1311283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pic>
        <p:nvPicPr>
          <p:cNvPr id="14" name="Graphic 12" descr="Bullseye">
            <a:extLst>
              <a:ext uri="{FF2B5EF4-FFF2-40B4-BE49-F238E27FC236}">
                <a16:creationId xmlns:a16="http://schemas.microsoft.com/office/drawing/2014/main" id="{AF068556-A5F4-D313-2A0E-FABE70A23E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05804" y="2423580"/>
            <a:ext cx="613694" cy="613694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  <p:sp>
        <p:nvSpPr>
          <p:cNvPr id="17" name="TextBox 15">
            <a:extLst>
              <a:ext uri="{FF2B5EF4-FFF2-40B4-BE49-F238E27FC236}">
                <a16:creationId xmlns:a16="http://schemas.microsoft.com/office/drawing/2014/main" id="{D803254D-78A2-0BAC-D67B-606760AED2A8}"/>
              </a:ext>
            </a:extLst>
          </p:cNvPr>
          <p:cNvSpPr txBox="1"/>
          <p:nvPr/>
        </p:nvSpPr>
        <p:spPr>
          <a:xfrm>
            <a:off x="5904603" y="2441886"/>
            <a:ext cx="61427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300" b="1" dirty="0"/>
              <a:t>03</a:t>
            </a:r>
          </a:p>
        </p:txBody>
      </p:sp>
      <p:sp>
        <p:nvSpPr>
          <p:cNvPr id="25" name="TextBox 23">
            <a:extLst>
              <a:ext uri="{FF2B5EF4-FFF2-40B4-BE49-F238E27FC236}">
                <a16:creationId xmlns:a16="http://schemas.microsoft.com/office/drawing/2014/main" id="{34A933ED-53B3-D37A-037B-D3846E4474AA}"/>
              </a:ext>
            </a:extLst>
          </p:cNvPr>
          <p:cNvSpPr txBox="1"/>
          <p:nvPr/>
        </p:nvSpPr>
        <p:spPr>
          <a:xfrm>
            <a:off x="4946766" y="3158707"/>
            <a:ext cx="1311283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pic>
        <p:nvPicPr>
          <p:cNvPr id="13" name="Graphic 11" descr="Eye">
            <a:extLst>
              <a:ext uri="{FF2B5EF4-FFF2-40B4-BE49-F238E27FC236}">
                <a16:creationId xmlns:a16="http://schemas.microsoft.com/office/drawing/2014/main" id="{5D936845-0FDB-C54F-146A-FBDE540C7A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23722" y="3218081"/>
            <a:ext cx="613694" cy="613694"/>
          </a:xfrm>
          <a:prstGeom prst="rect">
            <a:avLst/>
          </a:prstGeom>
        </p:spPr>
      </p:pic>
      <p:sp>
        <p:nvSpPr>
          <p:cNvPr id="18" name="TextBox 16">
            <a:extLst>
              <a:ext uri="{FF2B5EF4-FFF2-40B4-BE49-F238E27FC236}">
                <a16:creationId xmlns:a16="http://schemas.microsoft.com/office/drawing/2014/main" id="{3C6C5898-ED6F-7AA6-0DF2-81405622C835}"/>
              </a:ext>
            </a:extLst>
          </p:cNvPr>
          <p:cNvSpPr txBox="1"/>
          <p:nvPr/>
        </p:nvSpPr>
        <p:spPr>
          <a:xfrm>
            <a:off x="3621686" y="3236387"/>
            <a:ext cx="61427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300" b="1" dirty="0"/>
              <a:t>02</a:t>
            </a:r>
          </a:p>
        </p:txBody>
      </p:sp>
      <p:sp>
        <p:nvSpPr>
          <p:cNvPr id="26" name="TextBox 24">
            <a:extLst>
              <a:ext uri="{FF2B5EF4-FFF2-40B4-BE49-F238E27FC236}">
                <a16:creationId xmlns:a16="http://schemas.microsoft.com/office/drawing/2014/main" id="{75462503-D785-05EC-BF5E-93F7BF7464BA}"/>
              </a:ext>
            </a:extLst>
          </p:cNvPr>
          <p:cNvSpPr txBox="1"/>
          <p:nvPr/>
        </p:nvSpPr>
        <p:spPr>
          <a:xfrm>
            <a:off x="2664684" y="3953208"/>
            <a:ext cx="1311283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pic>
        <p:nvPicPr>
          <p:cNvPr id="15" name="Graphic 13" descr="Lights On">
            <a:extLst>
              <a:ext uri="{FF2B5EF4-FFF2-40B4-BE49-F238E27FC236}">
                <a16:creationId xmlns:a16="http://schemas.microsoft.com/office/drawing/2014/main" id="{E29A113F-D047-92F5-A6AE-BFFB710C43E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28616" y="3218081"/>
            <a:ext cx="613694" cy="613694"/>
          </a:xfrm>
          <a:prstGeom prst="rect">
            <a:avLst/>
          </a:prstGeom>
        </p:spPr>
      </p:pic>
      <p:sp>
        <p:nvSpPr>
          <p:cNvPr id="19" name="TextBox 17">
            <a:extLst>
              <a:ext uri="{FF2B5EF4-FFF2-40B4-BE49-F238E27FC236}">
                <a16:creationId xmlns:a16="http://schemas.microsoft.com/office/drawing/2014/main" id="{77F83229-5F10-D6E8-6E47-9A3FC2034A3E}"/>
              </a:ext>
            </a:extLst>
          </p:cNvPr>
          <p:cNvSpPr txBox="1"/>
          <p:nvPr/>
        </p:nvSpPr>
        <p:spPr>
          <a:xfrm>
            <a:off x="7526666" y="3236387"/>
            <a:ext cx="61427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300" b="1" dirty="0"/>
              <a:t>04</a:t>
            </a:r>
          </a:p>
        </p:txBody>
      </p:sp>
      <p:sp>
        <p:nvSpPr>
          <p:cNvPr id="27" name="TextBox 25">
            <a:extLst>
              <a:ext uri="{FF2B5EF4-FFF2-40B4-BE49-F238E27FC236}">
                <a16:creationId xmlns:a16="http://schemas.microsoft.com/office/drawing/2014/main" id="{D5AD70AE-A9B2-393C-D99E-0B7EB8DAC17C}"/>
              </a:ext>
            </a:extLst>
          </p:cNvPr>
          <p:cNvSpPr txBox="1"/>
          <p:nvPr/>
        </p:nvSpPr>
        <p:spPr>
          <a:xfrm>
            <a:off x="6569579" y="3953208"/>
            <a:ext cx="1311283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4DBFB511-875A-D4AE-E759-3D349158927C}"/>
              </a:ext>
            </a:extLst>
          </p:cNvPr>
          <p:cNvSpPr/>
          <p:nvPr/>
        </p:nvSpPr>
        <p:spPr>
          <a:xfrm>
            <a:off x="4674392" y="2303468"/>
            <a:ext cx="2086501" cy="14208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5" h="21587" extrusionOk="0">
                <a:moveTo>
                  <a:pt x="20683" y="3852"/>
                </a:moveTo>
                <a:lnTo>
                  <a:pt x="15861" y="19995"/>
                </a:lnTo>
                <a:cubicBezTo>
                  <a:pt x="15574" y="20971"/>
                  <a:pt x="14932" y="21587"/>
                  <a:pt x="14231" y="21587"/>
                </a:cubicBezTo>
                <a:lnTo>
                  <a:pt x="1793" y="21587"/>
                </a:lnTo>
                <a:cubicBezTo>
                  <a:pt x="493" y="21587"/>
                  <a:pt x="-377" y="19532"/>
                  <a:pt x="163" y="17734"/>
                </a:cubicBezTo>
                <a:lnTo>
                  <a:pt x="4985" y="1592"/>
                </a:lnTo>
                <a:cubicBezTo>
                  <a:pt x="5272" y="616"/>
                  <a:pt x="5914" y="0"/>
                  <a:pt x="6615" y="0"/>
                </a:cubicBezTo>
                <a:lnTo>
                  <a:pt x="19044" y="0"/>
                </a:lnTo>
                <a:cubicBezTo>
                  <a:pt x="20353" y="-13"/>
                  <a:pt x="21223" y="2042"/>
                  <a:pt x="20683" y="3852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21431" tIns="21431" rIns="21431" bIns="2143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584B051-B5D1-1FF0-3BB5-2050BC8A4DC7}"/>
              </a:ext>
            </a:extLst>
          </p:cNvPr>
          <p:cNvSpPr/>
          <p:nvPr/>
        </p:nvSpPr>
        <p:spPr>
          <a:xfrm>
            <a:off x="4674392" y="2303468"/>
            <a:ext cx="2086501" cy="14208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5" h="21587" extrusionOk="0">
                <a:moveTo>
                  <a:pt x="20683" y="3852"/>
                </a:moveTo>
                <a:lnTo>
                  <a:pt x="15861" y="19995"/>
                </a:lnTo>
                <a:cubicBezTo>
                  <a:pt x="15574" y="20971"/>
                  <a:pt x="14932" y="21587"/>
                  <a:pt x="14231" y="21587"/>
                </a:cubicBezTo>
                <a:lnTo>
                  <a:pt x="1793" y="21587"/>
                </a:lnTo>
                <a:cubicBezTo>
                  <a:pt x="493" y="21587"/>
                  <a:pt x="-377" y="19532"/>
                  <a:pt x="163" y="17734"/>
                </a:cubicBezTo>
                <a:lnTo>
                  <a:pt x="4985" y="1592"/>
                </a:lnTo>
                <a:cubicBezTo>
                  <a:pt x="5272" y="616"/>
                  <a:pt x="5914" y="0"/>
                  <a:pt x="6615" y="0"/>
                </a:cubicBezTo>
                <a:lnTo>
                  <a:pt x="19044" y="0"/>
                </a:lnTo>
                <a:cubicBezTo>
                  <a:pt x="20353" y="-13"/>
                  <a:pt x="21223" y="2042"/>
                  <a:pt x="20683" y="3852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21431" tIns="21431" rIns="21431" bIns="2143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688">
              <a:solidFill>
                <a:srgbClr val="FFFFFF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CBEB5AF-A060-3A99-769E-CFFB0DBE5820}"/>
              </a:ext>
            </a:extLst>
          </p:cNvPr>
          <p:cNvGrpSpPr/>
          <p:nvPr/>
        </p:nvGrpSpPr>
        <p:grpSpPr>
          <a:xfrm>
            <a:off x="761045" y="2303468"/>
            <a:ext cx="2085335" cy="1420810"/>
            <a:chOff x="761045" y="2303468"/>
            <a:chExt cx="2085335" cy="1420810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BA83B184-0691-7BA3-5E55-AE6A1C0C9277}"/>
                </a:ext>
              </a:extLst>
            </p:cNvPr>
            <p:cNvSpPr/>
            <p:nvPr/>
          </p:nvSpPr>
          <p:spPr>
            <a:xfrm>
              <a:off x="761045" y="2303468"/>
              <a:ext cx="2085335" cy="142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587" extrusionOk="0">
                  <a:moveTo>
                    <a:pt x="20690" y="3852"/>
                  </a:moveTo>
                  <a:lnTo>
                    <a:pt x="15864" y="19995"/>
                  </a:lnTo>
                  <a:cubicBezTo>
                    <a:pt x="15577" y="20971"/>
                    <a:pt x="14935" y="21587"/>
                    <a:pt x="14233" y="21587"/>
                  </a:cubicBezTo>
                  <a:lnTo>
                    <a:pt x="1794" y="21587"/>
                  </a:lnTo>
                  <a:cubicBezTo>
                    <a:pt x="492" y="21587"/>
                    <a:pt x="-378" y="19532"/>
                    <a:pt x="163" y="17734"/>
                  </a:cubicBezTo>
                  <a:lnTo>
                    <a:pt x="4988" y="1592"/>
                  </a:lnTo>
                  <a:cubicBezTo>
                    <a:pt x="5276" y="616"/>
                    <a:pt x="5918" y="0"/>
                    <a:pt x="6619" y="0"/>
                  </a:cubicBezTo>
                  <a:lnTo>
                    <a:pt x="19059" y="0"/>
                  </a:lnTo>
                  <a:cubicBezTo>
                    <a:pt x="20360" y="-13"/>
                    <a:pt x="21222" y="2042"/>
                    <a:pt x="20690" y="3852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1431" tIns="21431" rIns="21431" bIns="21431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151D418-3593-BFC4-8F31-4262B3690AF1}"/>
                </a:ext>
              </a:extLst>
            </p:cNvPr>
            <p:cNvSpPr/>
            <p:nvPr/>
          </p:nvSpPr>
          <p:spPr>
            <a:xfrm>
              <a:off x="761045" y="2303468"/>
              <a:ext cx="2085335" cy="142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587" extrusionOk="0">
                  <a:moveTo>
                    <a:pt x="20690" y="3852"/>
                  </a:moveTo>
                  <a:lnTo>
                    <a:pt x="15864" y="19995"/>
                  </a:lnTo>
                  <a:cubicBezTo>
                    <a:pt x="15577" y="20971"/>
                    <a:pt x="14935" y="21587"/>
                    <a:pt x="14233" y="21587"/>
                  </a:cubicBezTo>
                  <a:lnTo>
                    <a:pt x="1794" y="21587"/>
                  </a:lnTo>
                  <a:cubicBezTo>
                    <a:pt x="492" y="21587"/>
                    <a:pt x="-378" y="19532"/>
                    <a:pt x="163" y="17734"/>
                  </a:cubicBezTo>
                  <a:lnTo>
                    <a:pt x="4988" y="1592"/>
                  </a:lnTo>
                  <a:cubicBezTo>
                    <a:pt x="5276" y="616"/>
                    <a:pt x="5918" y="0"/>
                    <a:pt x="6619" y="0"/>
                  </a:cubicBezTo>
                  <a:lnTo>
                    <a:pt x="19059" y="0"/>
                  </a:lnTo>
                  <a:cubicBezTo>
                    <a:pt x="20360" y="-13"/>
                    <a:pt x="21222" y="2042"/>
                    <a:pt x="20690" y="3852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1431" tIns="21431" rIns="21431" bIns="21431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1688">
                <a:solidFill>
                  <a:srgbClr val="FFFFFF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7FA9687-748D-5AEB-C1ED-61A7A5696D57}"/>
              </a:ext>
            </a:extLst>
          </p:cNvPr>
          <p:cNvGrpSpPr/>
          <p:nvPr/>
        </p:nvGrpSpPr>
        <p:grpSpPr>
          <a:xfrm>
            <a:off x="2392310" y="3097969"/>
            <a:ext cx="2085665" cy="1420807"/>
            <a:chOff x="2392310" y="3097969"/>
            <a:chExt cx="2085665" cy="1420807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210F8B3-BDF8-0DF2-A9B7-7400F30E1D1A}"/>
                </a:ext>
              </a:extLst>
            </p:cNvPr>
            <p:cNvSpPr/>
            <p:nvPr/>
          </p:nvSpPr>
          <p:spPr>
            <a:xfrm>
              <a:off x="2392310" y="3097969"/>
              <a:ext cx="2085665" cy="142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extrusionOk="0">
                  <a:moveTo>
                    <a:pt x="20681" y="3855"/>
                  </a:moveTo>
                  <a:lnTo>
                    <a:pt x="15858" y="20007"/>
                  </a:lnTo>
                  <a:cubicBezTo>
                    <a:pt x="15571" y="20983"/>
                    <a:pt x="14929" y="21600"/>
                    <a:pt x="14228" y="21600"/>
                  </a:cubicBezTo>
                  <a:lnTo>
                    <a:pt x="1793" y="21600"/>
                  </a:lnTo>
                  <a:cubicBezTo>
                    <a:pt x="492" y="21600"/>
                    <a:pt x="-378" y="19544"/>
                    <a:pt x="163" y="17745"/>
                  </a:cubicBezTo>
                  <a:lnTo>
                    <a:pt x="4986" y="1593"/>
                  </a:lnTo>
                  <a:cubicBezTo>
                    <a:pt x="5273" y="617"/>
                    <a:pt x="5915" y="0"/>
                    <a:pt x="6616" y="0"/>
                  </a:cubicBezTo>
                  <a:lnTo>
                    <a:pt x="19051" y="0"/>
                  </a:lnTo>
                  <a:cubicBezTo>
                    <a:pt x="20352" y="0"/>
                    <a:pt x="21222" y="2056"/>
                    <a:pt x="20681" y="3855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1431" tIns="21431" rIns="21431" bIns="21431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29997C5-C0B8-318C-F23A-580ADB373A82}"/>
                </a:ext>
              </a:extLst>
            </p:cNvPr>
            <p:cNvSpPr/>
            <p:nvPr/>
          </p:nvSpPr>
          <p:spPr>
            <a:xfrm>
              <a:off x="2392310" y="3097969"/>
              <a:ext cx="2085665" cy="142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extrusionOk="0">
                  <a:moveTo>
                    <a:pt x="20681" y="3855"/>
                  </a:moveTo>
                  <a:lnTo>
                    <a:pt x="15858" y="20007"/>
                  </a:lnTo>
                  <a:cubicBezTo>
                    <a:pt x="15571" y="20983"/>
                    <a:pt x="14929" y="21600"/>
                    <a:pt x="14228" y="21600"/>
                  </a:cubicBezTo>
                  <a:lnTo>
                    <a:pt x="1793" y="21600"/>
                  </a:lnTo>
                  <a:cubicBezTo>
                    <a:pt x="492" y="21600"/>
                    <a:pt x="-378" y="19544"/>
                    <a:pt x="163" y="17745"/>
                  </a:cubicBezTo>
                  <a:lnTo>
                    <a:pt x="4986" y="1593"/>
                  </a:lnTo>
                  <a:cubicBezTo>
                    <a:pt x="5273" y="617"/>
                    <a:pt x="5915" y="0"/>
                    <a:pt x="6616" y="0"/>
                  </a:cubicBezTo>
                  <a:lnTo>
                    <a:pt x="19051" y="0"/>
                  </a:lnTo>
                  <a:cubicBezTo>
                    <a:pt x="20352" y="0"/>
                    <a:pt x="21222" y="2056"/>
                    <a:pt x="20681" y="3855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1431" tIns="21431" rIns="21431" bIns="21431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1688">
                <a:solidFill>
                  <a:srgbClr val="FFFFFF"/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D40410E-8C29-9841-FC9D-379C7EEA0DA6}"/>
              </a:ext>
            </a:extLst>
          </p:cNvPr>
          <p:cNvGrpSpPr/>
          <p:nvPr/>
        </p:nvGrpSpPr>
        <p:grpSpPr>
          <a:xfrm>
            <a:off x="6297204" y="3097969"/>
            <a:ext cx="2085751" cy="1420807"/>
            <a:chOff x="6297204" y="3097969"/>
            <a:chExt cx="2085751" cy="1420807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86E5DD75-698D-56C8-7175-45854F23FC21}"/>
                </a:ext>
              </a:extLst>
            </p:cNvPr>
            <p:cNvSpPr/>
            <p:nvPr/>
          </p:nvSpPr>
          <p:spPr>
            <a:xfrm>
              <a:off x="6297204" y="3097969"/>
              <a:ext cx="2085751" cy="142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600" extrusionOk="0">
                  <a:moveTo>
                    <a:pt x="20681" y="3855"/>
                  </a:moveTo>
                  <a:lnTo>
                    <a:pt x="15858" y="20007"/>
                  </a:lnTo>
                  <a:cubicBezTo>
                    <a:pt x="15571" y="20983"/>
                    <a:pt x="14929" y="21600"/>
                    <a:pt x="14228" y="21600"/>
                  </a:cubicBezTo>
                  <a:lnTo>
                    <a:pt x="1793" y="21600"/>
                  </a:lnTo>
                  <a:cubicBezTo>
                    <a:pt x="492" y="21600"/>
                    <a:pt x="-378" y="19544"/>
                    <a:pt x="163" y="17745"/>
                  </a:cubicBezTo>
                  <a:lnTo>
                    <a:pt x="4986" y="1593"/>
                  </a:lnTo>
                  <a:cubicBezTo>
                    <a:pt x="5273" y="617"/>
                    <a:pt x="5915" y="0"/>
                    <a:pt x="6616" y="0"/>
                  </a:cubicBezTo>
                  <a:lnTo>
                    <a:pt x="19051" y="0"/>
                  </a:lnTo>
                  <a:cubicBezTo>
                    <a:pt x="20360" y="0"/>
                    <a:pt x="21222" y="2056"/>
                    <a:pt x="20681" y="3855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1431" tIns="21431" rIns="21431" bIns="21431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516468EA-948E-1931-70C3-7D2E5FF0D2B6}"/>
                </a:ext>
              </a:extLst>
            </p:cNvPr>
            <p:cNvSpPr/>
            <p:nvPr/>
          </p:nvSpPr>
          <p:spPr>
            <a:xfrm>
              <a:off x="6297204" y="3097969"/>
              <a:ext cx="2085751" cy="142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600" extrusionOk="0">
                  <a:moveTo>
                    <a:pt x="20681" y="3855"/>
                  </a:moveTo>
                  <a:lnTo>
                    <a:pt x="15858" y="20007"/>
                  </a:lnTo>
                  <a:cubicBezTo>
                    <a:pt x="15571" y="20983"/>
                    <a:pt x="14929" y="21600"/>
                    <a:pt x="14228" y="21600"/>
                  </a:cubicBezTo>
                  <a:lnTo>
                    <a:pt x="1793" y="21600"/>
                  </a:lnTo>
                  <a:cubicBezTo>
                    <a:pt x="492" y="21600"/>
                    <a:pt x="-378" y="19544"/>
                    <a:pt x="163" y="17745"/>
                  </a:cubicBezTo>
                  <a:lnTo>
                    <a:pt x="4986" y="1593"/>
                  </a:lnTo>
                  <a:cubicBezTo>
                    <a:pt x="5273" y="617"/>
                    <a:pt x="5915" y="0"/>
                    <a:pt x="6616" y="0"/>
                  </a:cubicBezTo>
                  <a:lnTo>
                    <a:pt x="19051" y="0"/>
                  </a:lnTo>
                  <a:cubicBezTo>
                    <a:pt x="20360" y="0"/>
                    <a:pt x="21222" y="2056"/>
                    <a:pt x="20681" y="3855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1431" tIns="21431" rIns="21431" bIns="21431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1688">
                <a:solidFill>
                  <a:srgbClr val="FFFFFF"/>
                </a:solidFill>
              </a:endParaRPr>
            </a:p>
          </p:txBody>
        </p:sp>
      </p:grpSp>
      <p:sp>
        <p:nvSpPr>
          <p:cNvPr id="5" name="Shape">
            <a:extLst>
              <a:ext uri="{FF2B5EF4-FFF2-40B4-BE49-F238E27FC236}">
                <a16:creationId xmlns:a16="http://schemas.microsoft.com/office/drawing/2014/main" id="{59DF895D-87A9-570D-104A-1A1CDBEC1583}"/>
              </a:ext>
            </a:extLst>
          </p:cNvPr>
          <p:cNvSpPr/>
          <p:nvPr/>
        </p:nvSpPr>
        <p:spPr>
          <a:xfrm>
            <a:off x="4674392" y="2303468"/>
            <a:ext cx="2086501" cy="14208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5" h="21587" extrusionOk="0">
                <a:moveTo>
                  <a:pt x="20683" y="3852"/>
                </a:moveTo>
                <a:lnTo>
                  <a:pt x="15861" y="19995"/>
                </a:lnTo>
                <a:cubicBezTo>
                  <a:pt x="15574" y="20971"/>
                  <a:pt x="14932" y="21587"/>
                  <a:pt x="14231" y="21587"/>
                </a:cubicBezTo>
                <a:lnTo>
                  <a:pt x="1793" y="21587"/>
                </a:lnTo>
                <a:cubicBezTo>
                  <a:pt x="493" y="21587"/>
                  <a:pt x="-377" y="19532"/>
                  <a:pt x="163" y="17734"/>
                </a:cubicBezTo>
                <a:lnTo>
                  <a:pt x="4985" y="1592"/>
                </a:lnTo>
                <a:cubicBezTo>
                  <a:pt x="5272" y="616"/>
                  <a:pt x="5914" y="0"/>
                  <a:pt x="6615" y="0"/>
                </a:cubicBezTo>
                <a:lnTo>
                  <a:pt x="19044" y="0"/>
                </a:lnTo>
                <a:cubicBezTo>
                  <a:pt x="20353" y="-13"/>
                  <a:pt x="21223" y="2042"/>
                  <a:pt x="20683" y="3852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Neumorphic Modern Blocks – Slide Template</a:t>
            </a:r>
          </a:p>
        </p:txBody>
      </p:sp>
      <p:pic>
        <p:nvPicPr>
          <p:cNvPr id="12" name="Graphic 10" descr="Head with gears">
            <a:extLst>
              <a:ext uri="{FF2B5EF4-FFF2-40B4-BE49-F238E27FC236}">
                <a16:creationId xmlns:a16="http://schemas.microsoft.com/office/drawing/2014/main" id="{74426072-53AE-20D8-B950-03884613B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92458" y="2423580"/>
            <a:ext cx="613694" cy="613694"/>
          </a:xfrm>
          <a:prstGeom prst="rect">
            <a:avLst/>
          </a:prstGeom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64731AB2-ECE7-7D8D-721F-D1F6CFC2AE98}"/>
              </a:ext>
            </a:extLst>
          </p:cNvPr>
          <p:cNvSpPr txBox="1"/>
          <p:nvPr/>
        </p:nvSpPr>
        <p:spPr>
          <a:xfrm>
            <a:off x="1990091" y="2441886"/>
            <a:ext cx="61427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3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4" name="TextBox 22">
            <a:extLst>
              <a:ext uri="{FF2B5EF4-FFF2-40B4-BE49-F238E27FC236}">
                <a16:creationId xmlns:a16="http://schemas.microsoft.com/office/drawing/2014/main" id="{8E1F0720-C8DF-A7E7-2222-BB1F7B6E9767}"/>
              </a:ext>
            </a:extLst>
          </p:cNvPr>
          <p:cNvSpPr txBox="1"/>
          <p:nvPr/>
        </p:nvSpPr>
        <p:spPr>
          <a:xfrm>
            <a:off x="1033420" y="3158707"/>
            <a:ext cx="1311283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bg2"/>
                </a:solidFill>
              </a:rPr>
              <a:t>Lorem Ipsum</a:t>
            </a:r>
          </a:p>
        </p:txBody>
      </p:sp>
      <p:pic>
        <p:nvPicPr>
          <p:cNvPr id="14" name="Graphic 12" descr="Bullseye">
            <a:extLst>
              <a:ext uri="{FF2B5EF4-FFF2-40B4-BE49-F238E27FC236}">
                <a16:creationId xmlns:a16="http://schemas.microsoft.com/office/drawing/2014/main" id="{AF068556-A5F4-D313-2A0E-FABE70A23E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05804" y="2423580"/>
            <a:ext cx="613694" cy="613694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  <p:sp>
        <p:nvSpPr>
          <p:cNvPr id="17" name="TextBox 15">
            <a:extLst>
              <a:ext uri="{FF2B5EF4-FFF2-40B4-BE49-F238E27FC236}">
                <a16:creationId xmlns:a16="http://schemas.microsoft.com/office/drawing/2014/main" id="{D803254D-78A2-0BAC-D67B-606760AED2A8}"/>
              </a:ext>
            </a:extLst>
          </p:cNvPr>
          <p:cNvSpPr txBox="1"/>
          <p:nvPr/>
        </p:nvSpPr>
        <p:spPr>
          <a:xfrm>
            <a:off x="5904603" y="2441886"/>
            <a:ext cx="61427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300" b="1" dirty="0"/>
              <a:t>03</a:t>
            </a:r>
          </a:p>
        </p:txBody>
      </p:sp>
      <p:sp>
        <p:nvSpPr>
          <p:cNvPr id="25" name="TextBox 23">
            <a:extLst>
              <a:ext uri="{FF2B5EF4-FFF2-40B4-BE49-F238E27FC236}">
                <a16:creationId xmlns:a16="http://schemas.microsoft.com/office/drawing/2014/main" id="{34A933ED-53B3-D37A-037B-D3846E4474AA}"/>
              </a:ext>
            </a:extLst>
          </p:cNvPr>
          <p:cNvSpPr txBox="1"/>
          <p:nvPr/>
        </p:nvSpPr>
        <p:spPr>
          <a:xfrm>
            <a:off x="4946766" y="3158707"/>
            <a:ext cx="1311283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pic>
        <p:nvPicPr>
          <p:cNvPr id="13" name="Graphic 11" descr="Eye">
            <a:extLst>
              <a:ext uri="{FF2B5EF4-FFF2-40B4-BE49-F238E27FC236}">
                <a16:creationId xmlns:a16="http://schemas.microsoft.com/office/drawing/2014/main" id="{5D936845-0FDB-C54F-146A-FBDE540C7A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23722" y="3218081"/>
            <a:ext cx="613694" cy="613694"/>
          </a:xfrm>
          <a:prstGeom prst="rect">
            <a:avLst/>
          </a:prstGeom>
        </p:spPr>
      </p:pic>
      <p:sp>
        <p:nvSpPr>
          <p:cNvPr id="18" name="TextBox 16">
            <a:extLst>
              <a:ext uri="{FF2B5EF4-FFF2-40B4-BE49-F238E27FC236}">
                <a16:creationId xmlns:a16="http://schemas.microsoft.com/office/drawing/2014/main" id="{3C6C5898-ED6F-7AA6-0DF2-81405622C835}"/>
              </a:ext>
            </a:extLst>
          </p:cNvPr>
          <p:cNvSpPr txBox="1"/>
          <p:nvPr/>
        </p:nvSpPr>
        <p:spPr>
          <a:xfrm>
            <a:off x="3621686" y="3236387"/>
            <a:ext cx="61427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3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6" name="TextBox 24">
            <a:extLst>
              <a:ext uri="{FF2B5EF4-FFF2-40B4-BE49-F238E27FC236}">
                <a16:creationId xmlns:a16="http://schemas.microsoft.com/office/drawing/2014/main" id="{75462503-D785-05EC-BF5E-93F7BF7464BA}"/>
              </a:ext>
            </a:extLst>
          </p:cNvPr>
          <p:cNvSpPr txBox="1"/>
          <p:nvPr/>
        </p:nvSpPr>
        <p:spPr>
          <a:xfrm>
            <a:off x="2664684" y="3953208"/>
            <a:ext cx="1311283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bg2"/>
                </a:solidFill>
              </a:rPr>
              <a:t>Lorem Ipsum</a:t>
            </a:r>
          </a:p>
        </p:txBody>
      </p:sp>
      <p:pic>
        <p:nvPicPr>
          <p:cNvPr id="15" name="Graphic 13" descr="Lights On">
            <a:extLst>
              <a:ext uri="{FF2B5EF4-FFF2-40B4-BE49-F238E27FC236}">
                <a16:creationId xmlns:a16="http://schemas.microsoft.com/office/drawing/2014/main" id="{E29A113F-D047-92F5-A6AE-BFFB710C43E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28616" y="3218081"/>
            <a:ext cx="613694" cy="613694"/>
          </a:xfrm>
          <a:prstGeom prst="rect">
            <a:avLst/>
          </a:prstGeom>
        </p:spPr>
      </p:pic>
      <p:sp>
        <p:nvSpPr>
          <p:cNvPr id="19" name="TextBox 17">
            <a:extLst>
              <a:ext uri="{FF2B5EF4-FFF2-40B4-BE49-F238E27FC236}">
                <a16:creationId xmlns:a16="http://schemas.microsoft.com/office/drawing/2014/main" id="{77F83229-5F10-D6E8-6E47-9A3FC2034A3E}"/>
              </a:ext>
            </a:extLst>
          </p:cNvPr>
          <p:cNvSpPr txBox="1"/>
          <p:nvPr/>
        </p:nvSpPr>
        <p:spPr>
          <a:xfrm>
            <a:off x="7526666" y="3236387"/>
            <a:ext cx="61427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3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7" name="TextBox 25">
            <a:extLst>
              <a:ext uri="{FF2B5EF4-FFF2-40B4-BE49-F238E27FC236}">
                <a16:creationId xmlns:a16="http://schemas.microsoft.com/office/drawing/2014/main" id="{D5AD70AE-A9B2-393C-D99E-0B7EB8DAC17C}"/>
              </a:ext>
            </a:extLst>
          </p:cNvPr>
          <p:cNvSpPr txBox="1"/>
          <p:nvPr/>
        </p:nvSpPr>
        <p:spPr>
          <a:xfrm>
            <a:off x="6569579" y="3953208"/>
            <a:ext cx="1311283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143AC2B-0296-CE7B-6645-01787AC238B3}"/>
              </a:ext>
            </a:extLst>
          </p:cNvPr>
          <p:cNvSpPr/>
          <p:nvPr/>
        </p:nvSpPr>
        <p:spPr>
          <a:xfrm>
            <a:off x="761046" y="3953208"/>
            <a:ext cx="1302071" cy="1061829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900"/>
              </a:spcBef>
            </a:pPr>
            <a:r>
              <a:rPr lang="en-US" sz="1050" noProof="1">
                <a:solidFill>
                  <a:schemeClr val="bg2"/>
                </a:solidFill>
              </a:rPr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8DCEE59-7039-02AD-264F-51DF0D7AC969}"/>
              </a:ext>
            </a:extLst>
          </p:cNvPr>
          <p:cNvSpPr/>
          <p:nvPr/>
        </p:nvSpPr>
        <p:spPr>
          <a:xfrm>
            <a:off x="3174755" y="1888995"/>
            <a:ext cx="1302071" cy="1061829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900"/>
              </a:spcBef>
            </a:pPr>
            <a:r>
              <a:rPr lang="en-US" sz="1050" noProof="1">
                <a:solidFill>
                  <a:schemeClr val="bg2"/>
                </a:solidFill>
              </a:rPr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E6A4D64-EB12-3C4D-8BFA-121FF957C4F1}"/>
              </a:ext>
            </a:extLst>
          </p:cNvPr>
          <p:cNvSpPr/>
          <p:nvPr/>
        </p:nvSpPr>
        <p:spPr>
          <a:xfrm>
            <a:off x="4736554" y="3953208"/>
            <a:ext cx="1302071" cy="1061829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900"/>
              </a:spcBef>
            </a:pPr>
            <a:r>
              <a:rPr lang="en-US" sz="1050" noProof="1">
                <a:solidFill>
                  <a:schemeClr val="bg2"/>
                </a:solidFill>
              </a:rPr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F6A8868-E2E4-DCF5-F1CC-585C2BD0C22E}"/>
              </a:ext>
            </a:extLst>
          </p:cNvPr>
          <p:cNvSpPr/>
          <p:nvPr/>
        </p:nvSpPr>
        <p:spPr>
          <a:xfrm>
            <a:off x="7080884" y="1888995"/>
            <a:ext cx="1302071" cy="1061829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900"/>
              </a:spcBef>
            </a:pPr>
            <a:r>
              <a:rPr lang="en-US" sz="1050" noProof="1">
                <a:solidFill>
                  <a:schemeClr val="bg2"/>
                </a:solidFill>
              </a:rPr>
              <a:t>Lorem ipsum dolor sit amet, consectetur adipiscing elit. Integer nec odio. Praesent libero. Sed cursus ante dapibus diam. Sed nisi. </a:t>
            </a:r>
          </a:p>
        </p:txBody>
      </p:sp>
    </p:spTree>
    <p:extLst>
      <p:ext uri="{BB962C8B-B14F-4D97-AF65-F5344CB8AC3E}">
        <p14:creationId xmlns:p14="http://schemas.microsoft.com/office/powerpoint/2010/main" val="219243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10289</TotalTime>
  <Words>289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Neumorphic Modern Blocks – Slide Template</vt:lpstr>
      <vt:lpstr>Neumorphic Modern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Neumorphic Modern Blocks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2024-01-23T18:01:56Z</dcterms:modified>
  <cp:category>Charts &amp; Diagrams</cp:category>
</cp:coreProperties>
</file>