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6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13.sv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Process Infographic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B710BBE-4ACE-A4BB-369C-F41594256886}"/>
              </a:ext>
            </a:extLst>
          </p:cNvPr>
          <p:cNvGrpSpPr/>
          <p:nvPr/>
        </p:nvGrpSpPr>
        <p:grpSpPr>
          <a:xfrm>
            <a:off x="841003" y="2286171"/>
            <a:ext cx="2444468" cy="2445471"/>
            <a:chOff x="1121338" y="1735895"/>
            <a:chExt cx="3259290" cy="32606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725DD59-ABC0-2F73-7448-E89EF6E4AEB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1101C2-1420-BF06-7B99-855567FD5669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20ADB85D-F78D-76AC-EA76-51980D17E288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97C79A6-953E-DC19-FC8F-EF09CDF987C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184EFC54-7885-D5B4-CED6-F69CD0AFC52D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C015000-3A94-1867-498E-1E111C7C6ECE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E5F7A1-333F-CC4D-AB3F-E4EDCA545274}"/>
              </a:ext>
            </a:extLst>
          </p:cNvPr>
          <p:cNvGrpSpPr/>
          <p:nvPr/>
        </p:nvGrpSpPr>
        <p:grpSpPr>
          <a:xfrm>
            <a:off x="5858529" y="2286171"/>
            <a:ext cx="2444468" cy="2445471"/>
            <a:chOff x="1121338" y="1735895"/>
            <a:chExt cx="3259290" cy="3260628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6C837497-E8FE-C730-0EA1-5548AC2A95F4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03EC730E-AD69-409A-C662-07844E6F25FE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CA4F7049-38FD-B7D4-F3FC-DE37CBBB0363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80E4CA6F-D565-6301-5B9E-A090E0D63E26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143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5410C7E4-7330-2C68-A596-2D5E3A92C1CE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48" name="Circle">
              <a:extLst>
                <a:ext uri="{FF2B5EF4-FFF2-40B4-BE49-F238E27FC236}">
                  <a16:creationId xmlns:a16="http://schemas.microsoft.com/office/drawing/2014/main" id="{A8BE1464-6A84-EC1C-49B5-34AC9E80CA26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270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100">
                <a:solidFill>
                  <a:srgbClr val="FFFFFF"/>
                </a:solidFill>
              </a:endParaRPr>
            </a:p>
          </p:txBody>
        </p:sp>
      </p:grpSp>
      <p:sp>
        <p:nvSpPr>
          <p:cNvPr id="50" name="Shape">
            <a:extLst>
              <a:ext uri="{FF2B5EF4-FFF2-40B4-BE49-F238E27FC236}">
                <a16:creationId xmlns:a16="http://schemas.microsoft.com/office/drawing/2014/main" id="{56D5481E-4F8C-16FC-6D7F-8A06654C1F44}"/>
              </a:ext>
            </a:extLst>
          </p:cNvPr>
          <p:cNvSpPr/>
          <p:nvPr/>
        </p:nvSpPr>
        <p:spPr>
          <a:xfrm>
            <a:off x="3349766" y="2286171"/>
            <a:ext cx="2444468" cy="2445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67120658-E15B-5B32-315E-0093D6C8A8F3}"/>
              </a:ext>
            </a:extLst>
          </p:cNvPr>
          <p:cNvSpPr/>
          <p:nvPr/>
        </p:nvSpPr>
        <p:spPr>
          <a:xfrm>
            <a:off x="3349766" y="2286171"/>
            <a:ext cx="2444468" cy="2445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2" h="21400" extrusionOk="0">
                <a:moveTo>
                  <a:pt x="15319" y="3"/>
                </a:moveTo>
                <a:cubicBezTo>
                  <a:pt x="12261" y="96"/>
                  <a:pt x="9754" y="2557"/>
                  <a:pt x="9614" y="5615"/>
                </a:cubicBezTo>
                <a:cubicBezTo>
                  <a:pt x="9586" y="6277"/>
                  <a:pt x="9661" y="6910"/>
                  <a:pt x="9828" y="7507"/>
                </a:cubicBezTo>
                <a:cubicBezTo>
                  <a:pt x="10015" y="8169"/>
                  <a:pt x="9847" y="8877"/>
                  <a:pt x="9362" y="9362"/>
                </a:cubicBezTo>
                <a:lnTo>
                  <a:pt x="9362" y="9362"/>
                </a:lnTo>
                <a:cubicBezTo>
                  <a:pt x="8877" y="9847"/>
                  <a:pt x="8169" y="10024"/>
                  <a:pt x="7507" y="9828"/>
                </a:cubicBezTo>
                <a:cubicBezTo>
                  <a:pt x="6910" y="9661"/>
                  <a:pt x="6277" y="9577"/>
                  <a:pt x="5615" y="9614"/>
                </a:cubicBezTo>
                <a:cubicBezTo>
                  <a:pt x="2557" y="9754"/>
                  <a:pt x="96" y="12261"/>
                  <a:pt x="3" y="15319"/>
                </a:cubicBezTo>
                <a:cubicBezTo>
                  <a:pt x="-100" y="18722"/>
                  <a:pt x="2678" y="21500"/>
                  <a:pt x="6071" y="21397"/>
                </a:cubicBezTo>
                <a:cubicBezTo>
                  <a:pt x="9166" y="21304"/>
                  <a:pt x="11693" y="18778"/>
                  <a:pt x="11786" y="15683"/>
                </a:cubicBezTo>
                <a:cubicBezTo>
                  <a:pt x="11805" y="15105"/>
                  <a:pt x="11739" y="14536"/>
                  <a:pt x="11590" y="14005"/>
                </a:cubicBezTo>
                <a:cubicBezTo>
                  <a:pt x="11422" y="13352"/>
                  <a:pt x="11590" y="12662"/>
                  <a:pt x="12075" y="12187"/>
                </a:cubicBezTo>
                <a:lnTo>
                  <a:pt x="12178" y="12084"/>
                </a:lnTo>
                <a:cubicBezTo>
                  <a:pt x="12653" y="11609"/>
                  <a:pt x="13343" y="11432"/>
                  <a:pt x="13995" y="11600"/>
                </a:cubicBezTo>
                <a:cubicBezTo>
                  <a:pt x="14527" y="11739"/>
                  <a:pt x="15096" y="11805"/>
                  <a:pt x="15673" y="11795"/>
                </a:cubicBezTo>
                <a:cubicBezTo>
                  <a:pt x="18778" y="11702"/>
                  <a:pt x="21304" y="9176"/>
                  <a:pt x="21388" y="6081"/>
                </a:cubicBezTo>
                <a:cubicBezTo>
                  <a:pt x="21500" y="2678"/>
                  <a:pt x="18722" y="-100"/>
                  <a:pt x="15319" y="3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FACD64C2-891D-F78D-419D-D9C7D56BC89E}"/>
              </a:ext>
            </a:extLst>
          </p:cNvPr>
          <p:cNvSpPr/>
          <p:nvPr/>
        </p:nvSpPr>
        <p:spPr>
          <a:xfrm>
            <a:off x="3477602" y="3511257"/>
            <a:ext cx="1092991" cy="109299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143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14B302A6-9119-AC73-3BA8-9EED8EA944AC}"/>
              </a:ext>
            </a:extLst>
          </p:cNvPr>
          <p:cNvSpPr/>
          <p:nvPr/>
        </p:nvSpPr>
        <p:spPr>
          <a:xfrm>
            <a:off x="4564199" y="2424659"/>
            <a:ext cx="1092992" cy="109299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143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BF146E52-7ADE-ED7E-79E4-36352240E840}"/>
              </a:ext>
            </a:extLst>
          </p:cNvPr>
          <p:cNvSpPr/>
          <p:nvPr/>
        </p:nvSpPr>
        <p:spPr>
          <a:xfrm>
            <a:off x="3477602" y="3511257"/>
            <a:ext cx="1092991" cy="109299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270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5C6D4EF1-1156-E0BC-B941-E57167D348E2}"/>
              </a:ext>
            </a:extLst>
          </p:cNvPr>
          <p:cNvSpPr/>
          <p:nvPr/>
        </p:nvSpPr>
        <p:spPr>
          <a:xfrm>
            <a:off x="4564199" y="2424659"/>
            <a:ext cx="1092992" cy="1092992"/>
          </a:xfrm>
          <a:prstGeom prst="ellipse">
            <a:avLst/>
          </a:prstGeom>
          <a:solidFill>
            <a:srgbClr val="F0EEEF"/>
          </a:solidFill>
          <a:ln w="12700">
            <a:miter lim="400000"/>
          </a:ln>
          <a:effectLst>
            <a:outerShdw blurRad="254000" dist="1270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/>
          <a:p>
            <a:endParaRPr sz="2100">
              <a:solidFill>
                <a:srgbClr val="FFFFFF"/>
              </a:solidFill>
            </a:endParaRPr>
          </a:p>
        </p:txBody>
      </p:sp>
      <p:pic>
        <p:nvPicPr>
          <p:cNvPr id="25" name="Graphic 24" descr="Eye">
            <a:extLst>
              <a:ext uri="{FF2B5EF4-FFF2-40B4-BE49-F238E27FC236}">
                <a16:creationId xmlns:a16="http://schemas.microsoft.com/office/drawing/2014/main" id="{3B11D843-8B29-3EAC-353A-204088C3E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4230" y="2615275"/>
            <a:ext cx="711761" cy="711761"/>
          </a:xfrm>
          <a:prstGeom prst="rect">
            <a:avLst/>
          </a:prstGeom>
        </p:spPr>
      </p:pic>
      <p:pic>
        <p:nvPicPr>
          <p:cNvPr id="26" name="Graphic 25" descr="Stopwatch 33%">
            <a:extLst>
              <a:ext uri="{FF2B5EF4-FFF2-40B4-BE49-F238E27FC236}">
                <a16:creationId xmlns:a16="http://schemas.microsoft.com/office/drawing/2014/main" id="{D341C219-73A7-B0F6-1123-3CE0913B6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76979" y="3701873"/>
            <a:ext cx="711761" cy="711761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E53AA3CE-FFDE-D493-0ABD-2AFBF91A33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9453" y="3701873"/>
            <a:ext cx="711761" cy="711761"/>
          </a:xfrm>
          <a:prstGeom prst="rect">
            <a:avLst/>
          </a:prstGeom>
        </p:spPr>
      </p:pic>
      <p:pic>
        <p:nvPicPr>
          <p:cNvPr id="29" name="Graphic 28" descr="Database">
            <a:extLst>
              <a:ext uri="{FF2B5EF4-FFF2-40B4-BE49-F238E27FC236}">
                <a16:creationId xmlns:a16="http://schemas.microsoft.com/office/drawing/2014/main" id="{270A520C-5A7F-0DB7-CBD7-13A4611EA4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1201" y="2650424"/>
            <a:ext cx="641464" cy="641464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A2306141-752C-E0EA-BB93-ABBC2B1C8496}"/>
              </a:ext>
            </a:extLst>
          </p:cNvPr>
          <p:cNvSpPr/>
          <p:nvPr/>
        </p:nvSpPr>
        <p:spPr>
          <a:xfrm>
            <a:off x="3100555" y="2009195"/>
            <a:ext cx="2570039" cy="31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4C96B35-CD11-C941-60BE-A328DBF929E3}"/>
              </a:ext>
            </a:extLst>
          </p:cNvPr>
          <p:cNvSpPr/>
          <p:nvPr/>
        </p:nvSpPr>
        <p:spPr>
          <a:xfrm>
            <a:off x="3473407" y="4789608"/>
            <a:ext cx="2570039" cy="31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8" name="Graphic 27" descr="Lights On">
            <a:extLst>
              <a:ext uri="{FF2B5EF4-FFF2-40B4-BE49-F238E27FC236}">
                <a16:creationId xmlns:a16="http://schemas.microsoft.com/office/drawing/2014/main" id="{C53274B9-C7C0-7C7A-9E85-0C36243098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60141" y="2615275"/>
            <a:ext cx="711761" cy="711761"/>
          </a:xfrm>
          <a:prstGeom prst="rect">
            <a:avLst/>
          </a:prstGeom>
        </p:spPr>
      </p:pic>
      <p:sp>
        <p:nvSpPr>
          <p:cNvPr id="4" name="Circle">
            <a:extLst>
              <a:ext uri="{FF2B5EF4-FFF2-40B4-BE49-F238E27FC236}">
                <a16:creationId xmlns:a16="http://schemas.microsoft.com/office/drawing/2014/main" id="{9BB0982C-B191-49F1-F7B1-4F485385DEE6}"/>
              </a:ext>
            </a:extLst>
          </p:cNvPr>
          <p:cNvSpPr/>
          <p:nvPr/>
        </p:nvSpPr>
        <p:spPr>
          <a:xfrm>
            <a:off x="3477602" y="3511257"/>
            <a:ext cx="1092991" cy="1092992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9B4D682A-CB3A-A3FF-B6B1-E25E9A72E8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68216" y="3703207"/>
            <a:ext cx="711761" cy="7117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130A0-2F22-005C-B43C-37AB5990DC4B}"/>
              </a:ext>
            </a:extLst>
          </p:cNvPr>
          <p:cNvSpPr txBox="1"/>
          <p:nvPr/>
        </p:nvSpPr>
        <p:spPr>
          <a:xfrm>
            <a:off x="2153552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C63BF-EDDA-4BC6-66F6-4C37D317B595}"/>
              </a:ext>
            </a:extLst>
          </p:cNvPr>
          <p:cNvSpPr txBox="1"/>
          <p:nvPr/>
        </p:nvSpPr>
        <p:spPr>
          <a:xfrm>
            <a:off x="3529357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1FFFB2-78CC-D5B6-7B55-A71F7483549D}"/>
              </a:ext>
            </a:extLst>
          </p:cNvPr>
          <p:cNvSpPr txBox="1"/>
          <p:nvPr/>
        </p:nvSpPr>
        <p:spPr>
          <a:xfrm>
            <a:off x="980120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82839-29B4-AA5C-B4B3-FE83D92C227A}"/>
              </a:ext>
            </a:extLst>
          </p:cNvPr>
          <p:cNvSpPr txBox="1"/>
          <p:nvPr/>
        </p:nvSpPr>
        <p:spPr>
          <a:xfrm>
            <a:off x="6043445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FB300B-B65C-9D57-9839-CF705B1840A4}"/>
              </a:ext>
            </a:extLst>
          </p:cNvPr>
          <p:cNvSpPr txBox="1"/>
          <p:nvPr/>
        </p:nvSpPr>
        <p:spPr>
          <a:xfrm>
            <a:off x="4662315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sz="1500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7ABF1D-EED5-09C7-A959-763D2E00A7E6}"/>
              </a:ext>
            </a:extLst>
          </p:cNvPr>
          <p:cNvSpPr txBox="1"/>
          <p:nvPr/>
        </p:nvSpPr>
        <p:spPr>
          <a:xfrm>
            <a:off x="7171078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5915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Process Infographic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2306141-752C-E0EA-BB93-ABBC2B1C8496}"/>
              </a:ext>
            </a:extLst>
          </p:cNvPr>
          <p:cNvSpPr/>
          <p:nvPr/>
        </p:nvSpPr>
        <p:spPr>
          <a:xfrm>
            <a:off x="3100555" y="2009195"/>
            <a:ext cx="2570039" cy="313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0959" y="21600"/>
                </a:moveTo>
                <a:cubicBezTo>
                  <a:pt x="20932" y="21600"/>
                  <a:pt x="20915" y="21526"/>
                  <a:pt x="20897" y="21380"/>
                </a:cubicBezTo>
                <a:cubicBezTo>
                  <a:pt x="20861" y="21086"/>
                  <a:pt x="20861" y="20645"/>
                  <a:pt x="20897" y="20351"/>
                </a:cubicBezTo>
                <a:cubicBezTo>
                  <a:pt x="21288" y="17118"/>
                  <a:pt x="21395" y="12490"/>
                  <a:pt x="21191" y="8302"/>
                </a:cubicBezTo>
                <a:cubicBezTo>
                  <a:pt x="20977" y="4114"/>
                  <a:pt x="20505" y="1469"/>
                  <a:pt x="19953" y="1469"/>
                </a:cubicBezTo>
                <a:lnTo>
                  <a:pt x="2955" y="1469"/>
                </a:lnTo>
                <a:cubicBezTo>
                  <a:pt x="2599" y="1469"/>
                  <a:pt x="2260" y="2645"/>
                  <a:pt x="2011" y="4702"/>
                </a:cubicBezTo>
                <a:lnTo>
                  <a:pt x="151" y="20057"/>
                </a:lnTo>
                <a:cubicBezTo>
                  <a:pt x="116" y="20351"/>
                  <a:pt x="62" y="20351"/>
                  <a:pt x="27" y="20057"/>
                </a:cubicBezTo>
                <a:cubicBezTo>
                  <a:pt x="-9" y="19763"/>
                  <a:pt x="-9" y="19322"/>
                  <a:pt x="27" y="19029"/>
                </a:cubicBezTo>
                <a:lnTo>
                  <a:pt x="1887" y="3673"/>
                </a:lnTo>
                <a:cubicBezTo>
                  <a:pt x="2171" y="1322"/>
                  <a:pt x="2554" y="0"/>
                  <a:pt x="2955" y="0"/>
                </a:cubicBezTo>
                <a:lnTo>
                  <a:pt x="19953" y="0"/>
                </a:lnTo>
                <a:cubicBezTo>
                  <a:pt x="20576" y="0"/>
                  <a:pt x="21119" y="2939"/>
                  <a:pt x="21351" y="7714"/>
                </a:cubicBezTo>
                <a:cubicBezTo>
                  <a:pt x="21591" y="12490"/>
                  <a:pt x="21466" y="17706"/>
                  <a:pt x="21021" y="21380"/>
                </a:cubicBezTo>
                <a:cubicBezTo>
                  <a:pt x="21004" y="21526"/>
                  <a:pt x="20977" y="21600"/>
                  <a:pt x="20959" y="216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4C96B35-CD11-C941-60BE-A328DBF929E3}"/>
              </a:ext>
            </a:extLst>
          </p:cNvPr>
          <p:cNvSpPr/>
          <p:nvPr/>
        </p:nvSpPr>
        <p:spPr>
          <a:xfrm>
            <a:off x="3473407" y="4789608"/>
            <a:ext cx="2570039" cy="313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27" extrusionOk="0">
                <a:moveTo>
                  <a:pt x="18516" y="21527"/>
                </a:moveTo>
                <a:lnTo>
                  <a:pt x="1518" y="21527"/>
                </a:lnTo>
                <a:cubicBezTo>
                  <a:pt x="895" y="21527"/>
                  <a:pt x="352" y="18598"/>
                  <a:pt x="120" y="13839"/>
                </a:cubicBezTo>
                <a:cubicBezTo>
                  <a:pt x="-120" y="9080"/>
                  <a:pt x="5" y="3881"/>
                  <a:pt x="450" y="220"/>
                </a:cubicBezTo>
                <a:cubicBezTo>
                  <a:pt x="485" y="-73"/>
                  <a:pt x="539" y="-73"/>
                  <a:pt x="574" y="220"/>
                </a:cubicBezTo>
                <a:cubicBezTo>
                  <a:pt x="610" y="513"/>
                  <a:pt x="610" y="952"/>
                  <a:pt x="574" y="1245"/>
                </a:cubicBezTo>
                <a:cubicBezTo>
                  <a:pt x="183" y="4466"/>
                  <a:pt x="76" y="9079"/>
                  <a:pt x="280" y="13253"/>
                </a:cubicBezTo>
                <a:cubicBezTo>
                  <a:pt x="494" y="17426"/>
                  <a:pt x="966" y="20062"/>
                  <a:pt x="1518" y="20062"/>
                </a:cubicBezTo>
                <a:lnTo>
                  <a:pt x="18516" y="20062"/>
                </a:lnTo>
                <a:cubicBezTo>
                  <a:pt x="18872" y="20062"/>
                  <a:pt x="19211" y="18891"/>
                  <a:pt x="19460" y="16841"/>
                </a:cubicBezTo>
                <a:lnTo>
                  <a:pt x="21320" y="1538"/>
                </a:lnTo>
                <a:cubicBezTo>
                  <a:pt x="21355" y="1245"/>
                  <a:pt x="21409" y="1245"/>
                  <a:pt x="21444" y="1538"/>
                </a:cubicBezTo>
                <a:cubicBezTo>
                  <a:pt x="21480" y="1831"/>
                  <a:pt x="21480" y="2270"/>
                  <a:pt x="21444" y="2563"/>
                </a:cubicBezTo>
                <a:lnTo>
                  <a:pt x="19584" y="17866"/>
                </a:lnTo>
                <a:cubicBezTo>
                  <a:pt x="19300" y="20282"/>
                  <a:pt x="18917" y="21527"/>
                  <a:pt x="18516" y="2152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00BF24-A020-4F4B-4FDF-A234ECCCF078}"/>
              </a:ext>
            </a:extLst>
          </p:cNvPr>
          <p:cNvGrpSpPr/>
          <p:nvPr/>
        </p:nvGrpSpPr>
        <p:grpSpPr>
          <a:xfrm>
            <a:off x="841708" y="2286171"/>
            <a:ext cx="2444468" cy="2445471"/>
            <a:chOff x="1121338" y="1735895"/>
            <a:chExt cx="3259290" cy="32606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725DD59-ABC0-2F73-7448-E89EF6E4AEB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1101C2-1420-BF06-7B99-855567FD5669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20ADB85D-F78D-76AC-EA76-51980D17E288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97C79A6-953E-DC19-FC8F-EF09CDF987C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184EFC54-7885-D5B4-CED6-F69CD0AFC52D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C015000-3A94-1867-498E-1E111C7C6ECE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F21CA8-BA0E-88A9-D4BA-493BD64A077A}"/>
              </a:ext>
            </a:extLst>
          </p:cNvPr>
          <p:cNvGrpSpPr/>
          <p:nvPr/>
        </p:nvGrpSpPr>
        <p:grpSpPr>
          <a:xfrm>
            <a:off x="3349767" y="2286171"/>
            <a:ext cx="2444468" cy="2445471"/>
            <a:chOff x="1121338" y="1735895"/>
            <a:chExt cx="3259290" cy="3260628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596D0E8-677C-32A8-2B3B-637EBD5A8928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F033B61-8C18-E6EB-A398-42DCD8E47D23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9579ADB3-D112-DCF0-1907-38110436F9B5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EC2B3355-6556-A13D-CA99-A7FC96AAF087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C711D4E2-2728-60D3-CE6F-4954D8391F05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87CFD161-D42E-321A-CF5A-4E0C36324CCF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DCFC1F-BD41-0712-ACC8-EA807C0FF0F5}"/>
              </a:ext>
            </a:extLst>
          </p:cNvPr>
          <p:cNvGrpSpPr/>
          <p:nvPr/>
        </p:nvGrpSpPr>
        <p:grpSpPr>
          <a:xfrm>
            <a:off x="5857825" y="2286171"/>
            <a:ext cx="2444468" cy="2445471"/>
            <a:chOff x="1121338" y="1735895"/>
            <a:chExt cx="3259290" cy="3260628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1F795AC-4D59-5CF7-C8B5-77D68C6D0F28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6C830DF-3D86-0AEB-538B-23F55F63A3FF}"/>
                </a:ext>
              </a:extLst>
            </p:cNvPr>
            <p:cNvSpPr/>
            <p:nvPr/>
          </p:nvSpPr>
          <p:spPr>
            <a:xfrm>
              <a:off x="1121338" y="1735895"/>
              <a:ext cx="3259290" cy="32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extrusionOk="0">
                  <a:moveTo>
                    <a:pt x="15319" y="3"/>
                  </a:moveTo>
                  <a:cubicBezTo>
                    <a:pt x="12261" y="96"/>
                    <a:pt x="9754" y="2557"/>
                    <a:pt x="9614" y="5615"/>
                  </a:cubicBezTo>
                  <a:cubicBezTo>
                    <a:pt x="9586" y="6277"/>
                    <a:pt x="9661" y="6910"/>
                    <a:pt x="9828" y="7507"/>
                  </a:cubicBezTo>
                  <a:cubicBezTo>
                    <a:pt x="10015" y="8169"/>
                    <a:pt x="9847" y="8877"/>
                    <a:pt x="9362" y="9362"/>
                  </a:cubicBezTo>
                  <a:lnTo>
                    <a:pt x="9362" y="9362"/>
                  </a:lnTo>
                  <a:cubicBezTo>
                    <a:pt x="8877" y="9847"/>
                    <a:pt x="8169" y="10024"/>
                    <a:pt x="7507" y="9828"/>
                  </a:cubicBezTo>
                  <a:cubicBezTo>
                    <a:pt x="6910" y="9661"/>
                    <a:pt x="6277" y="9577"/>
                    <a:pt x="5615" y="9614"/>
                  </a:cubicBezTo>
                  <a:cubicBezTo>
                    <a:pt x="2557" y="9754"/>
                    <a:pt x="96" y="12261"/>
                    <a:pt x="3" y="15319"/>
                  </a:cubicBezTo>
                  <a:cubicBezTo>
                    <a:pt x="-100" y="18722"/>
                    <a:pt x="2678" y="21500"/>
                    <a:pt x="6071" y="21397"/>
                  </a:cubicBezTo>
                  <a:cubicBezTo>
                    <a:pt x="9166" y="21304"/>
                    <a:pt x="11693" y="18778"/>
                    <a:pt x="11786" y="15683"/>
                  </a:cubicBezTo>
                  <a:cubicBezTo>
                    <a:pt x="11805" y="15105"/>
                    <a:pt x="11739" y="14536"/>
                    <a:pt x="11590" y="14005"/>
                  </a:cubicBezTo>
                  <a:cubicBezTo>
                    <a:pt x="11422" y="13352"/>
                    <a:pt x="11590" y="12662"/>
                    <a:pt x="12075" y="12187"/>
                  </a:cubicBezTo>
                  <a:lnTo>
                    <a:pt x="12178" y="12084"/>
                  </a:lnTo>
                  <a:cubicBezTo>
                    <a:pt x="12653" y="11609"/>
                    <a:pt x="13343" y="11432"/>
                    <a:pt x="13995" y="11600"/>
                  </a:cubicBezTo>
                  <a:cubicBezTo>
                    <a:pt x="14527" y="11739"/>
                    <a:pt x="15096" y="11805"/>
                    <a:pt x="15673" y="11795"/>
                  </a:cubicBezTo>
                  <a:cubicBezTo>
                    <a:pt x="18778" y="11702"/>
                    <a:pt x="21304" y="9176"/>
                    <a:pt x="21388" y="6081"/>
                  </a:cubicBezTo>
                  <a:cubicBezTo>
                    <a:pt x="21500" y="2678"/>
                    <a:pt x="18722" y="-100"/>
                    <a:pt x="15319" y="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F61D97F0-476A-1864-F14D-ACCD5EABB62B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1470F5EF-564C-C314-98AD-E152F2E539A9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889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D9B4C916-3FB7-0BA3-69CD-5D3E4D1FFA72}"/>
                </a:ext>
              </a:extLst>
            </p:cNvPr>
            <p:cNvSpPr/>
            <p:nvPr/>
          </p:nvSpPr>
          <p:spPr>
            <a:xfrm>
              <a:off x="1291785" y="3369343"/>
              <a:ext cx="1457321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1E1F4B7C-3AA9-C533-6BA8-789DDD47B2DB}"/>
                </a:ext>
              </a:extLst>
            </p:cNvPr>
            <p:cNvSpPr/>
            <p:nvPr/>
          </p:nvSpPr>
          <p:spPr>
            <a:xfrm>
              <a:off x="2740582" y="1920546"/>
              <a:ext cx="1457322" cy="1457322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270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sz="24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9" name="Circle">
            <a:extLst>
              <a:ext uri="{FF2B5EF4-FFF2-40B4-BE49-F238E27FC236}">
                <a16:creationId xmlns:a16="http://schemas.microsoft.com/office/drawing/2014/main" id="{35AC0631-7EBE-E616-DBFF-BD4A09A9CEBB}"/>
              </a:ext>
            </a:extLst>
          </p:cNvPr>
          <p:cNvSpPr/>
          <p:nvPr/>
        </p:nvSpPr>
        <p:spPr>
          <a:xfrm>
            <a:off x="3477602" y="3511257"/>
            <a:ext cx="1092991" cy="1092992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60" name="Graphic 59" descr="Bullseye">
            <a:extLst>
              <a:ext uri="{FF2B5EF4-FFF2-40B4-BE49-F238E27FC236}">
                <a16:creationId xmlns:a16="http://schemas.microsoft.com/office/drawing/2014/main" id="{66EB11BA-8804-729D-0684-9754A38FC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8216" y="3703207"/>
            <a:ext cx="711761" cy="711761"/>
          </a:xfrm>
          <a:prstGeom prst="rect">
            <a:avLst/>
          </a:prstGeom>
        </p:spPr>
      </p:pic>
      <p:pic>
        <p:nvPicPr>
          <p:cNvPr id="61" name="Graphic 60" descr="Eye">
            <a:extLst>
              <a:ext uri="{FF2B5EF4-FFF2-40B4-BE49-F238E27FC236}">
                <a16:creationId xmlns:a16="http://schemas.microsoft.com/office/drawing/2014/main" id="{DDCC6DE6-5077-B929-E91B-6584498A8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74230" y="2615275"/>
            <a:ext cx="711761" cy="711761"/>
          </a:xfrm>
          <a:prstGeom prst="rect">
            <a:avLst/>
          </a:prstGeom>
        </p:spPr>
      </p:pic>
      <p:pic>
        <p:nvPicPr>
          <p:cNvPr id="62" name="Graphic 61" descr="Stopwatch 33%">
            <a:extLst>
              <a:ext uri="{FF2B5EF4-FFF2-40B4-BE49-F238E27FC236}">
                <a16:creationId xmlns:a16="http://schemas.microsoft.com/office/drawing/2014/main" id="{B7AADC55-C972-1180-A522-0CE7B2F49A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76979" y="3701873"/>
            <a:ext cx="711761" cy="711761"/>
          </a:xfrm>
          <a:prstGeom prst="rect">
            <a:avLst/>
          </a:prstGeom>
        </p:spPr>
      </p:pic>
      <p:pic>
        <p:nvPicPr>
          <p:cNvPr id="63" name="Graphic 62" descr="Head with gears">
            <a:extLst>
              <a:ext uri="{FF2B5EF4-FFF2-40B4-BE49-F238E27FC236}">
                <a16:creationId xmlns:a16="http://schemas.microsoft.com/office/drawing/2014/main" id="{021A1F2C-32A7-84D3-02ED-CB9A6037CD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59453" y="3701873"/>
            <a:ext cx="711761" cy="711761"/>
          </a:xfrm>
          <a:prstGeom prst="rect">
            <a:avLst/>
          </a:prstGeom>
        </p:spPr>
      </p:pic>
      <p:pic>
        <p:nvPicPr>
          <p:cNvPr id="64" name="Graphic 63" descr="Database">
            <a:extLst>
              <a:ext uri="{FF2B5EF4-FFF2-40B4-BE49-F238E27FC236}">
                <a16:creationId xmlns:a16="http://schemas.microsoft.com/office/drawing/2014/main" id="{44C9CE0C-38CF-B372-07F7-B45E6A821C6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81201" y="2650424"/>
            <a:ext cx="641464" cy="641464"/>
          </a:xfrm>
          <a:prstGeom prst="rect">
            <a:avLst/>
          </a:prstGeom>
        </p:spPr>
      </p:pic>
      <p:pic>
        <p:nvPicPr>
          <p:cNvPr id="65" name="Graphic 64" descr="Lights On">
            <a:extLst>
              <a:ext uri="{FF2B5EF4-FFF2-40B4-BE49-F238E27FC236}">
                <a16:creationId xmlns:a16="http://schemas.microsoft.com/office/drawing/2014/main" id="{46909F86-DFF5-7A57-402F-79E5E087FF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60141" y="2615275"/>
            <a:ext cx="711761" cy="7117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428EE4-616F-F8D0-2619-B6B3EDCF8874}"/>
              </a:ext>
            </a:extLst>
          </p:cNvPr>
          <p:cNvSpPr txBox="1"/>
          <p:nvPr/>
        </p:nvSpPr>
        <p:spPr>
          <a:xfrm>
            <a:off x="2153552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30B1EA-EF65-F0FE-F481-4F5F45339E96}"/>
              </a:ext>
            </a:extLst>
          </p:cNvPr>
          <p:cNvSpPr txBox="1"/>
          <p:nvPr/>
        </p:nvSpPr>
        <p:spPr>
          <a:xfrm>
            <a:off x="3529357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1BA05-7E2D-D82B-BC88-865E225F644B}"/>
              </a:ext>
            </a:extLst>
          </p:cNvPr>
          <p:cNvSpPr txBox="1"/>
          <p:nvPr/>
        </p:nvSpPr>
        <p:spPr>
          <a:xfrm>
            <a:off x="980120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A3DD05-F944-D830-46CD-E91107888AB0}"/>
              </a:ext>
            </a:extLst>
          </p:cNvPr>
          <p:cNvSpPr txBox="1"/>
          <p:nvPr/>
        </p:nvSpPr>
        <p:spPr>
          <a:xfrm>
            <a:off x="6043445" y="2627341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CB2ADF-63E7-38B3-5A8F-36D5AA0F8E2F}"/>
              </a:ext>
            </a:extLst>
          </p:cNvPr>
          <p:cNvSpPr txBox="1"/>
          <p:nvPr/>
        </p:nvSpPr>
        <p:spPr>
          <a:xfrm>
            <a:off x="4662315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sz="1500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F1D120-D728-50C7-43BB-AC8428C5CCD0}"/>
              </a:ext>
            </a:extLst>
          </p:cNvPr>
          <p:cNvSpPr txBox="1"/>
          <p:nvPr/>
        </p:nvSpPr>
        <p:spPr>
          <a:xfrm>
            <a:off x="7171078" y="3859636"/>
            <a:ext cx="944109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34237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81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Process Infographic – Slide Template</vt:lpstr>
      <vt:lpstr>Neumorphic Process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Process Infographic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2024-01-09T04:19:51Z</dcterms:modified>
  <cp:category>Charts &amp; Diagrams</cp:category>
</cp:coreProperties>
</file>