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9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4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Progress Bars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ACD940-D11E-D816-21F8-1D02B8F5184F}"/>
              </a:ext>
            </a:extLst>
          </p:cNvPr>
          <p:cNvGrpSpPr/>
          <p:nvPr/>
        </p:nvGrpSpPr>
        <p:grpSpPr>
          <a:xfrm>
            <a:off x="1911323" y="1155631"/>
            <a:ext cx="8369354" cy="970553"/>
            <a:chOff x="1911323" y="1562250"/>
            <a:chExt cx="8369354" cy="97055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DD19EF5-3121-C4EE-14C3-6360645E80C3}"/>
                </a:ext>
              </a:extLst>
            </p:cNvPr>
            <p:cNvSpPr/>
            <p:nvPr/>
          </p:nvSpPr>
          <p:spPr>
            <a:xfrm>
              <a:off x="1911323" y="1562250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3B62BC9-6BBE-D5CD-B572-7F0E4BD4009F}"/>
                </a:ext>
              </a:extLst>
            </p:cNvPr>
            <p:cNvSpPr/>
            <p:nvPr/>
          </p:nvSpPr>
          <p:spPr>
            <a:xfrm>
              <a:off x="1911323" y="1562250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1180224-E265-1FCF-BB50-C670E0CE67E2}"/>
                </a:ext>
              </a:extLst>
            </p:cNvPr>
            <p:cNvSpPr/>
            <p:nvPr/>
          </p:nvSpPr>
          <p:spPr>
            <a:xfrm>
              <a:off x="4137212" y="1828070"/>
              <a:ext cx="519097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0A4B1-6E26-1AB3-5D3E-1855A0AC29BD}"/>
                </a:ext>
              </a:extLst>
            </p:cNvPr>
            <p:cNvSpPr txBox="1"/>
            <p:nvPr/>
          </p:nvSpPr>
          <p:spPr>
            <a:xfrm>
              <a:off x="2164010" y="1816694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FC88884E-8B64-DCEA-B563-F9D951794B15}"/>
                </a:ext>
              </a:extLst>
            </p:cNvPr>
            <p:cNvSpPr txBox="1"/>
            <p:nvPr/>
          </p:nvSpPr>
          <p:spPr>
            <a:xfrm>
              <a:off x="9479210" y="1847471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100</a:t>
              </a:r>
              <a:r>
                <a:rPr lang="en-US" sz="2000" noProof="1"/>
                <a:t>%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2001A40-5D5B-4B64-AE61-850F46CF9AA0}"/>
              </a:ext>
            </a:extLst>
          </p:cNvPr>
          <p:cNvGrpSpPr/>
          <p:nvPr/>
        </p:nvGrpSpPr>
        <p:grpSpPr>
          <a:xfrm>
            <a:off x="1911323" y="2449736"/>
            <a:ext cx="8369354" cy="970553"/>
            <a:chOff x="1911323" y="3015141"/>
            <a:chExt cx="8369354" cy="97055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2A1719C-5E4F-6DAE-5FFE-46D6BAA73837}"/>
                </a:ext>
              </a:extLst>
            </p:cNvPr>
            <p:cNvSpPr/>
            <p:nvPr/>
          </p:nvSpPr>
          <p:spPr>
            <a:xfrm>
              <a:off x="1911323" y="301514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E19D2-A773-B2E4-C40B-958C34B42617}"/>
                </a:ext>
              </a:extLst>
            </p:cNvPr>
            <p:cNvSpPr/>
            <p:nvPr/>
          </p:nvSpPr>
          <p:spPr>
            <a:xfrm>
              <a:off x="1911323" y="301514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25D974-EE51-D1A4-0BF9-91BAB97A2CBB}"/>
                </a:ext>
              </a:extLst>
            </p:cNvPr>
            <p:cNvSpPr/>
            <p:nvPr/>
          </p:nvSpPr>
          <p:spPr>
            <a:xfrm>
              <a:off x="4137212" y="3280961"/>
              <a:ext cx="24159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A7B5FFCB-FCED-F86F-7E59-EAF96C2044A3}"/>
                </a:ext>
              </a:extLst>
            </p:cNvPr>
            <p:cNvSpPr txBox="1"/>
            <p:nvPr/>
          </p:nvSpPr>
          <p:spPr>
            <a:xfrm>
              <a:off x="2164010" y="3269585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6EF897D0-8293-179E-AC3A-4FA1FC627BDD}"/>
                </a:ext>
              </a:extLst>
            </p:cNvPr>
            <p:cNvSpPr txBox="1"/>
            <p:nvPr/>
          </p:nvSpPr>
          <p:spPr>
            <a:xfrm>
              <a:off x="9479210" y="3300362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45</a:t>
              </a:r>
              <a:r>
                <a:rPr lang="en-US" sz="2000" noProof="1"/>
                <a:t>%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500C02C-C3E9-6156-9F59-E4DD0C8B68A2}"/>
              </a:ext>
            </a:extLst>
          </p:cNvPr>
          <p:cNvGrpSpPr/>
          <p:nvPr/>
        </p:nvGrpSpPr>
        <p:grpSpPr>
          <a:xfrm>
            <a:off x="1911323" y="3743841"/>
            <a:ext cx="8369354" cy="970553"/>
            <a:chOff x="1911323" y="4468033"/>
            <a:chExt cx="8369354" cy="97055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98FAE12-FFAB-DD84-89A8-AD6FB6A0E786}"/>
                </a:ext>
              </a:extLst>
            </p:cNvPr>
            <p:cNvSpPr/>
            <p:nvPr/>
          </p:nvSpPr>
          <p:spPr>
            <a:xfrm>
              <a:off x="1911323" y="4468033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4E67BE8-CBB2-E992-0394-2F39A8F90A6F}"/>
                </a:ext>
              </a:extLst>
            </p:cNvPr>
            <p:cNvSpPr/>
            <p:nvPr/>
          </p:nvSpPr>
          <p:spPr>
            <a:xfrm>
              <a:off x="1911323" y="4468033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077CED3-812B-875F-CD52-B1E81306911A}"/>
                </a:ext>
              </a:extLst>
            </p:cNvPr>
            <p:cNvSpPr/>
            <p:nvPr/>
          </p:nvSpPr>
          <p:spPr>
            <a:xfrm>
              <a:off x="4137212" y="4733853"/>
              <a:ext cx="36732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458EEB6-D9CA-602F-2CAA-6D5D981299D5}"/>
                </a:ext>
              </a:extLst>
            </p:cNvPr>
            <p:cNvSpPr txBox="1"/>
            <p:nvPr/>
          </p:nvSpPr>
          <p:spPr>
            <a:xfrm>
              <a:off x="2164010" y="4722477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DE3C796F-5DAC-0575-8F25-503EFAFE9B7A}"/>
                </a:ext>
              </a:extLst>
            </p:cNvPr>
            <p:cNvSpPr txBox="1"/>
            <p:nvPr/>
          </p:nvSpPr>
          <p:spPr>
            <a:xfrm>
              <a:off x="9479210" y="4753254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70</a:t>
              </a:r>
              <a:r>
                <a:rPr lang="en-US" sz="2000" noProof="1"/>
                <a:t>%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8F802D-6853-132A-1BFD-7FA4BB3C2039}"/>
              </a:ext>
            </a:extLst>
          </p:cNvPr>
          <p:cNvGrpSpPr/>
          <p:nvPr/>
        </p:nvGrpSpPr>
        <p:grpSpPr>
          <a:xfrm>
            <a:off x="1911323" y="5037945"/>
            <a:ext cx="8369354" cy="970553"/>
            <a:chOff x="1911323" y="4468033"/>
            <a:chExt cx="8369354" cy="970553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B350A26-27C7-DC26-399E-F9CD9D2C2F4E}"/>
                </a:ext>
              </a:extLst>
            </p:cNvPr>
            <p:cNvSpPr/>
            <p:nvPr/>
          </p:nvSpPr>
          <p:spPr>
            <a:xfrm>
              <a:off x="1911323" y="4468033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C1A6FAE4-1AAA-1A40-58E7-0903C446B54B}"/>
                </a:ext>
              </a:extLst>
            </p:cNvPr>
            <p:cNvSpPr/>
            <p:nvPr/>
          </p:nvSpPr>
          <p:spPr>
            <a:xfrm>
              <a:off x="1911323" y="4468033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Rounded Rectangle 10">
              <a:extLst>
                <a:ext uri="{FF2B5EF4-FFF2-40B4-BE49-F238E27FC236}">
                  <a16:creationId xmlns:a16="http://schemas.microsoft.com/office/drawing/2014/main" id="{662EE382-E815-0098-F1F5-0D195D48CEAE}"/>
                </a:ext>
              </a:extLst>
            </p:cNvPr>
            <p:cNvSpPr/>
            <p:nvPr/>
          </p:nvSpPr>
          <p:spPr>
            <a:xfrm>
              <a:off x="4137212" y="4733853"/>
              <a:ext cx="13999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E73B86AD-42DF-F3C4-5C5C-04048019E678}"/>
                </a:ext>
              </a:extLst>
            </p:cNvPr>
            <p:cNvSpPr txBox="1"/>
            <p:nvPr/>
          </p:nvSpPr>
          <p:spPr>
            <a:xfrm>
              <a:off x="2164010" y="4722477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352CC31B-4C6A-1EE7-E369-D7B10926F1D5}"/>
                </a:ext>
              </a:extLst>
            </p:cNvPr>
            <p:cNvSpPr txBox="1"/>
            <p:nvPr/>
          </p:nvSpPr>
          <p:spPr>
            <a:xfrm>
              <a:off x="9479210" y="4753254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25</a:t>
              </a:r>
              <a:r>
                <a:rPr lang="en-US" sz="2000" noProof="1"/>
                <a:t>%</a:t>
              </a: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132DCA7B-2945-4E2A-CFFB-FBB0DD37C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61650"/>
              </p:ext>
            </p:extLst>
          </p:nvPr>
        </p:nvGraphicFramePr>
        <p:xfrm>
          <a:off x="4137212" y="7210599"/>
          <a:ext cx="5190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98">
                  <a:extLst>
                    <a:ext uri="{9D8B030D-6E8A-4147-A177-3AD203B41FA5}">
                      <a16:colId xmlns:a16="http://schemas.microsoft.com/office/drawing/2014/main" val="2775142973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68598101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4312060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276590227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41171258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949897814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283094464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622456270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2894691539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13408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38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Progress Bars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0A7ED5-2964-8796-8714-13BA6A7FE1DB}"/>
              </a:ext>
            </a:extLst>
          </p:cNvPr>
          <p:cNvGrpSpPr/>
          <p:nvPr/>
        </p:nvGrpSpPr>
        <p:grpSpPr>
          <a:xfrm>
            <a:off x="1911323" y="1155631"/>
            <a:ext cx="8369354" cy="970553"/>
            <a:chOff x="1911323" y="1155631"/>
            <a:chExt cx="8369354" cy="97055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3B62BC9-6BBE-D5CD-B572-7F0E4BD4009F}"/>
                </a:ext>
              </a:extLst>
            </p:cNvPr>
            <p:cNvSpPr/>
            <p:nvPr/>
          </p:nvSpPr>
          <p:spPr>
            <a:xfrm>
              <a:off x="1911323" y="115563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DD19EF5-3121-C4EE-14C3-6360645E80C3}"/>
                </a:ext>
              </a:extLst>
            </p:cNvPr>
            <p:cNvSpPr/>
            <p:nvPr/>
          </p:nvSpPr>
          <p:spPr>
            <a:xfrm>
              <a:off x="1911323" y="115563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1180224-E265-1FCF-BB50-C670E0CE67E2}"/>
                </a:ext>
              </a:extLst>
            </p:cNvPr>
            <p:cNvSpPr/>
            <p:nvPr/>
          </p:nvSpPr>
          <p:spPr>
            <a:xfrm>
              <a:off x="4137212" y="1421451"/>
              <a:ext cx="519097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0A4B1-6E26-1AB3-5D3E-1855A0AC29BD}"/>
                </a:ext>
              </a:extLst>
            </p:cNvPr>
            <p:cNvSpPr txBox="1"/>
            <p:nvPr/>
          </p:nvSpPr>
          <p:spPr>
            <a:xfrm>
              <a:off x="2164010" y="1410075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FC88884E-8B64-DCEA-B563-F9D951794B15}"/>
                </a:ext>
              </a:extLst>
            </p:cNvPr>
            <p:cNvSpPr txBox="1"/>
            <p:nvPr/>
          </p:nvSpPr>
          <p:spPr>
            <a:xfrm>
              <a:off x="9479210" y="1440852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100</a:t>
              </a:r>
              <a:r>
                <a:rPr lang="en-US" sz="20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470EE0-33BA-593D-F456-7030477C0E2C}"/>
              </a:ext>
            </a:extLst>
          </p:cNvPr>
          <p:cNvGrpSpPr/>
          <p:nvPr/>
        </p:nvGrpSpPr>
        <p:grpSpPr>
          <a:xfrm>
            <a:off x="1911323" y="2449736"/>
            <a:ext cx="8369354" cy="970553"/>
            <a:chOff x="1911323" y="2449736"/>
            <a:chExt cx="8369354" cy="97055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E19D2-A773-B2E4-C40B-958C34B42617}"/>
                </a:ext>
              </a:extLst>
            </p:cNvPr>
            <p:cNvSpPr/>
            <p:nvPr/>
          </p:nvSpPr>
          <p:spPr>
            <a:xfrm>
              <a:off x="1911323" y="2449736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2A1719C-5E4F-6DAE-5FFE-46D6BAA73837}"/>
                </a:ext>
              </a:extLst>
            </p:cNvPr>
            <p:cNvSpPr/>
            <p:nvPr/>
          </p:nvSpPr>
          <p:spPr>
            <a:xfrm>
              <a:off x="1911323" y="2449736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25D974-EE51-D1A4-0BF9-91BAB97A2CBB}"/>
                </a:ext>
              </a:extLst>
            </p:cNvPr>
            <p:cNvSpPr/>
            <p:nvPr/>
          </p:nvSpPr>
          <p:spPr>
            <a:xfrm>
              <a:off x="4137212" y="2715556"/>
              <a:ext cx="24159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A7B5FFCB-FCED-F86F-7E59-EAF96C2044A3}"/>
                </a:ext>
              </a:extLst>
            </p:cNvPr>
            <p:cNvSpPr txBox="1"/>
            <p:nvPr/>
          </p:nvSpPr>
          <p:spPr>
            <a:xfrm>
              <a:off x="2164010" y="2704180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6EF897D0-8293-179E-AC3A-4FA1FC627BDD}"/>
                </a:ext>
              </a:extLst>
            </p:cNvPr>
            <p:cNvSpPr txBox="1"/>
            <p:nvPr/>
          </p:nvSpPr>
          <p:spPr>
            <a:xfrm>
              <a:off x="9479210" y="2734957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45</a:t>
              </a:r>
              <a:r>
                <a:rPr lang="en-US" sz="20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DDE4F7C-53A2-4C49-79D8-B572A2606C7E}"/>
              </a:ext>
            </a:extLst>
          </p:cNvPr>
          <p:cNvGrpSpPr/>
          <p:nvPr/>
        </p:nvGrpSpPr>
        <p:grpSpPr>
          <a:xfrm>
            <a:off x="1911323" y="3743841"/>
            <a:ext cx="8369354" cy="970553"/>
            <a:chOff x="1911323" y="3743841"/>
            <a:chExt cx="8369354" cy="97055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4E67BE8-CBB2-E992-0394-2F39A8F90A6F}"/>
                </a:ext>
              </a:extLst>
            </p:cNvPr>
            <p:cNvSpPr/>
            <p:nvPr/>
          </p:nvSpPr>
          <p:spPr>
            <a:xfrm>
              <a:off x="1911323" y="374384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98FAE12-FFAB-DD84-89A8-AD6FB6A0E786}"/>
                </a:ext>
              </a:extLst>
            </p:cNvPr>
            <p:cNvSpPr/>
            <p:nvPr/>
          </p:nvSpPr>
          <p:spPr>
            <a:xfrm>
              <a:off x="1911323" y="3743841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077CED3-812B-875F-CD52-B1E81306911A}"/>
                </a:ext>
              </a:extLst>
            </p:cNvPr>
            <p:cNvSpPr/>
            <p:nvPr/>
          </p:nvSpPr>
          <p:spPr>
            <a:xfrm>
              <a:off x="4137212" y="4009661"/>
              <a:ext cx="36732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458EEB6-D9CA-602F-2CAA-6D5D981299D5}"/>
                </a:ext>
              </a:extLst>
            </p:cNvPr>
            <p:cNvSpPr txBox="1"/>
            <p:nvPr/>
          </p:nvSpPr>
          <p:spPr>
            <a:xfrm>
              <a:off x="2164010" y="3998285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DE3C796F-5DAC-0575-8F25-503EFAFE9B7A}"/>
                </a:ext>
              </a:extLst>
            </p:cNvPr>
            <p:cNvSpPr txBox="1"/>
            <p:nvPr/>
          </p:nvSpPr>
          <p:spPr>
            <a:xfrm>
              <a:off x="9479210" y="4029062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70</a:t>
              </a:r>
              <a:r>
                <a:rPr lang="en-US" sz="20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BB100-10E8-1BFD-A550-8E4941CF5189}"/>
              </a:ext>
            </a:extLst>
          </p:cNvPr>
          <p:cNvGrpSpPr/>
          <p:nvPr/>
        </p:nvGrpSpPr>
        <p:grpSpPr>
          <a:xfrm>
            <a:off x="1911323" y="5037945"/>
            <a:ext cx="8369354" cy="970553"/>
            <a:chOff x="1911323" y="5037945"/>
            <a:chExt cx="8369354" cy="970553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C1A6FAE4-1AAA-1A40-58E7-0903C446B54B}"/>
                </a:ext>
              </a:extLst>
            </p:cNvPr>
            <p:cNvSpPr/>
            <p:nvPr/>
          </p:nvSpPr>
          <p:spPr>
            <a:xfrm>
              <a:off x="1911323" y="5037945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B350A26-27C7-DC26-399E-F9CD9D2C2F4E}"/>
                </a:ext>
              </a:extLst>
            </p:cNvPr>
            <p:cNvSpPr/>
            <p:nvPr/>
          </p:nvSpPr>
          <p:spPr>
            <a:xfrm>
              <a:off x="1911323" y="5037945"/>
              <a:ext cx="8369354" cy="9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4" name="Rounded Rectangle 10">
              <a:extLst>
                <a:ext uri="{FF2B5EF4-FFF2-40B4-BE49-F238E27FC236}">
                  <a16:creationId xmlns:a16="http://schemas.microsoft.com/office/drawing/2014/main" id="{662EE382-E815-0098-F1F5-0D195D48CEAE}"/>
                </a:ext>
              </a:extLst>
            </p:cNvPr>
            <p:cNvSpPr/>
            <p:nvPr/>
          </p:nvSpPr>
          <p:spPr>
            <a:xfrm>
              <a:off x="4137212" y="5303765"/>
              <a:ext cx="1399988" cy="4389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E73B86AD-42DF-F3C4-5C5C-04048019E678}"/>
                </a:ext>
              </a:extLst>
            </p:cNvPr>
            <p:cNvSpPr txBox="1"/>
            <p:nvPr/>
          </p:nvSpPr>
          <p:spPr>
            <a:xfrm>
              <a:off x="2164010" y="5292389"/>
              <a:ext cx="1765439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352CC31B-4C6A-1EE7-E369-D7B10926F1D5}"/>
                </a:ext>
              </a:extLst>
            </p:cNvPr>
            <p:cNvSpPr txBox="1"/>
            <p:nvPr/>
          </p:nvSpPr>
          <p:spPr>
            <a:xfrm>
              <a:off x="9479210" y="5323166"/>
              <a:ext cx="665687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25</a:t>
              </a:r>
              <a:r>
                <a:rPr lang="en-US" sz="20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132DCA7B-2945-4E2A-CFFB-FBB0DD37C597}"/>
              </a:ext>
            </a:extLst>
          </p:cNvPr>
          <p:cNvGraphicFramePr>
            <a:graphicFrameLocks noGrp="1"/>
          </p:cNvGraphicFramePr>
          <p:nvPr/>
        </p:nvGraphicFramePr>
        <p:xfrm>
          <a:off x="4137212" y="7210599"/>
          <a:ext cx="5190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98">
                  <a:extLst>
                    <a:ext uri="{9D8B030D-6E8A-4147-A177-3AD203B41FA5}">
                      <a16:colId xmlns:a16="http://schemas.microsoft.com/office/drawing/2014/main" val="2775142973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68598101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4312060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276590227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411712586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1949897814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283094464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622456270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2894691539"/>
                    </a:ext>
                  </a:extLst>
                </a:gridCol>
                <a:gridCol w="519098">
                  <a:extLst>
                    <a:ext uri="{9D8B030D-6E8A-4147-A177-3AD203B41FA5}">
                      <a16:colId xmlns:a16="http://schemas.microsoft.com/office/drawing/2014/main" val="313408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28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89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Progress Bars – Slide Template</vt:lpstr>
      <vt:lpstr>Neumorphic Progress Bars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Progress Bars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2024-01-09T16:42:07Z</dcterms:modified>
  <cp:category>Charts &amp; Diagrams</cp:category>
</cp:coreProperties>
</file>