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A51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7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87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5.svg"/><Relationship Id="rId4" Type="http://schemas.openxmlformats.org/officeDocument/2006/relationships/image" Target="../media/image11.sv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Sequence Blocks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35A37C-E888-7B3C-6093-E06A77E7927F}"/>
              </a:ext>
            </a:extLst>
          </p:cNvPr>
          <p:cNvGrpSpPr/>
          <p:nvPr/>
        </p:nvGrpSpPr>
        <p:grpSpPr>
          <a:xfrm>
            <a:off x="1528879" y="4036365"/>
            <a:ext cx="1580087" cy="1337699"/>
            <a:chOff x="319755" y="4381524"/>
            <a:chExt cx="2088994" cy="1337699"/>
          </a:xfrm>
        </p:grpSpPr>
        <p:sp>
          <p:nvSpPr>
            <p:cNvPr id="36" name="TextBox 10">
              <a:extLst>
                <a:ext uri="{FF2B5EF4-FFF2-40B4-BE49-F238E27FC236}">
                  <a16:creationId xmlns:a16="http://schemas.microsoft.com/office/drawing/2014/main" id="{F048EF7D-264F-E075-4C4A-315B96FEEDFB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71B663B-FA26-89A2-C44D-9E05BCAE3AFF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33AC6DF-7092-2D48-26C4-D6C96B983819}"/>
              </a:ext>
            </a:extLst>
          </p:cNvPr>
          <p:cNvGrpSpPr/>
          <p:nvPr/>
        </p:nvGrpSpPr>
        <p:grpSpPr>
          <a:xfrm>
            <a:off x="7818964" y="1299472"/>
            <a:ext cx="2641916" cy="1122256"/>
            <a:chOff x="319755" y="4381524"/>
            <a:chExt cx="2088994" cy="1122256"/>
          </a:xfrm>
        </p:grpSpPr>
        <p:sp>
          <p:nvSpPr>
            <p:cNvPr id="45" name="TextBox 19">
              <a:extLst>
                <a:ext uri="{FF2B5EF4-FFF2-40B4-BE49-F238E27FC236}">
                  <a16:creationId xmlns:a16="http://schemas.microsoft.com/office/drawing/2014/main" id="{BC6ACBCF-06C7-132B-0ACA-03D9B205D98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233BE02-2D4C-2D9E-7914-93B9E4AEEB8C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</a:t>
              </a:r>
            </a:p>
          </p:txBody>
        </p:sp>
      </p:grpSp>
      <p:sp>
        <p:nvSpPr>
          <p:cNvPr id="28" name="Shape">
            <a:extLst>
              <a:ext uri="{FF2B5EF4-FFF2-40B4-BE49-F238E27FC236}">
                <a16:creationId xmlns:a16="http://schemas.microsoft.com/office/drawing/2014/main" id="{B1A381EC-95F2-A03C-A540-AE3E522F4F31}"/>
              </a:ext>
            </a:extLst>
          </p:cNvPr>
          <p:cNvSpPr/>
          <p:nvPr/>
        </p:nvSpPr>
        <p:spPr>
          <a:xfrm>
            <a:off x="1584926" y="1299472"/>
            <a:ext cx="9022149" cy="4402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9" y="6332"/>
                </a:moveTo>
                <a:lnTo>
                  <a:pt x="15378" y="6332"/>
                </a:lnTo>
                <a:cubicBezTo>
                  <a:pt x="15112" y="6332"/>
                  <a:pt x="14867" y="6502"/>
                  <a:pt x="14668" y="6801"/>
                </a:cubicBezTo>
                <a:lnTo>
                  <a:pt x="14668" y="2523"/>
                </a:lnTo>
                <a:cubicBezTo>
                  <a:pt x="14668" y="1129"/>
                  <a:pt x="14117" y="0"/>
                  <a:pt x="13437" y="0"/>
                </a:cubicBezTo>
                <a:lnTo>
                  <a:pt x="10015" y="0"/>
                </a:lnTo>
                <a:cubicBezTo>
                  <a:pt x="9335" y="0"/>
                  <a:pt x="8784" y="1129"/>
                  <a:pt x="8784" y="2523"/>
                </a:cubicBezTo>
                <a:lnTo>
                  <a:pt x="8784" y="6801"/>
                </a:lnTo>
                <a:cubicBezTo>
                  <a:pt x="8582" y="6509"/>
                  <a:pt x="8336" y="6332"/>
                  <a:pt x="8074" y="6332"/>
                </a:cubicBezTo>
                <a:lnTo>
                  <a:pt x="5256" y="6332"/>
                </a:lnTo>
                <a:cubicBezTo>
                  <a:pt x="4951" y="6332"/>
                  <a:pt x="4669" y="6563"/>
                  <a:pt x="4453" y="6944"/>
                </a:cubicBezTo>
                <a:lnTo>
                  <a:pt x="4453" y="5448"/>
                </a:lnTo>
                <a:cubicBezTo>
                  <a:pt x="4453" y="4053"/>
                  <a:pt x="3903" y="2924"/>
                  <a:pt x="3222" y="2924"/>
                </a:cubicBezTo>
                <a:lnTo>
                  <a:pt x="1231" y="2924"/>
                </a:lnTo>
                <a:cubicBezTo>
                  <a:pt x="551" y="2924"/>
                  <a:pt x="0" y="4053"/>
                  <a:pt x="0" y="5448"/>
                </a:cubicBezTo>
                <a:lnTo>
                  <a:pt x="0" y="9528"/>
                </a:lnTo>
                <a:cubicBezTo>
                  <a:pt x="0" y="10922"/>
                  <a:pt x="551" y="12051"/>
                  <a:pt x="1231" y="12051"/>
                </a:cubicBezTo>
                <a:lnTo>
                  <a:pt x="3222" y="12051"/>
                </a:lnTo>
                <a:cubicBezTo>
                  <a:pt x="3528" y="12051"/>
                  <a:pt x="3810" y="11820"/>
                  <a:pt x="4025" y="11439"/>
                </a:cubicBezTo>
                <a:lnTo>
                  <a:pt x="4025" y="14629"/>
                </a:lnTo>
                <a:cubicBezTo>
                  <a:pt x="4025" y="16023"/>
                  <a:pt x="4576" y="17152"/>
                  <a:pt x="5256" y="17152"/>
                </a:cubicBezTo>
                <a:lnTo>
                  <a:pt x="8074" y="17152"/>
                </a:lnTo>
                <a:cubicBezTo>
                  <a:pt x="8754" y="17152"/>
                  <a:pt x="9305" y="16023"/>
                  <a:pt x="9305" y="14629"/>
                </a:cubicBezTo>
                <a:lnTo>
                  <a:pt x="9305" y="11582"/>
                </a:lnTo>
                <a:cubicBezTo>
                  <a:pt x="9507" y="11875"/>
                  <a:pt x="9753" y="12051"/>
                  <a:pt x="10015" y="12051"/>
                </a:cubicBezTo>
                <a:lnTo>
                  <a:pt x="13437" y="12051"/>
                </a:lnTo>
                <a:cubicBezTo>
                  <a:pt x="13702" y="12051"/>
                  <a:pt x="13948" y="11881"/>
                  <a:pt x="14147" y="11582"/>
                </a:cubicBezTo>
                <a:lnTo>
                  <a:pt x="14147" y="19077"/>
                </a:lnTo>
                <a:cubicBezTo>
                  <a:pt x="14147" y="20471"/>
                  <a:pt x="14698" y="21600"/>
                  <a:pt x="15378" y="21600"/>
                </a:cubicBezTo>
                <a:lnTo>
                  <a:pt x="20369" y="21600"/>
                </a:lnTo>
                <a:cubicBezTo>
                  <a:pt x="21049" y="21600"/>
                  <a:pt x="21600" y="20471"/>
                  <a:pt x="21600" y="19077"/>
                </a:cubicBezTo>
                <a:lnTo>
                  <a:pt x="21600" y="8848"/>
                </a:lnTo>
                <a:cubicBezTo>
                  <a:pt x="21600" y="7461"/>
                  <a:pt x="21049" y="6332"/>
                  <a:pt x="20369" y="6332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81B3BE7D-439D-99E8-BDCF-1AE113975759}"/>
              </a:ext>
            </a:extLst>
          </p:cNvPr>
          <p:cNvSpPr/>
          <p:nvPr/>
        </p:nvSpPr>
        <p:spPr>
          <a:xfrm>
            <a:off x="1584926" y="1299472"/>
            <a:ext cx="9022149" cy="4402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9" y="6332"/>
                </a:moveTo>
                <a:lnTo>
                  <a:pt x="15378" y="6332"/>
                </a:lnTo>
                <a:cubicBezTo>
                  <a:pt x="15112" y="6332"/>
                  <a:pt x="14867" y="6502"/>
                  <a:pt x="14668" y="6801"/>
                </a:cubicBezTo>
                <a:lnTo>
                  <a:pt x="14668" y="2523"/>
                </a:lnTo>
                <a:cubicBezTo>
                  <a:pt x="14668" y="1129"/>
                  <a:pt x="14117" y="0"/>
                  <a:pt x="13437" y="0"/>
                </a:cubicBezTo>
                <a:lnTo>
                  <a:pt x="10015" y="0"/>
                </a:lnTo>
                <a:cubicBezTo>
                  <a:pt x="9335" y="0"/>
                  <a:pt x="8784" y="1129"/>
                  <a:pt x="8784" y="2523"/>
                </a:cubicBezTo>
                <a:lnTo>
                  <a:pt x="8784" y="6801"/>
                </a:lnTo>
                <a:cubicBezTo>
                  <a:pt x="8582" y="6509"/>
                  <a:pt x="8336" y="6332"/>
                  <a:pt x="8074" y="6332"/>
                </a:cubicBezTo>
                <a:lnTo>
                  <a:pt x="5256" y="6332"/>
                </a:lnTo>
                <a:cubicBezTo>
                  <a:pt x="4951" y="6332"/>
                  <a:pt x="4669" y="6563"/>
                  <a:pt x="4453" y="6944"/>
                </a:cubicBezTo>
                <a:lnTo>
                  <a:pt x="4453" y="5448"/>
                </a:lnTo>
                <a:cubicBezTo>
                  <a:pt x="4453" y="4053"/>
                  <a:pt x="3903" y="2924"/>
                  <a:pt x="3222" y="2924"/>
                </a:cubicBezTo>
                <a:lnTo>
                  <a:pt x="1231" y="2924"/>
                </a:lnTo>
                <a:cubicBezTo>
                  <a:pt x="551" y="2924"/>
                  <a:pt x="0" y="4053"/>
                  <a:pt x="0" y="5448"/>
                </a:cubicBezTo>
                <a:lnTo>
                  <a:pt x="0" y="9528"/>
                </a:lnTo>
                <a:cubicBezTo>
                  <a:pt x="0" y="10922"/>
                  <a:pt x="551" y="12051"/>
                  <a:pt x="1231" y="12051"/>
                </a:cubicBezTo>
                <a:lnTo>
                  <a:pt x="3222" y="12051"/>
                </a:lnTo>
                <a:cubicBezTo>
                  <a:pt x="3528" y="12051"/>
                  <a:pt x="3810" y="11820"/>
                  <a:pt x="4025" y="11439"/>
                </a:cubicBezTo>
                <a:lnTo>
                  <a:pt x="4025" y="14629"/>
                </a:lnTo>
                <a:cubicBezTo>
                  <a:pt x="4025" y="16023"/>
                  <a:pt x="4576" y="17152"/>
                  <a:pt x="5256" y="17152"/>
                </a:cubicBezTo>
                <a:lnTo>
                  <a:pt x="8074" y="17152"/>
                </a:lnTo>
                <a:cubicBezTo>
                  <a:pt x="8754" y="17152"/>
                  <a:pt x="9305" y="16023"/>
                  <a:pt x="9305" y="14629"/>
                </a:cubicBezTo>
                <a:lnTo>
                  <a:pt x="9305" y="11582"/>
                </a:lnTo>
                <a:cubicBezTo>
                  <a:pt x="9507" y="11875"/>
                  <a:pt x="9753" y="12051"/>
                  <a:pt x="10015" y="12051"/>
                </a:cubicBezTo>
                <a:lnTo>
                  <a:pt x="13437" y="12051"/>
                </a:lnTo>
                <a:cubicBezTo>
                  <a:pt x="13702" y="12051"/>
                  <a:pt x="13948" y="11881"/>
                  <a:pt x="14147" y="11582"/>
                </a:cubicBezTo>
                <a:lnTo>
                  <a:pt x="14147" y="19077"/>
                </a:lnTo>
                <a:cubicBezTo>
                  <a:pt x="14147" y="20471"/>
                  <a:pt x="14698" y="21600"/>
                  <a:pt x="15378" y="21600"/>
                </a:cubicBezTo>
                <a:lnTo>
                  <a:pt x="20369" y="21600"/>
                </a:lnTo>
                <a:cubicBezTo>
                  <a:pt x="21049" y="21600"/>
                  <a:pt x="21600" y="20471"/>
                  <a:pt x="21600" y="19077"/>
                </a:cubicBezTo>
                <a:lnTo>
                  <a:pt x="21600" y="8848"/>
                </a:lnTo>
                <a:cubicBezTo>
                  <a:pt x="21600" y="7461"/>
                  <a:pt x="21049" y="6332"/>
                  <a:pt x="20369" y="6332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6D3F9576-C4E9-D45C-75CC-B9776AD898F2}"/>
              </a:ext>
            </a:extLst>
          </p:cNvPr>
          <p:cNvSpPr/>
          <p:nvPr/>
        </p:nvSpPr>
        <p:spPr>
          <a:xfrm>
            <a:off x="1820564" y="2131135"/>
            <a:ext cx="1388875" cy="1388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67" y="21600"/>
                </a:moveTo>
                <a:lnTo>
                  <a:pt x="4333" y="21600"/>
                </a:lnTo>
                <a:cubicBezTo>
                  <a:pt x="1940" y="21600"/>
                  <a:pt x="0" y="19660"/>
                  <a:pt x="0" y="17267"/>
                </a:cubicBezTo>
                <a:lnTo>
                  <a:pt x="0" y="4333"/>
                </a:lnTo>
                <a:cubicBezTo>
                  <a:pt x="0" y="1940"/>
                  <a:pt x="1940" y="0"/>
                  <a:pt x="4333" y="0"/>
                </a:cubicBezTo>
                <a:lnTo>
                  <a:pt x="17267" y="0"/>
                </a:lnTo>
                <a:cubicBezTo>
                  <a:pt x="19660" y="0"/>
                  <a:pt x="21600" y="1940"/>
                  <a:pt x="21600" y="4333"/>
                </a:cubicBezTo>
                <a:lnTo>
                  <a:pt x="21600" y="17267"/>
                </a:lnTo>
                <a:cubicBezTo>
                  <a:pt x="21600" y="19660"/>
                  <a:pt x="19660" y="21600"/>
                  <a:pt x="17267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bg1">
                <a:lumMod val="75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12C03B91-EC03-B187-1482-B53DA179D73C}"/>
              </a:ext>
            </a:extLst>
          </p:cNvPr>
          <p:cNvSpPr/>
          <p:nvPr/>
        </p:nvSpPr>
        <p:spPr>
          <a:xfrm>
            <a:off x="3497749" y="2824186"/>
            <a:ext cx="1734016" cy="1734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0" y="21600"/>
                </a:moveTo>
                <a:lnTo>
                  <a:pt x="3471" y="21600"/>
                </a:lnTo>
                <a:cubicBezTo>
                  <a:pt x="1554" y="21600"/>
                  <a:pt x="0" y="20046"/>
                  <a:pt x="0" y="18129"/>
                </a:cubicBezTo>
                <a:lnTo>
                  <a:pt x="0" y="3471"/>
                </a:lnTo>
                <a:cubicBezTo>
                  <a:pt x="0" y="1554"/>
                  <a:pt x="1554" y="0"/>
                  <a:pt x="3471" y="0"/>
                </a:cubicBezTo>
                <a:lnTo>
                  <a:pt x="18130" y="0"/>
                </a:lnTo>
                <a:cubicBezTo>
                  <a:pt x="20046" y="0"/>
                  <a:pt x="21600" y="1554"/>
                  <a:pt x="21600" y="3471"/>
                </a:cubicBezTo>
                <a:lnTo>
                  <a:pt x="21600" y="18129"/>
                </a:lnTo>
                <a:cubicBezTo>
                  <a:pt x="21600" y="20046"/>
                  <a:pt x="20046" y="21600"/>
                  <a:pt x="1813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bg1">
                <a:lumMod val="75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3742D15-6E28-2C7F-EA05-3517470BECAF}"/>
              </a:ext>
            </a:extLst>
          </p:cNvPr>
          <p:cNvSpPr/>
          <p:nvPr/>
        </p:nvSpPr>
        <p:spPr>
          <a:xfrm>
            <a:off x="5493738" y="1534416"/>
            <a:ext cx="1986289" cy="1986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0" y="21600"/>
                </a:moveTo>
                <a:lnTo>
                  <a:pt x="3030" y="21600"/>
                </a:lnTo>
                <a:cubicBezTo>
                  <a:pt x="1357" y="21600"/>
                  <a:pt x="0" y="20243"/>
                  <a:pt x="0" y="18570"/>
                </a:cubicBezTo>
                <a:lnTo>
                  <a:pt x="0" y="3030"/>
                </a:lnTo>
                <a:cubicBezTo>
                  <a:pt x="0" y="1357"/>
                  <a:pt x="1357" y="0"/>
                  <a:pt x="3030" y="0"/>
                </a:cubicBezTo>
                <a:lnTo>
                  <a:pt x="18570" y="0"/>
                </a:lnTo>
                <a:cubicBezTo>
                  <a:pt x="20243" y="0"/>
                  <a:pt x="21600" y="1357"/>
                  <a:pt x="21600" y="3030"/>
                </a:cubicBezTo>
                <a:lnTo>
                  <a:pt x="21600" y="18570"/>
                </a:lnTo>
                <a:cubicBezTo>
                  <a:pt x="21600" y="20243"/>
                  <a:pt x="20243" y="21600"/>
                  <a:pt x="1857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bg1">
                <a:lumMod val="75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D1EE77E-6373-1217-A265-89A485781485}"/>
              </a:ext>
            </a:extLst>
          </p:cNvPr>
          <p:cNvSpPr/>
          <p:nvPr/>
        </p:nvSpPr>
        <p:spPr>
          <a:xfrm>
            <a:off x="7725366" y="2824187"/>
            <a:ext cx="2641916" cy="2641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2" y="21600"/>
                </a:moveTo>
                <a:lnTo>
                  <a:pt x="2278" y="21600"/>
                </a:lnTo>
                <a:cubicBezTo>
                  <a:pt x="1020" y="21600"/>
                  <a:pt x="0" y="20580"/>
                  <a:pt x="0" y="19322"/>
                </a:cubicBezTo>
                <a:lnTo>
                  <a:pt x="0" y="2278"/>
                </a:lnTo>
                <a:cubicBezTo>
                  <a:pt x="0" y="1020"/>
                  <a:pt x="1020" y="0"/>
                  <a:pt x="2278" y="0"/>
                </a:cubicBezTo>
                <a:lnTo>
                  <a:pt x="19322" y="0"/>
                </a:lnTo>
                <a:cubicBezTo>
                  <a:pt x="20580" y="0"/>
                  <a:pt x="21600" y="1020"/>
                  <a:pt x="21600" y="2278"/>
                </a:cubicBezTo>
                <a:lnTo>
                  <a:pt x="21600" y="19322"/>
                </a:lnTo>
                <a:cubicBezTo>
                  <a:pt x="21600" y="20580"/>
                  <a:pt x="20580" y="21600"/>
                  <a:pt x="19322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bg1">
                <a:lumMod val="75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D738D046-146E-7E39-ECC2-06119FCC4E7A}"/>
              </a:ext>
            </a:extLst>
          </p:cNvPr>
          <p:cNvSpPr/>
          <p:nvPr/>
        </p:nvSpPr>
        <p:spPr>
          <a:xfrm>
            <a:off x="5493738" y="1534416"/>
            <a:ext cx="1986289" cy="1986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0" y="21600"/>
                </a:moveTo>
                <a:lnTo>
                  <a:pt x="3030" y="21600"/>
                </a:lnTo>
                <a:cubicBezTo>
                  <a:pt x="1357" y="21600"/>
                  <a:pt x="0" y="20243"/>
                  <a:pt x="0" y="18570"/>
                </a:cubicBezTo>
                <a:lnTo>
                  <a:pt x="0" y="3030"/>
                </a:lnTo>
                <a:cubicBezTo>
                  <a:pt x="0" y="1357"/>
                  <a:pt x="1357" y="0"/>
                  <a:pt x="3030" y="0"/>
                </a:cubicBezTo>
                <a:lnTo>
                  <a:pt x="18570" y="0"/>
                </a:lnTo>
                <a:cubicBezTo>
                  <a:pt x="20243" y="0"/>
                  <a:pt x="21600" y="1357"/>
                  <a:pt x="21600" y="3030"/>
                </a:cubicBezTo>
                <a:lnTo>
                  <a:pt x="21600" y="18570"/>
                </a:lnTo>
                <a:cubicBezTo>
                  <a:pt x="21600" y="20243"/>
                  <a:pt x="20243" y="21600"/>
                  <a:pt x="18570" y="21600"/>
                </a:cubicBezTo>
                <a:close/>
              </a:path>
            </a:pathLst>
          </a:custGeom>
          <a:gradFill>
            <a:gsLst>
              <a:gs pos="50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4">
                <a:lumMod val="50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B6DEA86-190A-2714-19F1-92ADDE36969C}"/>
              </a:ext>
            </a:extLst>
          </p:cNvPr>
          <p:cNvGrpSpPr/>
          <p:nvPr/>
        </p:nvGrpSpPr>
        <p:grpSpPr>
          <a:xfrm>
            <a:off x="5696839" y="4035383"/>
            <a:ext cx="1580087" cy="1337699"/>
            <a:chOff x="319755" y="4381524"/>
            <a:chExt cx="2088994" cy="1337699"/>
          </a:xfrm>
        </p:grpSpPr>
        <p:sp>
          <p:nvSpPr>
            <p:cNvPr id="39" name="TextBox 13">
              <a:extLst>
                <a:ext uri="{FF2B5EF4-FFF2-40B4-BE49-F238E27FC236}">
                  <a16:creationId xmlns:a16="http://schemas.microsoft.com/office/drawing/2014/main" id="{084662DE-E9E0-CCBE-1E9D-7FD0720DF940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7BD5256-3A4A-3895-A40F-CA0BCB358727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6FA55FC-C32E-AEE9-AF60-19FBCE26BB89}"/>
              </a:ext>
            </a:extLst>
          </p:cNvPr>
          <p:cNvGrpSpPr/>
          <p:nvPr/>
        </p:nvGrpSpPr>
        <p:grpSpPr>
          <a:xfrm>
            <a:off x="3574714" y="1156259"/>
            <a:ext cx="1580087" cy="1337699"/>
            <a:chOff x="319755" y="4381524"/>
            <a:chExt cx="2088994" cy="1337699"/>
          </a:xfrm>
        </p:grpSpPr>
        <p:sp>
          <p:nvSpPr>
            <p:cNvPr id="42" name="TextBox 16">
              <a:extLst>
                <a:ext uri="{FF2B5EF4-FFF2-40B4-BE49-F238E27FC236}">
                  <a16:creationId xmlns:a16="http://schemas.microsoft.com/office/drawing/2014/main" id="{FEB048C1-88F2-D409-4C6C-93BDFBC488E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40ADF9F-60A9-C9CB-1159-3565D15F5B2A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</a:t>
              </a:r>
            </a:p>
          </p:txBody>
        </p:sp>
      </p:grpSp>
      <p:pic>
        <p:nvPicPr>
          <p:cNvPr id="47" name="Graphic 21" descr="Head with gears">
            <a:extLst>
              <a:ext uri="{FF2B5EF4-FFF2-40B4-BE49-F238E27FC236}">
                <a16:creationId xmlns:a16="http://schemas.microsoft.com/office/drawing/2014/main" id="{2B5B7B59-4282-DBB0-E56E-61BA02CA4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7801" y="2368374"/>
            <a:ext cx="914400" cy="914400"/>
          </a:xfrm>
          <a:prstGeom prst="rect">
            <a:avLst/>
          </a:prstGeom>
        </p:spPr>
      </p:pic>
      <p:pic>
        <p:nvPicPr>
          <p:cNvPr id="48" name="Graphic 22" descr="Eye">
            <a:extLst>
              <a:ext uri="{FF2B5EF4-FFF2-40B4-BE49-F238E27FC236}">
                <a16:creationId xmlns:a16="http://schemas.microsoft.com/office/drawing/2014/main" id="{8465A588-4D92-EF65-4BA9-A6A865343D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70320" y="2996758"/>
            <a:ext cx="1388875" cy="1388875"/>
          </a:xfrm>
          <a:prstGeom prst="rect">
            <a:avLst/>
          </a:prstGeom>
        </p:spPr>
      </p:pic>
      <p:pic>
        <p:nvPicPr>
          <p:cNvPr id="49" name="Graphic 23" descr="Bullseye">
            <a:extLst>
              <a:ext uri="{FF2B5EF4-FFF2-40B4-BE49-F238E27FC236}">
                <a16:creationId xmlns:a16="http://schemas.microsoft.com/office/drawing/2014/main" id="{503EFD64-F02C-05AE-B1EE-9E035D7ADB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7516" y="1828196"/>
            <a:ext cx="1398733" cy="1398733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pic>
        <p:nvPicPr>
          <p:cNvPr id="50" name="Graphic 24" descr="Lights On">
            <a:extLst>
              <a:ext uri="{FF2B5EF4-FFF2-40B4-BE49-F238E27FC236}">
                <a16:creationId xmlns:a16="http://schemas.microsoft.com/office/drawing/2014/main" id="{AEFD3990-04FF-6061-F266-AD6E4C53AF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34319" y="3133140"/>
            <a:ext cx="2024011" cy="202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Sequence Blocks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35A37C-E888-7B3C-6093-E06A77E7927F}"/>
              </a:ext>
            </a:extLst>
          </p:cNvPr>
          <p:cNvGrpSpPr/>
          <p:nvPr/>
        </p:nvGrpSpPr>
        <p:grpSpPr>
          <a:xfrm>
            <a:off x="1528879" y="4036365"/>
            <a:ext cx="1580087" cy="1337699"/>
            <a:chOff x="319755" y="4381524"/>
            <a:chExt cx="2088994" cy="1337699"/>
          </a:xfrm>
        </p:grpSpPr>
        <p:sp>
          <p:nvSpPr>
            <p:cNvPr id="36" name="TextBox 10">
              <a:extLst>
                <a:ext uri="{FF2B5EF4-FFF2-40B4-BE49-F238E27FC236}">
                  <a16:creationId xmlns:a16="http://schemas.microsoft.com/office/drawing/2014/main" id="{F048EF7D-264F-E075-4C4A-315B96FEEDFB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71B663B-FA26-89A2-C44D-9E05BCAE3AFF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33AC6DF-7092-2D48-26C4-D6C96B983819}"/>
              </a:ext>
            </a:extLst>
          </p:cNvPr>
          <p:cNvGrpSpPr/>
          <p:nvPr/>
        </p:nvGrpSpPr>
        <p:grpSpPr>
          <a:xfrm>
            <a:off x="7818964" y="1299472"/>
            <a:ext cx="2641916" cy="1122256"/>
            <a:chOff x="319755" y="4381524"/>
            <a:chExt cx="2088994" cy="1122256"/>
          </a:xfrm>
        </p:grpSpPr>
        <p:sp>
          <p:nvSpPr>
            <p:cNvPr id="45" name="TextBox 19">
              <a:extLst>
                <a:ext uri="{FF2B5EF4-FFF2-40B4-BE49-F238E27FC236}">
                  <a16:creationId xmlns:a16="http://schemas.microsoft.com/office/drawing/2014/main" id="{BC6ACBCF-06C7-132B-0ACA-03D9B205D98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233BE02-2D4C-2D9E-7914-93B9E4AEEB8C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sp>
        <p:nvSpPr>
          <p:cNvPr id="28" name="Shape">
            <a:extLst>
              <a:ext uri="{FF2B5EF4-FFF2-40B4-BE49-F238E27FC236}">
                <a16:creationId xmlns:a16="http://schemas.microsoft.com/office/drawing/2014/main" id="{B1A381EC-95F2-A03C-A540-AE3E522F4F31}"/>
              </a:ext>
            </a:extLst>
          </p:cNvPr>
          <p:cNvSpPr/>
          <p:nvPr/>
        </p:nvSpPr>
        <p:spPr>
          <a:xfrm>
            <a:off x="1584926" y="1299472"/>
            <a:ext cx="9022149" cy="4402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9" y="6332"/>
                </a:moveTo>
                <a:lnTo>
                  <a:pt x="15378" y="6332"/>
                </a:lnTo>
                <a:cubicBezTo>
                  <a:pt x="15112" y="6332"/>
                  <a:pt x="14867" y="6502"/>
                  <a:pt x="14668" y="6801"/>
                </a:cubicBezTo>
                <a:lnTo>
                  <a:pt x="14668" y="2523"/>
                </a:lnTo>
                <a:cubicBezTo>
                  <a:pt x="14668" y="1129"/>
                  <a:pt x="14117" y="0"/>
                  <a:pt x="13437" y="0"/>
                </a:cubicBezTo>
                <a:lnTo>
                  <a:pt x="10015" y="0"/>
                </a:lnTo>
                <a:cubicBezTo>
                  <a:pt x="9335" y="0"/>
                  <a:pt x="8784" y="1129"/>
                  <a:pt x="8784" y="2523"/>
                </a:cubicBezTo>
                <a:lnTo>
                  <a:pt x="8784" y="6801"/>
                </a:lnTo>
                <a:cubicBezTo>
                  <a:pt x="8582" y="6509"/>
                  <a:pt x="8336" y="6332"/>
                  <a:pt x="8074" y="6332"/>
                </a:cubicBezTo>
                <a:lnTo>
                  <a:pt x="5256" y="6332"/>
                </a:lnTo>
                <a:cubicBezTo>
                  <a:pt x="4951" y="6332"/>
                  <a:pt x="4669" y="6563"/>
                  <a:pt x="4453" y="6944"/>
                </a:cubicBezTo>
                <a:lnTo>
                  <a:pt x="4453" y="5448"/>
                </a:lnTo>
                <a:cubicBezTo>
                  <a:pt x="4453" y="4053"/>
                  <a:pt x="3903" y="2924"/>
                  <a:pt x="3222" y="2924"/>
                </a:cubicBezTo>
                <a:lnTo>
                  <a:pt x="1231" y="2924"/>
                </a:lnTo>
                <a:cubicBezTo>
                  <a:pt x="551" y="2924"/>
                  <a:pt x="0" y="4053"/>
                  <a:pt x="0" y="5448"/>
                </a:cubicBezTo>
                <a:lnTo>
                  <a:pt x="0" y="9528"/>
                </a:lnTo>
                <a:cubicBezTo>
                  <a:pt x="0" y="10922"/>
                  <a:pt x="551" y="12051"/>
                  <a:pt x="1231" y="12051"/>
                </a:cubicBezTo>
                <a:lnTo>
                  <a:pt x="3222" y="12051"/>
                </a:lnTo>
                <a:cubicBezTo>
                  <a:pt x="3528" y="12051"/>
                  <a:pt x="3810" y="11820"/>
                  <a:pt x="4025" y="11439"/>
                </a:cubicBezTo>
                <a:lnTo>
                  <a:pt x="4025" y="14629"/>
                </a:lnTo>
                <a:cubicBezTo>
                  <a:pt x="4025" y="16023"/>
                  <a:pt x="4576" y="17152"/>
                  <a:pt x="5256" y="17152"/>
                </a:cubicBezTo>
                <a:lnTo>
                  <a:pt x="8074" y="17152"/>
                </a:lnTo>
                <a:cubicBezTo>
                  <a:pt x="8754" y="17152"/>
                  <a:pt x="9305" y="16023"/>
                  <a:pt x="9305" y="14629"/>
                </a:cubicBezTo>
                <a:lnTo>
                  <a:pt x="9305" y="11582"/>
                </a:lnTo>
                <a:cubicBezTo>
                  <a:pt x="9507" y="11875"/>
                  <a:pt x="9753" y="12051"/>
                  <a:pt x="10015" y="12051"/>
                </a:cubicBezTo>
                <a:lnTo>
                  <a:pt x="13437" y="12051"/>
                </a:lnTo>
                <a:cubicBezTo>
                  <a:pt x="13702" y="12051"/>
                  <a:pt x="13948" y="11881"/>
                  <a:pt x="14147" y="11582"/>
                </a:cubicBezTo>
                <a:lnTo>
                  <a:pt x="14147" y="19077"/>
                </a:lnTo>
                <a:cubicBezTo>
                  <a:pt x="14147" y="20471"/>
                  <a:pt x="14698" y="21600"/>
                  <a:pt x="15378" y="21600"/>
                </a:cubicBezTo>
                <a:lnTo>
                  <a:pt x="20369" y="21600"/>
                </a:lnTo>
                <a:cubicBezTo>
                  <a:pt x="21049" y="21600"/>
                  <a:pt x="21600" y="20471"/>
                  <a:pt x="21600" y="19077"/>
                </a:cubicBezTo>
                <a:lnTo>
                  <a:pt x="21600" y="8848"/>
                </a:lnTo>
                <a:cubicBezTo>
                  <a:pt x="21600" y="7461"/>
                  <a:pt x="21049" y="6332"/>
                  <a:pt x="20369" y="633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143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81B3BE7D-439D-99E8-BDCF-1AE113975759}"/>
              </a:ext>
            </a:extLst>
          </p:cNvPr>
          <p:cNvSpPr/>
          <p:nvPr/>
        </p:nvSpPr>
        <p:spPr>
          <a:xfrm>
            <a:off x="1584926" y="1299472"/>
            <a:ext cx="9022149" cy="4402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9" y="6332"/>
                </a:moveTo>
                <a:lnTo>
                  <a:pt x="15378" y="6332"/>
                </a:lnTo>
                <a:cubicBezTo>
                  <a:pt x="15112" y="6332"/>
                  <a:pt x="14867" y="6502"/>
                  <a:pt x="14668" y="6801"/>
                </a:cubicBezTo>
                <a:lnTo>
                  <a:pt x="14668" y="2523"/>
                </a:lnTo>
                <a:cubicBezTo>
                  <a:pt x="14668" y="1129"/>
                  <a:pt x="14117" y="0"/>
                  <a:pt x="13437" y="0"/>
                </a:cubicBezTo>
                <a:lnTo>
                  <a:pt x="10015" y="0"/>
                </a:lnTo>
                <a:cubicBezTo>
                  <a:pt x="9335" y="0"/>
                  <a:pt x="8784" y="1129"/>
                  <a:pt x="8784" y="2523"/>
                </a:cubicBezTo>
                <a:lnTo>
                  <a:pt x="8784" y="6801"/>
                </a:lnTo>
                <a:cubicBezTo>
                  <a:pt x="8582" y="6509"/>
                  <a:pt x="8336" y="6332"/>
                  <a:pt x="8074" y="6332"/>
                </a:cubicBezTo>
                <a:lnTo>
                  <a:pt x="5256" y="6332"/>
                </a:lnTo>
                <a:cubicBezTo>
                  <a:pt x="4951" y="6332"/>
                  <a:pt x="4669" y="6563"/>
                  <a:pt x="4453" y="6944"/>
                </a:cubicBezTo>
                <a:lnTo>
                  <a:pt x="4453" y="5448"/>
                </a:lnTo>
                <a:cubicBezTo>
                  <a:pt x="4453" y="4053"/>
                  <a:pt x="3903" y="2924"/>
                  <a:pt x="3222" y="2924"/>
                </a:cubicBezTo>
                <a:lnTo>
                  <a:pt x="1231" y="2924"/>
                </a:lnTo>
                <a:cubicBezTo>
                  <a:pt x="551" y="2924"/>
                  <a:pt x="0" y="4053"/>
                  <a:pt x="0" y="5448"/>
                </a:cubicBezTo>
                <a:lnTo>
                  <a:pt x="0" y="9528"/>
                </a:lnTo>
                <a:cubicBezTo>
                  <a:pt x="0" y="10922"/>
                  <a:pt x="551" y="12051"/>
                  <a:pt x="1231" y="12051"/>
                </a:cubicBezTo>
                <a:lnTo>
                  <a:pt x="3222" y="12051"/>
                </a:lnTo>
                <a:cubicBezTo>
                  <a:pt x="3528" y="12051"/>
                  <a:pt x="3810" y="11820"/>
                  <a:pt x="4025" y="11439"/>
                </a:cubicBezTo>
                <a:lnTo>
                  <a:pt x="4025" y="14629"/>
                </a:lnTo>
                <a:cubicBezTo>
                  <a:pt x="4025" y="16023"/>
                  <a:pt x="4576" y="17152"/>
                  <a:pt x="5256" y="17152"/>
                </a:cubicBezTo>
                <a:lnTo>
                  <a:pt x="8074" y="17152"/>
                </a:lnTo>
                <a:cubicBezTo>
                  <a:pt x="8754" y="17152"/>
                  <a:pt x="9305" y="16023"/>
                  <a:pt x="9305" y="14629"/>
                </a:cubicBezTo>
                <a:lnTo>
                  <a:pt x="9305" y="11582"/>
                </a:lnTo>
                <a:cubicBezTo>
                  <a:pt x="9507" y="11875"/>
                  <a:pt x="9753" y="12051"/>
                  <a:pt x="10015" y="12051"/>
                </a:cubicBezTo>
                <a:lnTo>
                  <a:pt x="13437" y="12051"/>
                </a:lnTo>
                <a:cubicBezTo>
                  <a:pt x="13702" y="12051"/>
                  <a:pt x="13948" y="11881"/>
                  <a:pt x="14147" y="11582"/>
                </a:cubicBezTo>
                <a:lnTo>
                  <a:pt x="14147" y="19077"/>
                </a:lnTo>
                <a:cubicBezTo>
                  <a:pt x="14147" y="20471"/>
                  <a:pt x="14698" y="21600"/>
                  <a:pt x="15378" y="21600"/>
                </a:cubicBezTo>
                <a:lnTo>
                  <a:pt x="20369" y="21600"/>
                </a:lnTo>
                <a:cubicBezTo>
                  <a:pt x="21049" y="21600"/>
                  <a:pt x="21600" y="20471"/>
                  <a:pt x="21600" y="19077"/>
                </a:cubicBezTo>
                <a:lnTo>
                  <a:pt x="21600" y="8848"/>
                </a:lnTo>
                <a:cubicBezTo>
                  <a:pt x="21600" y="7461"/>
                  <a:pt x="21049" y="6332"/>
                  <a:pt x="20369" y="633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6D3F9576-C4E9-D45C-75CC-B9776AD898F2}"/>
              </a:ext>
            </a:extLst>
          </p:cNvPr>
          <p:cNvSpPr/>
          <p:nvPr/>
        </p:nvSpPr>
        <p:spPr>
          <a:xfrm>
            <a:off x="1820564" y="2131135"/>
            <a:ext cx="1388875" cy="1388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67" y="21600"/>
                </a:moveTo>
                <a:lnTo>
                  <a:pt x="4333" y="21600"/>
                </a:lnTo>
                <a:cubicBezTo>
                  <a:pt x="1940" y="21600"/>
                  <a:pt x="0" y="19660"/>
                  <a:pt x="0" y="17267"/>
                </a:cubicBezTo>
                <a:lnTo>
                  <a:pt x="0" y="4333"/>
                </a:lnTo>
                <a:cubicBezTo>
                  <a:pt x="0" y="1940"/>
                  <a:pt x="1940" y="0"/>
                  <a:pt x="4333" y="0"/>
                </a:cubicBezTo>
                <a:lnTo>
                  <a:pt x="17267" y="0"/>
                </a:lnTo>
                <a:cubicBezTo>
                  <a:pt x="19660" y="0"/>
                  <a:pt x="21600" y="1940"/>
                  <a:pt x="21600" y="4333"/>
                </a:cubicBezTo>
                <a:lnTo>
                  <a:pt x="21600" y="17267"/>
                </a:lnTo>
                <a:cubicBezTo>
                  <a:pt x="21600" y="19660"/>
                  <a:pt x="19660" y="21600"/>
                  <a:pt x="17267" y="21600"/>
                </a:cubicBezTo>
                <a:close/>
              </a:path>
            </a:pathLst>
          </a:custGeom>
          <a:gradFill>
            <a:gsLst>
              <a:gs pos="50000">
                <a:srgbClr val="2B323B"/>
              </a:gs>
              <a:gs pos="100000">
                <a:srgbClr val="444A5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tx1">
                <a:lumMod val="95000"/>
                <a:lumOff val="5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12C03B91-EC03-B187-1482-B53DA179D73C}"/>
              </a:ext>
            </a:extLst>
          </p:cNvPr>
          <p:cNvSpPr/>
          <p:nvPr/>
        </p:nvSpPr>
        <p:spPr>
          <a:xfrm>
            <a:off x="3497749" y="2824186"/>
            <a:ext cx="1734016" cy="1734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0" y="21600"/>
                </a:moveTo>
                <a:lnTo>
                  <a:pt x="3471" y="21600"/>
                </a:lnTo>
                <a:cubicBezTo>
                  <a:pt x="1554" y="21600"/>
                  <a:pt x="0" y="20046"/>
                  <a:pt x="0" y="18129"/>
                </a:cubicBezTo>
                <a:lnTo>
                  <a:pt x="0" y="3471"/>
                </a:lnTo>
                <a:cubicBezTo>
                  <a:pt x="0" y="1554"/>
                  <a:pt x="1554" y="0"/>
                  <a:pt x="3471" y="0"/>
                </a:cubicBezTo>
                <a:lnTo>
                  <a:pt x="18130" y="0"/>
                </a:lnTo>
                <a:cubicBezTo>
                  <a:pt x="20046" y="0"/>
                  <a:pt x="21600" y="1554"/>
                  <a:pt x="21600" y="3471"/>
                </a:cubicBezTo>
                <a:lnTo>
                  <a:pt x="21600" y="18129"/>
                </a:lnTo>
                <a:cubicBezTo>
                  <a:pt x="21600" y="20046"/>
                  <a:pt x="20046" y="21600"/>
                  <a:pt x="18130" y="21600"/>
                </a:cubicBezTo>
                <a:close/>
              </a:path>
            </a:pathLst>
          </a:custGeom>
          <a:gradFill>
            <a:gsLst>
              <a:gs pos="50000">
                <a:srgbClr val="2B323B"/>
              </a:gs>
              <a:gs pos="100000">
                <a:srgbClr val="444A5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tx1">
                <a:lumMod val="95000"/>
                <a:lumOff val="5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3742D15-6E28-2C7F-EA05-3517470BECAF}"/>
              </a:ext>
            </a:extLst>
          </p:cNvPr>
          <p:cNvSpPr/>
          <p:nvPr/>
        </p:nvSpPr>
        <p:spPr>
          <a:xfrm>
            <a:off x="5493738" y="1534416"/>
            <a:ext cx="1986289" cy="1986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0" y="21600"/>
                </a:moveTo>
                <a:lnTo>
                  <a:pt x="3030" y="21600"/>
                </a:lnTo>
                <a:cubicBezTo>
                  <a:pt x="1357" y="21600"/>
                  <a:pt x="0" y="20243"/>
                  <a:pt x="0" y="18570"/>
                </a:cubicBezTo>
                <a:lnTo>
                  <a:pt x="0" y="3030"/>
                </a:lnTo>
                <a:cubicBezTo>
                  <a:pt x="0" y="1357"/>
                  <a:pt x="1357" y="0"/>
                  <a:pt x="3030" y="0"/>
                </a:cubicBezTo>
                <a:lnTo>
                  <a:pt x="18570" y="0"/>
                </a:lnTo>
                <a:cubicBezTo>
                  <a:pt x="20243" y="0"/>
                  <a:pt x="21600" y="1357"/>
                  <a:pt x="21600" y="3030"/>
                </a:cubicBezTo>
                <a:lnTo>
                  <a:pt x="21600" y="18570"/>
                </a:lnTo>
                <a:cubicBezTo>
                  <a:pt x="21600" y="20243"/>
                  <a:pt x="20243" y="21600"/>
                  <a:pt x="1857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bg1">
                <a:lumMod val="75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D1EE77E-6373-1217-A265-89A485781485}"/>
              </a:ext>
            </a:extLst>
          </p:cNvPr>
          <p:cNvSpPr/>
          <p:nvPr/>
        </p:nvSpPr>
        <p:spPr>
          <a:xfrm>
            <a:off x="7725366" y="2824187"/>
            <a:ext cx="2641916" cy="2641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2" y="21600"/>
                </a:moveTo>
                <a:lnTo>
                  <a:pt x="2278" y="21600"/>
                </a:lnTo>
                <a:cubicBezTo>
                  <a:pt x="1020" y="21600"/>
                  <a:pt x="0" y="20580"/>
                  <a:pt x="0" y="19322"/>
                </a:cubicBezTo>
                <a:lnTo>
                  <a:pt x="0" y="2278"/>
                </a:lnTo>
                <a:cubicBezTo>
                  <a:pt x="0" y="1020"/>
                  <a:pt x="1020" y="0"/>
                  <a:pt x="2278" y="0"/>
                </a:cubicBezTo>
                <a:lnTo>
                  <a:pt x="19322" y="0"/>
                </a:lnTo>
                <a:cubicBezTo>
                  <a:pt x="20580" y="0"/>
                  <a:pt x="21600" y="1020"/>
                  <a:pt x="21600" y="2278"/>
                </a:cubicBezTo>
                <a:lnTo>
                  <a:pt x="21600" y="19322"/>
                </a:lnTo>
                <a:cubicBezTo>
                  <a:pt x="21600" y="20580"/>
                  <a:pt x="20580" y="21600"/>
                  <a:pt x="19322" y="21600"/>
                </a:cubicBezTo>
                <a:close/>
              </a:path>
            </a:pathLst>
          </a:custGeom>
          <a:gradFill>
            <a:gsLst>
              <a:gs pos="50000">
                <a:srgbClr val="2B323B"/>
              </a:gs>
              <a:gs pos="100000">
                <a:srgbClr val="444A5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tx1">
                <a:lumMod val="95000"/>
                <a:lumOff val="5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D738D046-146E-7E39-ECC2-06119FCC4E7A}"/>
              </a:ext>
            </a:extLst>
          </p:cNvPr>
          <p:cNvSpPr/>
          <p:nvPr/>
        </p:nvSpPr>
        <p:spPr>
          <a:xfrm>
            <a:off x="5493738" y="1534416"/>
            <a:ext cx="1986289" cy="1986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0" y="21600"/>
                </a:moveTo>
                <a:lnTo>
                  <a:pt x="3030" y="21600"/>
                </a:lnTo>
                <a:cubicBezTo>
                  <a:pt x="1357" y="21600"/>
                  <a:pt x="0" y="20243"/>
                  <a:pt x="0" y="18570"/>
                </a:cubicBezTo>
                <a:lnTo>
                  <a:pt x="0" y="3030"/>
                </a:lnTo>
                <a:cubicBezTo>
                  <a:pt x="0" y="1357"/>
                  <a:pt x="1357" y="0"/>
                  <a:pt x="3030" y="0"/>
                </a:cubicBezTo>
                <a:lnTo>
                  <a:pt x="18570" y="0"/>
                </a:lnTo>
                <a:cubicBezTo>
                  <a:pt x="20243" y="0"/>
                  <a:pt x="21600" y="1357"/>
                  <a:pt x="21600" y="3030"/>
                </a:cubicBezTo>
                <a:lnTo>
                  <a:pt x="21600" y="18570"/>
                </a:lnTo>
                <a:cubicBezTo>
                  <a:pt x="21600" y="20243"/>
                  <a:pt x="20243" y="21600"/>
                  <a:pt x="18570" y="21600"/>
                </a:cubicBezTo>
                <a:close/>
              </a:path>
            </a:pathLst>
          </a:custGeom>
          <a:gradFill>
            <a:gsLst>
              <a:gs pos="50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4">
                <a:lumMod val="50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B6DEA86-190A-2714-19F1-92ADDE36969C}"/>
              </a:ext>
            </a:extLst>
          </p:cNvPr>
          <p:cNvGrpSpPr/>
          <p:nvPr/>
        </p:nvGrpSpPr>
        <p:grpSpPr>
          <a:xfrm>
            <a:off x="5696839" y="4035383"/>
            <a:ext cx="1580087" cy="1337699"/>
            <a:chOff x="319755" y="4381524"/>
            <a:chExt cx="2088994" cy="1337699"/>
          </a:xfrm>
        </p:grpSpPr>
        <p:sp>
          <p:nvSpPr>
            <p:cNvPr id="39" name="TextBox 13">
              <a:extLst>
                <a:ext uri="{FF2B5EF4-FFF2-40B4-BE49-F238E27FC236}">
                  <a16:creationId xmlns:a16="http://schemas.microsoft.com/office/drawing/2014/main" id="{084662DE-E9E0-CCBE-1E9D-7FD0720DF940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7BD5256-3A4A-3895-A40F-CA0BCB358727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6FA55FC-C32E-AEE9-AF60-19FBCE26BB89}"/>
              </a:ext>
            </a:extLst>
          </p:cNvPr>
          <p:cNvGrpSpPr/>
          <p:nvPr/>
        </p:nvGrpSpPr>
        <p:grpSpPr>
          <a:xfrm>
            <a:off x="3574714" y="1156259"/>
            <a:ext cx="1580087" cy="1337699"/>
            <a:chOff x="319755" y="4381524"/>
            <a:chExt cx="2088994" cy="1337699"/>
          </a:xfrm>
        </p:grpSpPr>
        <p:sp>
          <p:nvSpPr>
            <p:cNvPr id="42" name="TextBox 16">
              <a:extLst>
                <a:ext uri="{FF2B5EF4-FFF2-40B4-BE49-F238E27FC236}">
                  <a16:creationId xmlns:a16="http://schemas.microsoft.com/office/drawing/2014/main" id="{FEB048C1-88F2-D409-4C6C-93BDFBC488E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40ADF9F-60A9-C9CB-1159-3565D15F5B2A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pic>
        <p:nvPicPr>
          <p:cNvPr id="47" name="Graphic 21" descr="Head with gears">
            <a:extLst>
              <a:ext uri="{FF2B5EF4-FFF2-40B4-BE49-F238E27FC236}">
                <a16:creationId xmlns:a16="http://schemas.microsoft.com/office/drawing/2014/main" id="{2B5B7B59-4282-DBB0-E56E-61BA02CA4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7801" y="2368374"/>
            <a:ext cx="914400" cy="914400"/>
          </a:xfrm>
          <a:prstGeom prst="rect">
            <a:avLst/>
          </a:prstGeom>
        </p:spPr>
      </p:pic>
      <p:pic>
        <p:nvPicPr>
          <p:cNvPr id="48" name="Graphic 22" descr="Eye">
            <a:extLst>
              <a:ext uri="{FF2B5EF4-FFF2-40B4-BE49-F238E27FC236}">
                <a16:creationId xmlns:a16="http://schemas.microsoft.com/office/drawing/2014/main" id="{8465A588-4D92-EF65-4BA9-A6A865343D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70320" y="2996758"/>
            <a:ext cx="1388875" cy="1388875"/>
          </a:xfrm>
          <a:prstGeom prst="rect">
            <a:avLst/>
          </a:prstGeom>
        </p:spPr>
      </p:pic>
      <p:pic>
        <p:nvPicPr>
          <p:cNvPr id="49" name="Graphic 23" descr="Bullseye">
            <a:extLst>
              <a:ext uri="{FF2B5EF4-FFF2-40B4-BE49-F238E27FC236}">
                <a16:creationId xmlns:a16="http://schemas.microsoft.com/office/drawing/2014/main" id="{503EFD64-F02C-05AE-B1EE-9E035D7ADB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7516" y="1828196"/>
            <a:ext cx="1398733" cy="1398733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pic>
        <p:nvPicPr>
          <p:cNvPr id="50" name="Graphic 24" descr="Lights On">
            <a:extLst>
              <a:ext uri="{FF2B5EF4-FFF2-40B4-BE49-F238E27FC236}">
                <a16:creationId xmlns:a16="http://schemas.microsoft.com/office/drawing/2014/main" id="{AEFD3990-04FF-6061-F266-AD6E4C53AF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34319" y="3133140"/>
            <a:ext cx="2024011" cy="202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1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8515</TotalTime>
  <Words>185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Sequence Blocks – Slide Template</vt:lpstr>
      <vt:lpstr>Neumorphic Sequence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Sequence Blocks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2024-01-11T18:36:45Z</dcterms:modified>
  <cp:category>Charts &amp; Diagrams; Text &amp; Tables</cp:category>
</cp:coreProperties>
</file>