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8" d="100"/>
          <a:sy n="98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35DE2E32-55C3-CCCE-FF4F-7660EC4C2E36}"/>
              </a:ext>
            </a:extLst>
          </p:cNvPr>
          <p:cNvGrpSpPr/>
          <p:nvPr/>
        </p:nvGrpSpPr>
        <p:grpSpPr>
          <a:xfrm>
            <a:off x="891221" y="3182519"/>
            <a:ext cx="1553467" cy="1553464"/>
            <a:chOff x="1188294" y="3100358"/>
            <a:chExt cx="2071289" cy="207128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F895B44-086A-70B5-D70C-A6B9478231D4}"/>
                </a:ext>
              </a:extLst>
            </p:cNvPr>
            <p:cNvSpPr/>
            <p:nvPr/>
          </p:nvSpPr>
          <p:spPr>
            <a:xfrm>
              <a:off x="1188294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7968C86-4CE3-B302-1A7E-C08BFDEF6CD9}"/>
                </a:ext>
              </a:extLst>
            </p:cNvPr>
            <p:cNvSpPr/>
            <p:nvPr/>
          </p:nvSpPr>
          <p:spPr>
            <a:xfrm>
              <a:off x="1188294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1C3B102-D5C9-0A54-C2D4-0EB7832DBBDA}"/>
              </a:ext>
            </a:extLst>
          </p:cNvPr>
          <p:cNvGrpSpPr/>
          <p:nvPr/>
        </p:nvGrpSpPr>
        <p:grpSpPr>
          <a:xfrm>
            <a:off x="6698956" y="3182519"/>
            <a:ext cx="1554092" cy="1553464"/>
            <a:chOff x="8931941" y="3100358"/>
            <a:chExt cx="2072123" cy="207128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A9BF686-11C0-E624-A725-6581D837F580}"/>
                </a:ext>
              </a:extLst>
            </p:cNvPr>
            <p:cNvSpPr/>
            <p:nvPr/>
          </p:nvSpPr>
          <p:spPr>
            <a:xfrm>
              <a:off x="8931941" y="3100358"/>
              <a:ext cx="2072123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61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6D486CAA-BCB3-66A1-BF57-6899C36830EC}"/>
                </a:ext>
              </a:extLst>
            </p:cNvPr>
            <p:cNvSpPr/>
            <p:nvPr/>
          </p:nvSpPr>
          <p:spPr>
            <a:xfrm>
              <a:off x="8931941" y="3100358"/>
              <a:ext cx="2072123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61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1A80083-1E68-FB4F-6756-2BA1E8FC2E3C}"/>
              </a:ext>
            </a:extLst>
          </p:cNvPr>
          <p:cNvGrpSpPr/>
          <p:nvPr/>
        </p:nvGrpSpPr>
        <p:grpSpPr>
          <a:xfrm>
            <a:off x="3794775" y="3182519"/>
            <a:ext cx="1553467" cy="1553464"/>
            <a:chOff x="5059699" y="3100358"/>
            <a:chExt cx="2071289" cy="2071285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0BBD66E-E68D-5BB2-264A-C6799AEE8B6F}"/>
                </a:ext>
              </a:extLst>
            </p:cNvPr>
            <p:cNvSpPr/>
            <p:nvPr/>
          </p:nvSpPr>
          <p:spPr>
            <a:xfrm>
              <a:off x="5059699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5A9F4F4-4FD3-A66C-755E-378EC337C4CB}"/>
                </a:ext>
              </a:extLst>
            </p:cNvPr>
            <p:cNvSpPr/>
            <p:nvPr/>
          </p:nvSpPr>
          <p:spPr>
            <a:xfrm>
              <a:off x="5059699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E7CE6BF-1223-A364-CDB2-3F8305369687}"/>
              </a:ext>
            </a:extLst>
          </p:cNvPr>
          <p:cNvGrpSpPr/>
          <p:nvPr/>
        </p:nvGrpSpPr>
        <p:grpSpPr>
          <a:xfrm>
            <a:off x="5246553" y="2240747"/>
            <a:ext cx="1554092" cy="1553467"/>
            <a:chOff x="6995403" y="1844662"/>
            <a:chExt cx="2072123" cy="207128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E3B11B5-3C3B-B908-6F23-F740DAC3B938}"/>
                </a:ext>
              </a:extLst>
            </p:cNvPr>
            <p:cNvSpPr/>
            <p:nvPr/>
          </p:nvSpPr>
          <p:spPr>
            <a:xfrm>
              <a:off x="6995403" y="1844662"/>
              <a:ext cx="2072123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50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BD1281E2-6C84-55EC-B8DD-52F211C01A56}"/>
                </a:ext>
              </a:extLst>
            </p:cNvPr>
            <p:cNvSpPr/>
            <p:nvPr/>
          </p:nvSpPr>
          <p:spPr>
            <a:xfrm>
              <a:off x="6995403" y="1844662"/>
              <a:ext cx="2072123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50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07F9CB4-C77A-7A1F-CBBB-CF5584E2A419}"/>
              </a:ext>
            </a:extLst>
          </p:cNvPr>
          <p:cNvGrpSpPr/>
          <p:nvPr/>
        </p:nvGrpSpPr>
        <p:grpSpPr>
          <a:xfrm>
            <a:off x="2342998" y="2240747"/>
            <a:ext cx="1553466" cy="1553467"/>
            <a:chOff x="3123997" y="1844662"/>
            <a:chExt cx="2071288" cy="207128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5CDAE2D-21A3-61A7-1064-77DC4E80AC66}"/>
                </a:ext>
              </a:extLst>
            </p:cNvPr>
            <p:cNvSpPr/>
            <p:nvPr/>
          </p:nvSpPr>
          <p:spPr>
            <a:xfrm>
              <a:off x="3123997" y="1844662"/>
              <a:ext cx="2071288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20490" y="8962"/>
                  </a:moveTo>
                  <a:lnTo>
                    <a:pt x="12194" y="666"/>
                  </a:ln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5A077AE-F172-7864-63A3-5683B2131CA4}"/>
                </a:ext>
              </a:extLst>
            </p:cNvPr>
            <p:cNvSpPr/>
            <p:nvPr/>
          </p:nvSpPr>
          <p:spPr>
            <a:xfrm>
              <a:off x="3123997" y="1844662"/>
              <a:ext cx="2071288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20490" y="8962"/>
                  </a:moveTo>
                  <a:lnTo>
                    <a:pt x="12194" y="666"/>
                  </a:ln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3F2D4A3-01AC-3135-77FC-71FFFBBE4DC0}"/>
                </a:ext>
              </a:extLst>
            </p:cNvPr>
            <p:cNvSpPr/>
            <p:nvPr/>
          </p:nvSpPr>
          <p:spPr>
            <a:xfrm>
              <a:off x="3123997" y="1844662"/>
              <a:ext cx="2071288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20490" y="8962"/>
                  </a:moveTo>
                  <a:lnTo>
                    <a:pt x="12194" y="666"/>
                  </a:ln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 w="12700">
              <a:miter lim="400000"/>
            </a:ln>
            <a:effectLst>
              <a:innerShdw blurRad="254000" dist="190500" dir="13500000">
                <a:schemeClr val="tx2">
                  <a:lumMod val="90000"/>
                  <a:lumOff val="10000"/>
                  <a:alpha val="40000"/>
                </a:schemeClr>
              </a:innerShdw>
            </a:effectLst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Wavy Process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749160" y="2781409"/>
            <a:ext cx="7645681" cy="1416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2091" y="3573388"/>
            <a:ext cx="771725" cy="771725"/>
          </a:xfrm>
          <a:prstGeom prst="rect">
            <a:avLst/>
          </a:prstGeom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0139" y="3573388"/>
            <a:ext cx="771725" cy="771725"/>
          </a:xfrm>
          <a:prstGeom prst="rect">
            <a:avLst/>
          </a:prstGeom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5645" y="3573388"/>
            <a:ext cx="771725" cy="771725"/>
          </a:xfrm>
          <a:prstGeom prst="rect">
            <a:avLst/>
          </a:prstGeom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7736" y="2631617"/>
            <a:ext cx="771725" cy="77172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996915" y="1669355"/>
            <a:ext cx="1342077" cy="1049440"/>
            <a:chOff x="319755" y="4350748"/>
            <a:chExt cx="2088994" cy="1399253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3900939" y="1669355"/>
            <a:ext cx="1342077" cy="1049440"/>
            <a:chOff x="319755" y="4350748"/>
            <a:chExt cx="2088994" cy="1399253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6804963" y="1669355"/>
            <a:ext cx="1342077" cy="1049440"/>
            <a:chOff x="319755" y="4350748"/>
            <a:chExt cx="2088994" cy="1399253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2448927" y="4275395"/>
            <a:ext cx="1342077" cy="1049440"/>
            <a:chOff x="319755" y="4350748"/>
            <a:chExt cx="2088994" cy="1399253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5352951" y="4275395"/>
            <a:ext cx="1342077" cy="1049440"/>
            <a:chOff x="319755" y="4350748"/>
            <a:chExt cx="2088994" cy="1399253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</a:t>
              </a:r>
            </a:p>
          </p:txBody>
        </p:sp>
      </p:grpSp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8D1B1F20-D866-C1B7-2F03-AD10F8223D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3868" y="2631617"/>
            <a:ext cx="771725" cy="771725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AF895B44-086A-70B5-D70C-A6B9478231D4}"/>
              </a:ext>
            </a:extLst>
          </p:cNvPr>
          <p:cNvSpPr/>
          <p:nvPr/>
        </p:nvSpPr>
        <p:spPr>
          <a:xfrm>
            <a:off x="891221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9BF686-11C0-E624-A725-6581D837F580}"/>
              </a:ext>
            </a:extLst>
          </p:cNvPr>
          <p:cNvSpPr/>
          <p:nvPr/>
        </p:nvSpPr>
        <p:spPr>
          <a:xfrm>
            <a:off x="6698956" y="3182519"/>
            <a:ext cx="1554092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0BBD66E-E68D-5BB2-264A-C6799AEE8B6F}"/>
              </a:ext>
            </a:extLst>
          </p:cNvPr>
          <p:cNvSpPr/>
          <p:nvPr/>
        </p:nvSpPr>
        <p:spPr>
          <a:xfrm>
            <a:off x="3794775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3B11B5-3C3B-B908-6F23-F740DAC3B938}"/>
              </a:ext>
            </a:extLst>
          </p:cNvPr>
          <p:cNvSpPr/>
          <p:nvPr/>
        </p:nvSpPr>
        <p:spPr>
          <a:xfrm>
            <a:off x="5246553" y="2240747"/>
            <a:ext cx="1554092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5CDAE2D-21A3-61A7-1064-77DC4E80AC66}"/>
              </a:ext>
            </a:extLst>
          </p:cNvPr>
          <p:cNvSpPr/>
          <p:nvPr/>
        </p:nvSpPr>
        <p:spPr>
          <a:xfrm>
            <a:off x="2342998" y="2240747"/>
            <a:ext cx="1553466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7968C86-4CE3-B302-1A7E-C08BFDEF6CD9}"/>
              </a:ext>
            </a:extLst>
          </p:cNvPr>
          <p:cNvSpPr/>
          <p:nvPr/>
        </p:nvSpPr>
        <p:spPr>
          <a:xfrm>
            <a:off x="891221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5A077AE-F172-7864-63A3-5683B2131CA4}"/>
              </a:ext>
            </a:extLst>
          </p:cNvPr>
          <p:cNvSpPr/>
          <p:nvPr/>
        </p:nvSpPr>
        <p:spPr>
          <a:xfrm>
            <a:off x="2342998" y="2240747"/>
            <a:ext cx="1553466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5A9F4F4-4FD3-A66C-755E-378EC337C4CB}"/>
              </a:ext>
            </a:extLst>
          </p:cNvPr>
          <p:cNvSpPr/>
          <p:nvPr/>
        </p:nvSpPr>
        <p:spPr>
          <a:xfrm>
            <a:off x="3794775" y="3182519"/>
            <a:ext cx="1553467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D1281E2-6C84-55EC-B8DD-52F211C01A56}"/>
              </a:ext>
            </a:extLst>
          </p:cNvPr>
          <p:cNvSpPr/>
          <p:nvPr/>
        </p:nvSpPr>
        <p:spPr>
          <a:xfrm>
            <a:off x="5246553" y="2240747"/>
            <a:ext cx="1554092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D486CAA-BCB3-66A1-BF57-6899C36830EC}"/>
              </a:ext>
            </a:extLst>
          </p:cNvPr>
          <p:cNvSpPr/>
          <p:nvPr/>
        </p:nvSpPr>
        <p:spPr>
          <a:xfrm>
            <a:off x="6698956" y="3182519"/>
            <a:ext cx="1554092" cy="155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3F2D4A3-01AC-3135-77FC-71FFFBBE4DC0}"/>
              </a:ext>
            </a:extLst>
          </p:cNvPr>
          <p:cNvSpPr/>
          <p:nvPr/>
        </p:nvSpPr>
        <p:spPr>
          <a:xfrm>
            <a:off x="2342998" y="2240747"/>
            <a:ext cx="1553466" cy="1553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2">
                <a:lumMod val="90000"/>
                <a:lumOff val="10000"/>
                <a:alpha val="4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Wavy Process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749160" y="2781409"/>
            <a:ext cx="7645681" cy="1416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1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2091" y="3573388"/>
            <a:ext cx="771725" cy="771725"/>
          </a:xfrm>
          <a:prstGeom prst="rect">
            <a:avLst/>
          </a:prstGeom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0139" y="3573388"/>
            <a:ext cx="771725" cy="771725"/>
          </a:xfrm>
          <a:prstGeom prst="rect">
            <a:avLst/>
          </a:prstGeom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5645" y="3573388"/>
            <a:ext cx="771725" cy="771725"/>
          </a:xfrm>
          <a:prstGeom prst="rect">
            <a:avLst/>
          </a:prstGeom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7736" y="2631617"/>
            <a:ext cx="771725" cy="771725"/>
          </a:xfrm>
          <a:prstGeom prst="rect">
            <a:avLst/>
          </a:prstGeom>
        </p:spPr>
      </p:pic>
      <p:pic>
        <p:nvPicPr>
          <p:cNvPr id="19" name="Graphic 18" descr="Bullseye">
            <a:extLst>
              <a:ext uri="{FF2B5EF4-FFF2-40B4-BE49-F238E27FC236}">
                <a16:creationId xmlns:a16="http://schemas.microsoft.com/office/drawing/2014/main" id="{62BBEECF-849D-1494-59E1-E6D6B19776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33868" y="2631617"/>
            <a:ext cx="771725" cy="771725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996915" y="1669356"/>
            <a:ext cx="1342077" cy="1049440"/>
            <a:chOff x="319755" y="4350748"/>
            <a:chExt cx="2088994" cy="1399253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3900939" y="1669356"/>
            <a:ext cx="1342077" cy="1049440"/>
            <a:chOff x="319755" y="4350748"/>
            <a:chExt cx="2088994" cy="1399253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6804963" y="1669356"/>
            <a:ext cx="1342077" cy="1049440"/>
            <a:chOff x="319755" y="4350748"/>
            <a:chExt cx="2088994" cy="1399253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2448927" y="4275396"/>
            <a:ext cx="1342077" cy="1049440"/>
            <a:chOff x="319755" y="4350748"/>
            <a:chExt cx="2088994" cy="1399253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5352951" y="4275396"/>
            <a:ext cx="1342077" cy="1049440"/>
            <a:chOff x="319755" y="4350748"/>
            <a:chExt cx="2088994" cy="1399253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055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217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Wavy Process – Slide Template</vt:lpstr>
      <vt:lpstr>Neumorphic Wavy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Wavy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2024-01-16T00:00:22Z</dcterms:modified>
  <cp:category>Charts &amp; Diagrams</cp:category>
</cp:coreProperties>
</file>