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52A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5" d="100"/>
          <a:sy n="85" d="100"/>
        </p:scale>
        <p:origin x="120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19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35DE2E32-55C3-CCCE-FF4F-7660EC4C2E36}"/>
              </a:ext>
            </a:extLst>
          </p:cNvPr>
          <p:cNvGrpSpPr/>
          <p:nvPr/>
        </p:nvGrpSpPr>
        <p:grpSpPr>
          <a:xfrm>
            <a:off x="1188294" y="3100358"/>
            <a:ext cx="2071289" cy="2071285"/>
            <a:chOff x="1188294" y="3100358"/>
            <a:chExt cx="2071289" cy="2071285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F895B44-086A-70B5-D70C-A6B9478231D4}"/>
                </a:ext>
              </a:extLst>
            </p:cNvPr>
            <p:cNvSpPr/>
            <p:nvPr/>
          </p:nvSpPr>
          <p:spPr>
            <a:xfrm>
              <a:off x="1188294" y="3100358"/>
              <a:ext cx="2071289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12194" y="666"/>
                  </a:move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lnTo>
                    <a:pt x="12194" y="666"/>
                  </a:ln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7968C86-4CE3-B302-1A7E-C08BFDEF6CD9}"/>
                </a:ext>
              </a:extLst>
            </p:cNvPr>
            <p:cNvSpPr/>
            <p:nvPr/>
          </p:nvSpPr>
          <p:spPr>
            <a:xfrm>
              <a:off x="1188294" y="3100358"/>
              <a:ext cx="2071289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12194" y="666"/>
                  </a:move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lnTo>
                    <a:pt x="12194" y="666"/>
                  </a:ln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1C3B102-D5C9-0A54-C2D4-0EB7832DBBDA}"/>
              </a:ext>
            </a:extLst>
          </p:cNvPr>
          <p:cNvGrpSpPr/>
          <p:nvPr/>
        </p:nvGrpSpPr>
        <p:grpSpPr>
          <a:xfrm>
            <a:off x="8931941" y="3100358"/>
            <a:ext cx="2072123" cy="2071285"/>
            <a:chOff x="8931941" y="3100358"/>
            <a:chExt cx="2072123" cy="2071285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A9BF686-11C0-E624-A725-6581D837F580}"/>
                </a:ext>
              </a:extLst>
            </p:cNvPr>
            <p:cNvSpPr/>
            <p:nvPr/>
          </p:nvSpPr>
          <p:spPr>
            <a:xfrm>
              <a:off x="8931941" y="3100358"/>
              <a:ext cx="2072123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56" extrusionOk="0">
                  <a:moveTo>
                    <a:pt x="20479" y="8962"/>
                  </a:moveTo>
                  <a:lnTo>
                    <a:pt x="12187" y="666"/>
                  </a:lnTo>
                  <a:cubicBezTo>
                    <a:pt x="11300" y="-222"/>
                    <a:pt x="9844" y="-222"/>
                    <a:pt x="8957" y="666"/>
                  </a:cubicBezTo>
                  <a:lnTo>
                    <a:pt x="665" y="8962"/>
                  </a:lnTo>
                  <a:cubicBezTo>
                    <a:pt x="-222" y="9850"/>
                    <a:pt x="-222" y="11306"/>
                    <a:pt x="665" y="12194"/>
                  </a:cubicBezTo>
                  <a:lnTo>
                    <a:pt x="8957" y="20490"/>
                  </a:lnTo>
                  <a:cubicBezTo>
                    <a:pt x="9844" y="21378"/>
                    <a:pt x="11300" y="21378"/>
                    <a:pt x="12187" y="20490"/>
                  </a:cubicBezTo>
                  <a:lnTo>
                    <a:pt x="20479" y="12194"/>
                  </a:lnTo>
                  <a:cubicBezTo>
                    <a:pt x="21378" y="11306"/>
                    <a:pt x="21378" y="9861"/>
                    <a:pt x="20479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6D486CAA-BCB3-66A1-BF57-6899C36830EC}"/>
                </a:ext>
              </a:extLst>
            </p:cNvPr>
            <p:cNvSpPr/>
            <p:nvPr/>
          </p:nvSpPr>
          <p:spPr>
            <a:xfrm>
              <a:off x="8931941" y="3100358"/>
              <a:ext cx="2072123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56" extrusionOk="0">
                  <a:moveTo>
                    <a:pt x="20479" y="8962"/>
                  </a:moveTo>
                  <a:lnTo>
                    <a:pt x="12187" y="666"/>
                  </a:lnTo>
                  <a:cubicBezTo>
                    <a:pt x="11300" y="-222"/>
                    <a:pt x="9844" y="-222"/>
                    <a:pt x="8957" y="666"/>
                  </a:cubicBezTo>
                  <a:lnTo>
                    <a:pt x="665" y="8962"/>
                  </a:lnTo>
                  <a:cubicBezTo>
                    <a:pt x="-222" y="9850"/>
                    <a:pt x="-222" y="11306"/>
                    <a:pt x="665" y="12194"/>
                  </a:cubicBezTo>
                  <a:lnTo>
                    <a:pt x="8957" y="20490"/>
                  </a:lnTo>
                  <a:cubicBezTo>
                    <a:pt x="9844" y="21378"/>
                    <a:pt x="11300" y="21378"/>
                    <a:pt x="12187" y="20490"/>
                  </a:cubicBezTo>
                  <a:lnTo>
                    <a:pt x="20479" y="12194"/>
                  </a:lnTo>
                  <a:cubicBezTo>
                    <a:pt x="21378" y="11306"/>
                    <a:pt x="21378" y="9861"/>
                    <a:pt x="20479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1A80083-1E68-FB4F-6756-2BA1E8FC2E3C}"/>
              </a:ext>
            </a:extLst>
          </p:cNvPr>
          <p:cNvGrpSpPr/>
          <p:nvPr/>
        </p:nvGrpSpPr>
        <p:grpSpPr>
          <a:xfrm>
            <a:off x="5059699" y="3100358"/>
            <a:ext cx="2071289" cy="2071285"/>
            <a:chOff x="5059699" y="3100358"/>
            <a:chExt cx="2071289" cy="2071285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0BBD66E-E68D-5BB2-264A-C6799AEE8B6F}"/>
                </a:ext>
              </a:extLst>
            </p:cNvPr>
            <p:cNvSpPr/>
            <p:nvPr/>
          </p:nvSpPr>
          <p:spPr>
            <a:xfrm>
              <a:off x="5059699" y="3100358"/>
              <a:ext cx="2071289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12194" y="666"/>
                  </a:move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lnTo>
                    <a:pt x="12194" y="666"/>
                  </a:ln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5A9F4F4-4FD3-A66C-755E-378EC337C4CB}"/>
                </a:ext>
              </a:extLst>
            </p:cNvPr>
            <p:cNvSpPr/>
            <p:nvPr/>
          </p:nvSpPr>
          <p:spPr>
            <a:xfrm>
              <a:off x="5059699" y="3100358"/>
              <a:ext cx="2071289" cy="207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12194" y="666"/>
                  </a:move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lnTo>
                    <a:pt x="12194" y="666"/>
                  </a:ln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E7CE6BF-1223-A364-CDB2-3F8305369687}"/>
              </a:ext>
            </a:extLst>
          </p:cNvPr>
          <p:cNvGrpSpPr/>
          <p:nvPr/>
        </p:nvGrpSpPr>
        <p:grpSpPr>
          <a:xfrm>
            <a:off x="6995403" y="1844662"/>
            <a:ext cx="2072123" cy="2071289"/>
            <a:chOff x="6995403" y="1844662"/>
            <a:chExt cx="2072123" cy="2071289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E3B11B5-3C3B-B908-6F23-F740DAC3B938}"/>
                </a:ext>
              </a:extLst>
            </p:cNvPr>
            <p:cNvSpPr/>
            <p:nvPr/>
          </p:nvSpPr>
          <p:spPr>
            <a:xfrm>
              <a:off x="6995403" y="1844662"/>
              <a:ext cx="2072123" cy="207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56" extrusionOk="0">
                  <a:moveTo>
                    <a:pt x="20479" y="8962"/>
                  </a:moveTo>
                  <a:lnTo>
                    <a:pt x="12187" y="666"/>
                  </a:lnTo>
                  <a:cubicBezTo>
                    <a:pt x="11300" y="-222"/>
                    <a:pt x="9844" y="-222"/>
                    <a:pt x="8957" y="666"/>
                  </a:cubicBezTo>
                  <a:lnTo>
                    <a:pt x="665" y="8962"/>
                  </a:lnTo>
                  <a:cubicBezTo>
                    <a:pt x="-222" y="9850"/>
                    <a:pt x="-222" y="11306"/>
                    <a:pt x="665" y="12194"/>
                  </a:cubicBezTo>
                  <a:lnTo>
                    <a:pt x="8957" y="20490"/>
                  </a:lnTo>
                  <a:cubicBezTo>
                    <a:pt x="9844" y="21378"/>
                    <a:pt x="11300" y="21378"/>
                    <a:pt x="12187" y="20490"/>
                  </a:cubicBezTo>
                  <a:lnTo>
                    <a:pt x="20479" y="12194"/>
                  </a:lnTo>
                  <a:cubicBezTo>
                    <a:pt x="21378" y="11306"/>
                    <a:pt x="21378" y="9850"/>
                    <a:pt x="20479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BD1281E2-6C84-55EC-B8DD-52F211C01A56}"/>
                </a:ext>
              </a:extLst>
            </p:cNvPr>
            <p:cNvSpPr/>
            <p:nvPr/>
          </p:nvSpPr>
          <p:spPr>
            <a:xfrm>
              <a:off x="6995403" y="1844662"/>
              <a:ext cx="2072123" cy="207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156" extrusionOk="0">
                  <a:moveTo>
                    <a:pt x="20479" y="8962"/>
                  </a:moveTo>
                  <a:lnTo>
                    <a:pt x="12187" y="666"/>
                  </a:lnTo>
                  <a:cubicBezTo>
                    <a:pt x="11300" y="-222"/>
                    <a:pt x="9844" y="-222"/>
                    <a:pt x="8957" y="666"/>
                  </a:cubicBezTo>
                  <a:lnTo>
                    <a:pt x="665" y="8962"/>
                  </a:lnTo>
                  <a:cubicBezTo>
                    <a:pt x="-222" y="9850"/>
                    <a:pt x="-222" y="11306"/>
                    <a:pt x="665" y="12194"/>
                  </a:cubicBezTo>
                  <a:lnTo>
                    <a:pt x="8957" y="20490"/>
                  </a:lnTo>
                  <a:cubicBezTo>
                    <a:pt x="9844" y="21378"/>
                    <a:pt x="11300" y="21378"/>
                    <a:pt x="12187" y="20490"/>
                  </a:cubicBezTo>
                  <a:lnTo>
                    <a:pt x="20479" y="12194"/>
                  </a:lnTo>
                  <a:cubicBezTo>
                    <a:pt x="21378" y="11306"/>
                    <a:pt x="21378" y="9850"/>
                    <a:pt x="20479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07F9CB4-C77A-7A1F-CBBB-CF5584E2A419}"/>
              </a:ext>
            </a:extLst>
          </p:cNvPr>
          <p:cNvGrpSpPr/>
          <p:nvPr/>
        </p:nvGrpSpPr>
        <p:grpSpPr>
          <a:xfrm>
            <a:off x="3123997" y="1844662"/>
            <a:ext cx="2071288" cy="2071289"/>
            <a:chOff x="3123997" y="1844662"/>
            <a:chExt cx="2071288" cy="207128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5CDAE2D-21A3-61A7-1064-77DC4E80AC66}"/>
                </a:ext>
              </a:extLst>
            </p:cNvPr>
            <p:cNvSpPr/>
            <p:nvPr/>
          </p:nvSpPr>
          <p:spPr>
            <a:xfrm>
              <a:off x="3123997" y="1844662"/>
              <a:ext cx="2071288" cy="207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20490" y="8962"/>
                  </a:moveTo>
                  <a:lnTo>
                    <a:pt x="12194" y="666"/>
                  </a:ln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5A077AE-F172-7864-63A3-5683B2131CA4}"/>
                </a:ext>
              </a:extLst>
            </p:cNvPr>
            <p:cNvSpPr/>
            <p:nvPr/>
          </p:nvSpPr>
          <p:spPr>
            <a:xfrm>
              <a:off x="3123997" y="1844662"/>
              <a:ext cx="2071288" cy="207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20490" y="8962"/>
                  </a:moveTo>
                  <a:lnTo>
                    <a:pt x="12194" y="666"/>
                  </a:ln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800">
                <a:solidFill>
                  <a:srgbClr val="FFFFFF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73F2D4A3-01AC-3135-77FC-71FFFBBE4DC0}"/>
                </a:ext>
              </a:extLst>
            </p:cNvPr>
            <p:cNvSpPr/>
            <p:nvPr/>
          </p:nvSpPr>
          <p:spPr>
            <a:xfrm>
              <a:off x="3123997" y="1844662"/>
              <a:ext cx="2071288" cy="207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156" extrusionOk="0">
                  <a:moveTo>
                    <a:pt x="20490" y="8962"/>
                  </a:moveTo>
                  <a:lnTo>
                    <a:pt x="12194" y="666"/>
                  </a:lnTo>
                  <a:cubicBezTo>
                    <a:pt x="11306" y="-222"/>
                    <a:pt x="9850" y="-222"/>
                    <a:pt x="8962" y="666"/>
                  </a:cubicBezTo>
                  <a:lnTo>
                    <a:pt x="666" y="8962"/>
                  </a:lnTo>
                  <a:cubicBezTo>
                    <a:pt x="-222" y="9850"/>
                    <a:pt x="-222" y="11306"/>
                    <a:pt x="666" y="12194"/>
                  </a:cubicBezTo>
                  <a:lnTo>
                    <a:pt x="8962" y="20490"/>
                  </a:lnTo>
                  <a:cubicBezTo>
                    <a:pt x="9850" y="21378"/>
                    <a:pt x="11306" y="21378"/>
                    <a:pt x="12194" y="20490"/>
                  </a:cubicBezTo>
                  <a:lnTo>
                    <a:pt x="20490" y="12194"/>
                  </a:lnTo>
                  <a:cubicBezTo>
                    <a:pt x="21378" y="11306"/>
                    <a:pt x="21378" y="9850"/>
                    <a:pt x="20490" y="896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2700000" scaled="0"/>
            </a:gradFill>
            <a:ln w="12700">
              <a:miter lim="400000"/>
            </a:ln>
            <a:effectLst>
              <a:innerShdw blurRad="254000" dist="190500" dir="13500000">
                <a:schemeClr val="tx2">
                  <a:lumMod val="90000"/>
                  <a:lumOff val="10000"/>
                  <a:alpha val="40000"/>
                </a:schemeClr>
              </a:innerShdw>
            </a:effectLst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Wavy Process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A469881-B8D0-F5BB-EEBA-52A9BCB0E282}"/>
              </a:ext>
            </a:extLst>
          </p:cNvPr>
          <p:cNvSpPr/>
          <p:nvPr/>
        </p:nvSpPr>
        <p:spPr>
          <a:xfrm>
            <a:off x="998880" y="2565544"/>
            <a:ext cx="10194241" cy="188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1570" y="13304"/>
                </a:moveTo>
                <a:lnTo>
                  <a:pt x="19850" y="4014"/>
                </a:lnTo>
                <a:cubicBezTo>
                  <a:pt x="19730" y="3364"/>
                  <a:pt x="19589" y="2880"/>
                  <a:pt x="19440" y="2561"/>
                </a:cubicBezTo>
                <a:cubicBezTo>
                  <a:pt x="19312" y="2281"/>
                  <a:pt x="19202" y="1810"/>
                  <a:pt x="19128" y="1172"/>
                </a:cubicBezTo>
                <a:lnTo>
                  <a:pt x="18992" y="13"/>
                </a:lnTo>
                <a:lnTo>
                  <a:pt x="18855" y="1172"/>
                </a:lnTo>
                <a:cubicBezTo>
                  <a:pt x="18782" y="1797"/>
                  <a:pt x="18671" y="2281"/>
                  <a:pt x="18543" y="2561"/>
                </a:cubicBezTo>
                <a:cubicBezTo>
                  <a:pt x="18395" y="2880"/>
                  <a:pt x="18253" y="3364"/>
                  <a:pt x="18133" y="4014"/>
                </a:cubicBezTo>
                <a:lnTo>
                  <a:pt x="15670" y="17114"/>
                </a:lnTo>
                <a:cubicBezTo>
                  <a:pt x="15462" y="18236"/>
                  <a:pt x="15186" y="18847"/>
                  <a:pt x="14893" y="18847"/>
                </a:cubicBezTo>
                <a:cubicBezTo>
                  <a:pt x="14598" y="18847"/>
                  <a:pt x="14322" y="18236"/>
                  <a:pt x="14115" y="17114"/>
                </a:cubicBezTo>
                <a:lnTo>
                  <a:pt x="11654" y="4014"/>
                </a:lnTo>
                <a:cubicBezTo>
                  <a:pt x="11534" y="3364"/>
                  <a:pt x="11394" y="2867"/>
                  <a:pt x="11241" y="2549"/>
                </a:cubicBezTo>
                <a:cubicBezTo>
                  <a:pt x="11114" y="2281"/>
                  <a:pt x="11005" y="1797"/>
                  <a:pt x="10932" y="1172"/>
                </a:cubicBezTo>
                <a:lnTo>
                  <a:pt x="10795" y="13"/>
                </a:lnTo>
                <a:lnTo>
                  <a:pt x="10658" y="1172"/>
                </a:lnTo>
                <a:cubicBezTo>
                  <a:pt x="10585" y="1797"/>
                  <a:pt x="10477" y="2281"/>
                  <a:pt x="10349" y="2549"/>
                </a:cubicBezTo>
                <a:cubicBezTo>
                  <a:pt x="10196" y="2880"/>
                  <a:pt x="10057" y="3364"/>
                  <a:pt x="9936" y="4014"/>
                </a:cubicBezTo>
                <a:lnTo>
                  <a:pt x="7471" y="17114"/>
                </a:lnTo>
                <a:cubicBezTo>
                  <a:pt x="7263" y="18236"/>
                  <a:pt x="6987" y="18847"/>
                  <a:pt x="6695" y="18847"/>
                </a:cubicBezTo>
                <a:cubicBezTo>
                  <a:pt x="6402" y="18847"/>
                  <a:pt x="6126" y="18236"/>
                  <a:pt x="5916" y="17102"/>
                </a:cubicBezTo>
                <a:lnTo>
                  <a:pt x="3455" y="4001"/>
                </a:lnTo>
                <a:cubicBezTo>
                  <a:pt x="3335" y="3352"/>
                  <a:pt x="3196" y="2855"/>
                  <a:pt x="3042" y="2536"/>
                </a:cubicBezTo>
                <a:cubicBezTo>
                  <a:pt x="2915" y="2268"/>
                  <a:pt x="2806" y="1784"/>
                  <a:pt x="2733" y="1160"/>
                </a:cubicBezTo>
                <a:lnTo>
                  <a:pt x="2596" y="0"/>
                </a:lnTo>
                <a:lnTo>
                  <a:pt x="2460" y="1160"/>
                </a:lnTo>
                <a:cubicBezTo>
                  <a:pt x="2386" y="1784"/>
                  <a:pt x="2278" y="2268"/>
                  <a:pt x="2150" y="2536"/>
                </a:cubicBezTo>
                <a:cubicBezTo>
                  <a:pt x="1997" y="2867"/>
                  <a:pt x="1858" y="3352"/>
                  <a:pt x="1738" y="4001"/>
                </a:cubicBezTo>
                <a:lnTo>
                  <a:pt x="18" y="13291"/>
                </a:lnTo>
                <a:cubicBezTo>
                  <a:pt x="-6" y="13419"/>
                  <a:pt x="-6" y="13648"/>
                  <a:pt x="22" y="13763"/>
                </a:cubicBezTo>
                <a:cubicBezTo>
                  <a:pt x="46" y="13865"/>
                  <a:pt x="81" y="13852"/>
                  <a:pt x="103" y="13725"/>
                </a:cubicBezTo>
                <a:lnTo>
                  <a:pt x="1806" y="4524"/>
                </a:lnTo>
                <a:cubicBezTo>
                  <a:pt x="2016" y="3390"/>
                  <a:pt x="2299" y="2714"/>
                  <a:pt x="2594" y="2714"/>
                </a:cubicBezTo>
                <a:cubicBezTo>
                  <a:pt x="2889" y="2714"/>
                  <a:pt x="3165" y="3326"/>
                  <a:pt x="3373" y="4460"/>
                </a:cubicBezTo>
                <a:lnTo>
                  <a:pt x="5833" y="17560"/>
                </a:lnTo>
                <a:cubicBezTo>
                  <a:pt x="5954" y="18210"/>
                  <a:pt x="6093" y="18695"/>
                  <a:pt x="6244" y="19026"/>
                </a:cubicBezTo>
                <a:cubicBezTo>
                  <a:pt x="6371" y="19293"/>
                  <a:pt x="6480" y="19778"/>
                  <a:pt x="6553" y="20402"/>
                </a:cubicBezTo>
                <a:lnTo>
                  <a:pt x="6692" y="21587"/>
                </a:lnTo>
                <a:lnTo>
                  <a:pt x="6831" y="20402"/>
                </a:lnTo>
                <a:cubicBezTo>
                  <a:pt x="6905" y="19778"/>
                  <a:pt x="7013" y="19293"/>
                  <a:pt x="7141" y="19026"/>
                </a:cubicBezTo>
                <a:cubicBezTo>
                  <a:pt x="7294" y="18695"/>
                  <a:pt x="7433" y="18210"/>
                  <a:pt x="7551" y="17560"/>
                </a:cubicBezTo>
                <a:lnTo>
                  <a:pt x="10012" y="4460"/>
                </a:lnTo>
                <a:cubicBezTo>
                  <a:pt x="10219" y="3339"/>
                  <a:pt x="10496" y="2727"/>
                  <a:pt x="10788" y="2727"/>
                </a:cubicBezTo>
                <a:cubicBezTo>
                  <a:pt x="11081" y="2727"/>
                  <a:pt x="11357" y="3339"/>
                  <a:pt x="11567" y="4473"/>
                </a:cubicBezTo>
                <a:lnTo>
                  <a:pt x="14028" y="17573"/>
                </a:lnTo>
                <a:cubicBezTo>
                  <a:pt x="14145" y="18210"/>
                  <a:pt x="14287" y="18707"/>
                  <a:pt x="14438" y="19039"/>
                </a:cubicBezTo>
                <a:cubicBezTo>
                  <a:pt x="14565" y="19306"/>
                  <a:pt x="14674" y="19790"/>
                  <a:pt x="14747" y="20415"/>
                </a:cubicBezTo>
                <a:lnTo>
                  <a:pt x="14889" y="21600"/>
                </a:lnTo>
                <a:lnTo>
                  <a:pt x="15030" y="20415"/>
                </a:lnTo>
                <a:cubicBezTo>
                  <a:pt x="15103" y="19790"/>
                  <a:pt x="15212" y="19306"/>
                  <a:pt x="15339" y="19039"/>
                </a:cubicBezTo>
                <a:cubicBezTo>
                  <a:pt x="15490" y="18707"/>
                  <a:pt x="15632" y="18223"/>
                  <a:pt x="15750" y="17586"/>
                </a:cubicBezTo>
                <a:lnTo>
                  <a:pt x="18211" y="4486"/>
                </a:lnTo>
                <a:cubicBezTo>
                  <a:pt x="18640" y="2166"/>
                  <a:pt x="19336" y="2166"/>
                  <a:pt x="19765" y="4486"/>
                </a:cubicBezTo>
                <a:lnTo>
                  <a:pt x="21483" y="13763"/>
                </a:lnTo>
                <a:cubicBezTo>
                  <a:pt x="21504" y="13878"/>
                  <a:pt x="21540" y="13903"/>
                  <a:pt x="21563" y="13801"/>
                </a:cubicBezTo>
                <a:cubicBezTo>
                  <a:pt x="21594" y="13648"/>
                  <a:pt x="21594" y="13432"/>
                  <a:pt x="21570" y="133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29B5D5F2-3854-EA51-A306-A42B03C25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9455" y="3621517"/>
            <a:ext cx="1028966" cy="1028966"/>
          </a:xfrm>
          <a:prstGeom prst="rect">
            <a:avLst/>
          </a:prstGeom>
        </p:spPr>
      </p:pic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C2F172A0-83A5-0BBE-1CDB-76B14C6DA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53519" y="3621517"/>
            <a:ext cx="1028966" cy="1028966"/>
          </a:xfrm>
          <a:prstGeom prst="rect">
            <a:avLst/>
          </a:prstGeom>
        </p:spPr>
      </p:pic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7D5FFE05-D923-9C52-A486-D834E7983B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80860" y="3621517"/>
            <a:ext cx="1028966" cy="1028966"/>
          </a:xfrm>
          <a:prstGeom prst="rect">
            <a:avLst/>
          </a:prstGeom>
        </p:spPr>
      </p:pic>
      <p:pic>
        <p:nvPicPr>
          <p:cNvPr id="18" name="Graphic 17" descr="Lights On">
            <a:extLst>
              <a:ext uri="{FF2B5EF4-FFF2-40B4-BE49-F238E27FC236}">
                <a16:creationId xmlns:a16="http://schemas.microsoft.com/office/drawing/2014/main" id="{6FD36999-9588-67B3-9F81-FD8EB58738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16981" y="2365823"/>
            <a:ext cx="1028966" cy="1028966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490130B-2315-E729-BD76-3D8BA7F7F818}"/>
              </a:ext>
            </a:extLst>
          </p:cNvPr>
          <p:cNvGrpSpPr/>
          <p:nvPr/>
        </p:nvGrpSpPr>
        <p:grpSpPr>
          <a:xfrm>
            <a:off x="1329220" y="1113583"/>
            <a:ext cx="1789436" cy="1337699"/>
            <a:chOff x="319755" y="4381524"/>
            <a:chExt cx="2088994" cy="1337699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B6DD1E41-161C-8A5C-B340-4EAC54A5450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7A0E43-73E6-0E58-401E-3E331288577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A7376B-5A89-4805-32DF-7BEA6CABF95F}"/>
              </a:ext>
            </a:extLst>
          </p:cNvPr>
          <p:cNvGrpSpPr/>
          <p:nvPr/>
        </p:nvGrpSpPr>
        <p:grpSpPr>
          <a:xfrm>
            <a:off x="5201252" y="1113583"/>
            <a:ext cx="1789436" cy="1337699"/>
            <a:chOff x="319755" y="4381524"/>
            <a:chExt cx="2088994" cy="1337699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C5EBBC86-D5E5-56B3-D88D-5C9F1AA884D7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7409686-6E50-1CE8-F083-1B9B9D7743D1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AC7741-97E4-BC3B-E38F-8DAA86F0C8B4}"/>
              </a:ext>
            </a:extLst>
          </p:cNvPr>
          <p:cNvGrpSpPr/>
          <p:nvPr/>
        </p:nvGrpSpPr>
        <p:grpSpPr>
          <a:xfrm>
            <a:off x="9073284" y="1113583"/>
            <a:ext cx="1789436" cy="1337699"/>
            <a:chOff x="319755" y="4381524"/>
            <a:chExt cx="2088994" cy="1337699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39CA8F4B-2CB1-1E6D-AF42-58B2D7FB9D4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6F14BD-7E3B-6FD8-F5D1-C0026BE8DB9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B0C76FC-C43F-6A47-C1DE-F0ECB6C65C1F}"/>
              </a:ext>
            </a:extLst>
          </p:cNvPr>
          <p:cNvGrpSpPr/>
          <p:nvPr/>
        </p:nvGrpSpPr>
        <p:grpSpPr>
          <a:xfrm>
            <a:off x="3265236" y="4588303"/>
            <a:ext cx="1789436" cy="1337699"/>
            <a:chOff x="319755" y="4381524"/>
            <a:chExt cx="2088994" cy="1337699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002ACAE-9D62-86CF-EF01-B736C1E0869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CB95AE4-7C42-6E38-99C4-0A716E08AB58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DE47D6-9E60-0C29-97B2-8F38C9E65EA0}"/>
              </a:ext>
            </a:extLst>
          </p:cNvPr>
          <p:cNvGrpSpPr/>
          <p:nvPr/>
        </p:nvGrpSpPr>
        <p:grpSpPr>
          <a:xfrm>
            <a:off x="7137268" y="4588303"/>
            <a:ext cx="1789436" cy="1337699"/>
            <a:chOff x="319755" y="4381524"/>
            <a:chExt cx="2088994" cy="1337699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9C5B45AC-C13B-2FEB-405A-AFE97453964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94906A8-77AE-49C3-5759-A7B02B174471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</a:t>
              </a:r>
            </a:p>
          </p:txBody>
        </p:sp>
      </p:grpSp>
      <p:pic>
        <p:nvPicPr>
          <p:cNvPr id="51" name="Graphic 50" descr="Bullseye">
            <a:extLst>
              <a:ext uri="{FF2B5EF4-FFF2-40B4-BE49-F238E27FC236}">
                <a16:creationId xmlns:a16="http://schemas.microsoft.com/office/drawing/2014/main" id="{8D1B1F20-D866-C1B7-2F03-AD10F8223D7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45158" y="2365823"/>
            <a:ext cx="1028966" cy="1028966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AF895B44-086A-70B5-D70C-A6B9478231D4}"/>
              </a:ext>
            </a:extLst>
          </p:cNvPr>
          <p:cNvSpPr/>
          <p:nvPr/>
        </p:nvSpPr>
        <p:spPr>
          <a:xfrm>
            <a:off x="1188294" y="3100358"/>
            <a:ext cx="2071289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A9BF686-11C0-E624-A725-6581D837F580}"/>
              </a:ext>
            </a:extLst>
          </p:cNvPr>
          <p:cNvSpPr/>
          <p:nvPr/>
        </p:nvSpPr>
        <p:spPr>
          <a:xfrm>
            <a:off x="8931941" y="3100358"/>
            <a:ext cx="2072123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61"/>
                  <a:pt x="20479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0BBD66E-E68D-5BB2-264A-C6799AEE8B6F}"/>
              </a:ext>
            </a:extLst>
          </p:cNvPr>
          <p:cNvSpPr/>
          <p:nvPr/>
        </p:nvSpPr>
        <p:spPr>
          <a:xfrm>
            <a:off x="5059699" y="3100358"/>
            <a:ext cx="2071289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3B11B5-3C3B-B908-6F23-F740DAC3B938}"/>
              </a:ext>
            </a:extLst>
          </p:cNvPr>
          <p:cNvSpPr/>
          <p:nvPr/>
        </p:nvSpPr>
        <p:spPr>
          <a:xfrm>
            <a:off x="6995403" y="1844662"/>
            <a:ext cx="2072123" cy="2071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50"/>
                  <a:pt x="20479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5CDAE2D-21A3-61A7-1064-77DC4E80AC66}"/>
              </a:ext>
            </a:extLst>
          </p:cNvPr>
          <p:cNvSpPr/>
          <p:nvPr/>
        </p:nvSpPr>
        <p:spPr>
          <a:xfrm>
            <a:off x="3123997" y="1844662"/>
            <a:ext cx="2071288" cy="2071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20490" y="8962"/>
                </a:moveTo>
                <a:lnTo>
                  <a:pt x="12194" y="666"/>
                </a:ln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7968C86-4CE3-B302-1A7E-C08BFDEF6CD9}"/>
              </a:ext>
            </a:extLst>
          </p:cNvPr>
          <p:cNvSpPr/>
          <p:nvPr/>
        </p:nvSpPr>
        <p:spPr>
          <a:xfrm>
            <a:off x="1188294" y="3100358"/>
            <a:ext cx="2071289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5A077AE-F172-7864-63A3-5683B2131CA4}"/>
              </a:ext>
            </a:extLst>
          </p:cNvPr>
          <p:cNvSpPr/>
          <p:nvPr/>
        </p:nvSpPr>
        <p:spPr>
          <a:xfrm>
            <a:off x="3123997" y="1844662"/>
            <a:ext cx="2071288" cy="2071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20490" y="8962"/>
                </a:moveTo>
                <a:lnTo>
                  <a:pt x="12194" y="666"/>
                </a:ln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5A9F4F4-4FD3-A66C-755E-378EC337C4CB}"/>
              </a:ext>
            </a:extLst>
          </p:cNvPr>
          <p:cNvSpPr/>
          <p:nvPr/>
        </p:nvSpPr>
        <p:spPr>
          <a:xfrm>
            <a:off x="5059699" y="3100358"/>
            <a:ext cx="2071289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12194" y="666"/>
                </a:move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lnTo>
                  <a:pt x="12194" y="666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D1281E2-6C84-55EC-B8DD-52F211C01A56}"/>
              </a:ext>
            </a:extLst>
          </p:cNvPr>
          <p:cNvSpPr/>
          <p:nvPr/>
        </p:nvSpPr>
        <p:spPr>
          <a:xfrm>
            <a:off x="6995403" y="1844662"/>
            <a:ext cx="2072123" cy="2071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50"/>
                  <a:pt x="20479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D486CAA-BCB3-66A1-BF57-6899C36830EC}"/>
              </a:ext>
            </a:extLst>
          </p:cNvPr>
          <p:cNvSpPr/>
          <p:nvPr/>
        </p:nvSpPr>
        <p:spPr>
          <a:xfrm>
            <a:off x="8931941" y="3100358"/>
            <a:ext cx="2072123" cy="207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4" h="21156" extrusionOk="0">
                <a:moveTo>
                  <a:pt x="20479" y="8962"/>
                </a:moveTo>
                <a:lnTo>
                  <a:pt x="12187" y="666"/>
                </a:lnTo>
                <a:cubicBezTo>
                  <a:pt x="11300" y="-222"/>
                  <a:pt x="9844" y="-222"/>
                  <a:pt x="8957" y="666"/>
                </a:cubicBezTo>
                <a:lnTo>
                  <a:pt x="665" y="8962"/>
                </a:lnTo>
                <a:cubicBezTo>
                  <a:pt x="-222" y="9850"/>
                  <a:pt x="-222" y="11306"/>
                  <a:pt x="665" y="12194"/>
                </a:cubicBezTo>
                <a:lnTo>
                  <a:pt x="8957" y="20490"/>
                </a:lnTo>
                <a:cubicBezTo>
                  <a:pt x="9844" y="21378"/>
                  <a:pt x="11300" y="21378"/>
                  <a:pt x="12187" y="20490"/>
                </a:cubicBezTo>
                <a:lnTo>
                  <a:pt x="20479" y="12194"/>
                </a:lnTo>
                <a:cubicBezTo>
                  <a:pt x="21378" y="11306"/>
                  <a:pt x="21378" y="9861"/>
                  <a:pt x="20479" y="8962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3F2D4A3-01AC-3135-77FC-71FFFBBE4DC0}"/>
              </a:ext>
            </a:extLst>
          </p:cNvPr>
          <p:cNvSpPr/>
          <p:nvPr/>
        </p:nvSpPr>
        <p:spPr>
          <a:xfrm>
            <a:off x="3123997" y="1844662"/>
            <a:ext cx="2071288" cy="2071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6" h="21156" extrusionOk="0">
                <a:moveTo>
                  <a:pt x="20490" y="8962"/>
                </a:moveTo>
                <a:lnTo>
                  <a:pt x="12194" y="666"/>
                </a:lnTo>
                <a:cubicBezTo>
                  <a:pt x="11306" y="-222"/>
                  <a:pt x="9850" y="-222"/>
                  <a:pt x="8962" y="666"/>
                </a:cubicBezTo>
                <a:lnTo>
                  <a:pt x="666" y="8962"/>
                </a:lnTo>
                <a:cubicBezTo>
                  <a:pt x="-222" y="9850"/>
                  <a:pt x="-222" y="11306"/>
                  <a:pt x="666" y="12194"/>
                </a:cubicBezTo>
                <a:lnTo>
                  <a:pt x="8962" y="20490"/>
                </a:lnTo>
                <a:cubicBezTo>
                  <a:pt x="9850" y="21378"/>
                  <a:pt x="11306" y="21378"/>
                  <a:pt x="12194" y="20490"/>
                </a:cubicBezTo>
                <a:lnTo>
                  <a:pt x="20490" y="12194"/>
                </a:lnTo>
                <a:cubicBezTo>
                  <a:pt x="21378" y="11306"/>
                  <a:pt x="21378" y="9850"/>
                  <a:pt x="20490" y="8962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>
            <a:innerShdw blurRad="254000" dist="190500" dir="13500000">
              <a:schemeClr val="tx2">
                <a:lumMod val="90000"/>
                <a:lumOff val="10000"/>
                <a:alpha val="40000"/>
              </a:schemeClr>
            </a:inn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Wavy Process – Slide Template</a:t>
            </a: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A469881-B8D0-F5BB-EEBA-52A9BCB0E282}"/>
              </a:ext>
            </a:extLst>
          </p:cNvPr>
          <p:cNvSpPr/>
          <p:nvPr/>
        </p:nvSpPr>
        <p:spPr>
          <a:xfrm>
            <a:off x="998880" y="2565544"/>
            <a:ext cx="10194241" cy="18885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1570" y="13304"/>
                </a:moveTo>
                <a:lnTo>
                  <a:pt x="19850" y="4014"/>
                </a:lnTo>
                <a:cubicBezTo>
                  <a:pt x="19730" y="3364"/>
                  <a:pt x="19589" y="2880"/>
                  <a:pt x="19440" y="2561"/>
                </a:cubicBezTo>
                <a:cubicBezTo>
                  <a:pt x="19312" y="2281"/>
                  <a:pt x="19202" y="1810"/>
                  <a:pt x="19128" y="1172"/>
                </a:cubicBezTo>
                <a:lnTo>
                  <a:pt x="18992" y="13"/>
                </a:lnTo>
                <a:lnTo>
                  <a:pt x="18855" y="1172"/>
                </a:lnTo>
                <a:cubicBezTo>
                  <a:pt x="18782" y="1797"/>
                  <a:pt x="18671" y="2281"/>
                  <a:pt x="18543" y="2561"/>
                </a:cubicBezTo>
                <a:cubicBezTo>
                  <a:pt x="18395" y="2880"/>
                  <a:pt x="18253" y="3364"/>
                  <a:pt x="18133" y="4014"/>
                </a:cubicBezTo>
                <a:lnTo>
                  <a:pt x="15670" y="17114"/>
                </a:lnTo>
                <a:cubicBezTo>
                  <a:pt x="15462" y="18236"/>
                  <a:pt x="15186" y="18847"/>
                  <a:pt x="14893" y="18847"/>
                </a:cubicBezTo>
                <a:cubicBezTo>
                  <a:pt x="14598" y="18847"/>
                  <a:pt x="14322" y="18236"/>
                  <a:pt x="14115" y="17114"/>
                </a:cubicBezTo>
                <a:lnTo>
                  <a:pt x="11654" y="4014"/>
                </a:lnTo>
                <a:cubicBezTo>
                  <a:pt x="11534" y="3364"/>
                  <a:pt x="11394" y="2867"/>
                  <a:pt x="11241" y="2549"/>
                </a:cubicBezTo>
                <a:cubicBezTo>
                  <a:pt x="11114" y="2281"/>
                  <a:pt x="11005" y="1797"/>
                  <a:pt x="10932" y="1172"/>
                </a:cubicBezTo>
                <a:lnTo>
                  <a:pt x="10795" y="13"/>
                </a:lnTo>
                <a:lnTo>
                  <a:pt x="10658" y="1172"/>
                </a:lnTo>
                <a:cubicBezTo>
                  <a:pt x="10585" y="1797"/>
                  <a:pt x="10477" y="2281"/>
                  <a:pt x="10349" y="2549"/>
                </a:cubicBezTo>
                <a:cubicBezTo>
                  <a:pt x="10196" y="2880"/>
                  <a:pt x="10057" y="3364"/>
                  <a:pt x="9936" y="4014"/>
                </a:cubicBezTo>
                <a:lnTo>
                  <a:pt x="7471" y="17114"/>
                </a:lnTo>
                <a:cubicBezTo>
                  <a:pt x="7263" y="18236"/>
                  <a:pt x="6987" y="18847"/>
                  <a:pt x="6695" y="18847"/>
                </a:cubicBezTo>
                <a:cubicBezTo>
                  <a:pt x="6402" y="18847"/>
                  <a:pt x="6126" y="18236"/>
                  <a:pt x="5916" y="17102"/>
                </a:cubicBezTo>
                <a:lnTo>
                  <a:pt x="3455" y="4001"/>
                </a:lnTo>
                <a:cubicBezTo>
                  <a:pt x="3335" y="3352"/>
                  <a:pt x="3196" y="2855"/>
                  <a:pt x="3042" y="2536"/>
                </a:cubicBezTo>
                <a:cubicBezTo>
                  <a:pt x="2915" y="2268"/>
                  <a:pt x="2806" y="1784"/>
                  <a:pt x="2733" y="1160"/>
                </a:cubicBezTo>
                <a:lnTo>
                  <a:pt x="2596" y="0"/>
                </a:lnTo>
                <a:lnTo>
                  <a:pt x="2460" y="1160"/>
                </a:lnTo>
                <a:cubicBezTo>
                  <a:pt x="2386" y="1784"/>
                  <a:pt x="2278" y="2268"/>
                  <a:pt x="2150" y="2536"/>
                </a:cubicBezTo>
                <a:cubicBezTo>
                  <a:pt x="1997" y="2867"/>
                  <a:pt x="1858" y="3352"/>
                  <a:pt x="1738" y="4001"/>
                </a:cubicBezTo>
                <a:lnTo>
                  <a:pt x="18" y="13291"/>
                </a:lnTo>
                <a:cubicBezTo>
                  <a:pt x="-6" y="13419"/>
                  <a:pt x="-6" y="13648"/>
                  <a:pt x="22" y="13763"/>
                </a:cubicBezTo>
                <a:cubicBezTo>
                  <a:pt x="46" y="13865"/>
                  <a:pt x="81" y="13852"/>
                  <a:pt x="103" y="13725"/>
                </a:cubicBezTo>
                <a:lnTo>
                  <a:pt x="1806" y="4524"/>
                </a:lnTo>
                <a:cubicBezTo>
                  <a:pt x="2016" y="3390"/>
                  <a:pt x="2299" y="2714"/>
                  <a:pt x="2594" y="2714"/>
                </a:cubicBezTo>
                <a:cubicBezTo>
                  <a:pt x="2889" y="2714"/>
                  <a:pt x="3165" y="3326"/>
                  <a:pt x="3373" y="4460"/>
                </a:cubicBezTo>
                <a:lnTo>
                  <a:pt x="5833" y="17560"/>
                </a:lnTo>
                <a:cubicBezTo>
                  <a:pt x="5954" y="18210"/>
                  <a:pt x="6093" y="18695"/>
                  <a:pt x="6244" y="19026"/>
                </a:cubicBezTo>
                <a:cubicBezTo>
                  <a:pt x="6371" y="19293"/>
                  <a:pt x="6480" y="19778"/>
                  <a:pt x="6553" y="20402"/>
                </a:cubicBezTo>
                <a:lnTo>
                  <a:pt x="6692" y="21587"/>
                </a:lnTo>
                <a:lnTo>
                  <a:pt x="6831" y="20402"/>
                </a:lnTo>
                <a:cubicBezTo>
                  <a:pt x="6905" y="19778"/>
                  <a:pt x="7013" y="19293"/>
                  <a:pt x="7141" y="19026"/>
                </a:cubicBezTo>
                <a:cubicBezTo>
                  <a:pt x="7294" y="18695"/>
                  <a:pt x="7433" y="18210"/>
                  <a:pt x="7551" y="17560"/>
                </a:cubicBezTo>
                <a:lnTo>
                  <a:pt x="10012" y="4460"/>
                </a:lnTo>
                <a:cubicBezTo>
                  <a:pt x="10219" y="3339"/>
                  <a:pt x="10496" y="2727"/>
                  <a:pt x="10788" y="2727"/>
                </a:cubicBezTo>
                <a:cubicBezTo>
                  <a:pt x="11081" y="2727"/>
                  <a:pt x="11357" y="3339"/>
                  <a:pt x="11567" y="4473"/>
                </a:cubicBezTo>
                <a:lnTo>
                  <a:pt x="14028" y="17573"/>
                </a:lnTo>
                <a:cubicBezTo>
                  <a:pt x="14145" y="18210"/>
                  <a:pt x="14287" y="18707"/>
                  <a:pt x="14438" y="19039"/>
                </a:cubicBezTo>
                <a:cubicBezTo>
                  <a:pt x="14565" y="19306"/>
                  <a:pt x="14674" y="19790"/>
                  <a:pt x="14747" y="20415"/>
                </a:cubicBezTo>
                <a:lnTo>
                  <a:pt x="14889" y="21600"/>
                </a:lnTo>
                <a:lnTo>
                  <a:pt x="15030" y="20415"/>
                </a:lnTo>
                <a:cubicBezTo>
                  <a:pt x="15103" y="19790"/>
                  <a:pt x="15212" y="19306"/>
                  <a:pt x="15339" y="19039"/>
                </a:cubicBezTo>
                <a:cubicBezTo>
                  <a:pt x="15490" y="18707"/>
                  <a:pt x="15632" y="18223"/>
                  <a:pt x="15750" y="17586"/>
                </a:cubicBezTo>
                <a:lnTo>
                  <a:pt x="18211" y="4486"/>
                </a:lnTo>
                <a:cubicBezTo>
                  <a:pt x="18640" y="2166"/>
                  <a:pt x="19336" y="2166"/>
                  <a:pt x="19765" y="4486"/>
                </a:cubicBezTo>
                <a:lnTo>
                  <a:pt x="21483" y="13763"/>
                </a:lnTo>
                <a:cubicBezTo>
                  <a:pt x="21504" y="13878"/>
                  <a:pt x="21540" y="13903"/>
                  <a:pt x="21563" y="13801"/>
                </a:cubicBezTo>
                <a:cubicBezTo>
                  <a:pt x="21594" y="13648"/>
                  <a:pt x="21594" y="13432"/>
                  <a:pt x="21570" y="13304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29B5D5F2-3854-EA51-A306-A42B03C25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9455" y="3621517"/>
            <a:ext cx="1028966" cy="1028966"/>
          </a:xfrm>
          <a:prstGeom prst="rect">
            <a:avLst/>
          </a:prstGeom>
        </p:spPr>
      </p:pic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C2F172A0-83A5-0BBE-1CDB-76B14C6DAD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53519" y="3621517"/>
            <a:ext cx="1028966" cy="1028966"/>
          </a:xfrm>
          <a:prstGeom prst="rect">
            <a:avLst/>
          </a:prstGeom>
        </p:spPr>
      </p:pic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7D5FFE05-D923-9C52-A486-D834E7983B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80860" y="3621517"/>
            <a:ext cx="1028966" cy="1028966"/>
          </a:xfrm>
          <a:prstGeom prst="rect">
            <a:avLst/>
          </a:prstGeom>
        </p:spPr>
      </p:pic>
      <p:pic>
        <p:nvPicPr>
          <p:cNvPr id="18" name="Graphic 17" descr="Lights On">
            <a:extLst>
              <a:ext uri="{FF2B5EF4-FFF2-40B4-BE49-F238E27FC236}">
                <a16:creationId xmlns:a16="http://schemas.microsoft.com/office/drawing/2014/main" id="{6FD36999-9588-67B3-9F81-FD8EB58738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16981" y="2365823"/>
            <a:ext cx="1028966" cy="1028966"/>
          </a:xfrm>
          <a:prstGeom prst="rect">
            <a:avLst/>
          </a:prstGeom>
        </p:spPr>
      </p:pic>
      <p:pic>
        <p:nvPicPr>
          <p:cNvPr id="19" name="Graphic 18" descr="Bullseye">
            <a:extLst>
              <a:ext uri="{FF2B5EF4-FFF2-40B4-BE49-F238E27FC236}">
                <a16:creationId xmlns:a16="http://schemas.microsoft.com/office/drawing/2014/main" id="{62BBEECF-849D-1494-59E1-E6D6B197762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45158" y="2365823"/>
            <a:ext cx="1028966" cy="1028966"/>
          </a:xfrm>
          <a:prstGeom prst="rect">
            <a:avLst/>
          </a:prstGeom>
          <a:effectLst>
            <a:outerShdw blurRad="139700" dist="38100" dir="2700000" algn="tl" rotWithShape="0">
              <a:prstClr val="black">
                <a:alpha val="15000"/>
              </a:prst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490130B-2315-E729-BD76-3D8BA7F7F818}"/>
              </a:ext>
            </a:extLst>
          </p:cNvPr>
          <p:cNvGrpSpPr/>
          <p:nvPr/>
        </p:nvGrpSpPr>
        <p:grpSpPr>
          <a:xfrm>
            <a:off x="1329220" y="1113583"/>
            <a:ext cx="1789436" cy="1337699"/>
            <a:chOff x="319755" y="4381524"/>
            <a:chExt cx="2088994" cy="1337699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B6DD1E41-161C-8A5C-B340-4EAC54A5450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97A0E43-73E6-0E58-401E-3E331288577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A7376B-5A89-4805-32DF-7BEA6CABF95F}"/>
              </a:ext>
            </a:extLst>
          </p:cNvPr>
          <p:cNvGrpSpPr/>
          <p:nvPr/>
        </p:nvGrpSpPr>
        <p:grpSpPr>
          <a:xfrm>
            <a:off x="5201252" y="1113583"/>
            <a:ext cx="1789436" cy="1337699"/>
            <a:chOff x="319755" y="4381524"/>
            <a:chExt cx="2088994" cy="1337699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C5EBBC86-D5E5-56B3-D88D-5C9F1AA884D7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7409686-6E50-1CE8-F083-1B9B9D7743D1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AC7741-97E4-BC3B-E38F-8DAA86F0C8B4}"/>
              </a:ext>
            </a:extLst>
          </p:cNvPr>
          <p:cNvGrpSpPr/>
          <p:nvPr/>
        </p:nvGrpSpPr>
        <p:grpSpPr>
          <a:xfrm>
            <a:off x="9073284" y="1113583"/>
            <a:ext cx="1789436" cy="1337699"/>
            <a:chOff x="319755" y="4381524"/>
            <a:chExt cx="2088994" cy="1337699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39CA8F4B-2CB1-1E6D-AF42-58B2D7FB9D4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6F14BD-7E3B-6FD8-F5D1-C0026BE8DB9F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B0C76FC-C43F-6A47-C1DE-F0ECB6C65C1F}"/>
              </a:ext>
            </a:extLst>
          </p:cNvPr>
          <p:cNvGrpSpPr/>
          <p:nvPr/>
        </p:nvGrpSpPr>
        <p:grpSpPr>
          <a:xfrm>
            <a:off x="3265236" y="4588303"/>
            <a:ext cx="1789436" cy="1337699"/>
            <a:chOff x="319755" y="4381524"/>
            <a:chExt cx="2088994" cy="1337699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002ACAE-9D62-86CF-EF01-B736C1E08691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CB95AE4-7C42-6E38-99C4-0A716E08AB58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4DE47D6-9E60-0C29-97B2-8F38C9E65EA0}"/>
              </a:ext>
            </a:extLst>
          </p:cNvPr>
          <p:cNvGrpSpPr/>
          <p:nvPr/>
        </p:nvGrpSpPr>
        <p:grpSpPr>
          <a:xfrm>
            <a:off x="7137268" y="4588303"/>
            <a:ext cx="1789436" cy="1337699"/>
            <a:chOff x="319755" y="4381524"/>
            <a:chExt cx="2088994" cy="1337699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9C5B45AC-C13B-2FEB-405A-AFE97453964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94906A8-77AE-49C3-5759-A7B02B174471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055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8532</TotalTime>
  <Words>217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Wavy Process – Slide Template</vt:lpstr>
      <vt:lpstr>Neumorphic Wavy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Wavy Process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2024-01-16T00:00:08Z</dcterms:modified>
  <cp:category>Charts &amp; Diagrams</cp:category>
</cp:coreProperties>
</file>