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90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20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3.png"/><Relationship Id="rId18" Type="http://schemas.openxmlformats.org/officeDocument/2006/relationships/image" Target="../media/image8.svg"/><Relationship Id="rId3" Type="http://schemas.openxmlformats.org/officeDocument/2006/relationships/image" Target="../media/image13.png"/><Relationship Id="rId21" Type="http://schemas.openxmlformats.org/officeDocument/2006/relationships/image" Target="../media/image11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1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5.png"/><Relationship Id="rId10" Type="http://schemas.openxmlformats.org/officeDocument/2006/relationships/image" Target="../media/image20.svg"/><Relationship Id="rId19" Type="http://schemas.openxmlformats.org/officeDocument/2006/relationships/image" Target="../media/image9.png"/><Relationship Id="rId4" Type="http://schemas.openxmlformats.org/officeDocument/2006/relationships/image" Target="../media/image14.svg"/><Relationship Id="rId9" Type="http://schemas.openxmlformats.org/officeDocument/2006/relationships/image" Target="../media/image19.png"/><Relationship Id="rId14" Type="http://schemas.openxmlformats.org/officeDocument/2006/relationships/image" Target="../media/image4.svg"/><Relationship Id="rId22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6F03A4F-5C00-4EFD-845F-8E716A510C72}"/>
              </a:ext>
            </a:extLst>
          </p:cNvPr>
          <p:cNvCxnSpPr>
            <a:cxnSpLocks/>
          </p:cNvCxnSpPr>
          <p:nvPr/>
        </p:nvCxnSpPr>
        <p:spPr>
          <a:xfrm flipH="1">
            <a:off x="1485172" y="857251"/>
            <a:ext cx="1203602" cy="216023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AF95C8-2C1D-4E63-BB1D-C7007667D9A3}"/>
              </a:ext>
            </a:extLst>
          </p:cNvPr>
          <p:cNvCxnSpPr>
            <a:cxnSpLocks/>
            <a:endCxn id="56" idx="0"/>
          </p:cNvCxnSpPr>
          <p:nvPr/>
        </p:nvCxnSpPr>
        <p:spPr>
          <a:xfrm>
            <a:off x="3698351" y="857250"/>
            <a:ext cx="0" cy="208141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FF22137-FF4B-4547-B970-57032B01C7F3}"/>
              </a:ext>
            </a:extLst>
          </p:cNvPr>
          <p:cNvCxnSpPr>
            <a:cxnSpLocks/>
            <a:endCxn id="57" idx="0"/>
          </p:cNvCxnSpPr>
          <p:nvPr/>
        </p:nvCxnSpPr>
        <p:spPr>
          <a:xfrm flipH="1">
            <a:off x="4815870" y="857250"/>
            <a:ext cx="14153" cy="208141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2BCF644-62CE-42CD-A6D6-8A516BB0336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5933389" y="857250"/>
            <a:ext cx="0" cy="208141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CAE6EEA-DA04-4B5C-A9FD-1F0CFD43329D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7050908" y="857250"/>
            <a:ext cx="0" cy="208141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0D8D01A-F628-4890-9139-13E32D442092}"/>
              </a:ext>
            </a:extLst>
          </p:cNvPr>
          <p:cNvGrpSpPr/>
          <p:nvPr/>
        </p:nvGrpSpPr>
        <p:grpSpPr>
          <a:xfrm>
            <a:off x="2075269" y="4196553"/>
            <a:ext cx="1362749" cy="1430027"/>
            <a:chOff x="332936" y="2272237"/>
            <a:chExt cx="2937088" cy="316412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B5AD7C5-BAEC-4BD3-AE88-B26FA3030C34}"/>
                </a:ext>
              </a:extLst>
            </p:cNvPr>
            <p:cNvSpPr txBox="1"/>
            <p:nvPr/>
          </p:nvSpPr>
          <p:spPr>
            <a:xfrm>
              <a:off x="332936" y="2272237"/>
              <a:ext cx="2937088" cy="8171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15341E0-7138-4F5D-AFAE-0B0506E91EF7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234943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34D5C0B-411B-4873-A09C-06A4476977E2}"/>
              </a:ext>
            </a:extLst>
          </p:cNvPr>
          <p:cNvGrpSpPr/>
          <p:nvPr/>
        </p:nvGrpSpPr>
        <p:grpSpPr>
          <a:xfrm>
            <a:off x="3890625" y="4196553"/>
            <a:ext cx="1362749" cy="1430027"/>
            <a:chOff x="332936" y="2272237"/>
            <a:chExt cx="2937088" cy="316412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2DD9438-60C4-4214-B73B-2088DE089FDC}"/>
                </a:ext>
              </a:extLst>
            </p:cNvPr>
            <p:cNvSpPr txBox="1"/>
            <p:nvPr/>
          </p:nvSpPr>
          <p:spPr>
            <a:xfrm>
              <a:off x="332936" y="2272237"/>
              <a:ext cx="2937088" cy="8171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774D04-89C3-4A19-901D-4EDDCF4DD063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234943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B311157-7DCB-4E10-AC1F-696B2E916877}"/>
              </a:ext>
            </a:extLst>
          </p:cNvPr>
          <p:cNvGrpSpPr/>
          <p:nvPr/>
        </p:nvGrpSpPr>
        <p:grpSpPr>
          <a:xfrm>
            <a:off x="5705981" y="4196553"/>
            <a:ext cx="1362749" cy="1430027"/>
            <a:chOff x="332936" y="2272237"/>
            <a:chExt cx="2937088" cy="316412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E80C5EC-796F-4434-A48D-1185EFD09C26}"/>
                </a:ext>
              </a:extLst>
            </p:cNvPr>
            <p:cNvSpPr txBox="1"/>
            <p:nvPr/>
          </p:nvSpPr>
          <p:spPr>
            <a:xfrm>
              <a:off x="332936" y="2272237"/>
              <a:ext cx="2937088" cy="8171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57A4C81-697E-41FB-87F6-BD428F387543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234943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9F50A91-4580-4EA9-BCFD-03AB90A99E73}"/>
              </a:ext>
            </a:extLst>
          </p:cNvPr>
          <p:cNvGrpSpPr/>
          <p:nvPr/>
        </p:nvGrpSpPr>
        <p:grpSpPr>
          <a:xfrm>
            <a:off x="7521338" y="4196553"/>
            <a:ext cx="1362749" cy="1430027"/>
            <a:chOff x="332936" y="2272237"/>
            <a:chExt cx="2937088" cy="316412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E47278F-5DA8-4DE4-934C-786D612ED0DF}"/>
                </a:ext>
              </a:extLst>
            </p:cNvPr>
            <p:cNvSpPr txBox="1"/>
            <p:nvPr/>
          </p:nvSpPr>
          <p:spPr>
            <a:xfrm>
              <a:off x="332936" y="2272237"/>
              <a:ext cx="2937088" cy="8171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71DE5F7-DAEE-4428-87C0-24B242CEC1EA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234943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6E5171D3-8D95-4A72-9204-4DEAFC2BFD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56689" y="4297233"/>
            <a:ext cx="228632" cy="228632"/>
          </a:xfrm>
          <a:prstGeom prst="rect">
            <a:avLst/>
          </a:prstGeom>
        </p:spPr>
      </p:pic>
      <p:pic>
        <p:nvPicPr>
          <p:cNvPr id="76" name="Graphic 75" descr="Briefcase">
            <a:extLst>
              <a:ext uri="{FF2B5EF4-FFF2-40B4-BE49-F238E27FC236}">
                <a16:creationId xmlns:a16="http://schemas.microsoft.com/office/drawing/2014/main" id="{87009E5E-C725-467D-BB77-AEE45AF8E5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50561" y="4297233"/>
            <a:ext cx="228632" cy="228632"/>
          </a:xfrm>
          <a:prstGeom prst="rect">
            <a:avLst/>
          </a:prstGeom>
        </p:spPr>
      </p:pic>
      <p:pic>
        <p:nvPicPr>
          <p:cNvPr id="77" name="Graphic 76" descr="Shopping cart">
            <a:extLst>
              <a:ext uri="{FF2B5EF4-FFF2-40B4-BE49-F238E27FC236}">
                <a16:creationId xmlns:a16="http://schemas.microsoft.com/office/drawing/2014/main" id="{EDDE5473-36FD-466D-B93D-70C7BFB19CF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2817" y="4297233"/>
            <a:ext cx="228632" cy="228632"/>
          </a:xfrm>
          <a:prstGeom prst="rect">
            <a:avLst/>
          </a:prstGeom>
        </p:spPr>
      </p:pic>
      <p:pic>
        <p:nvPicPr>
          <p:cNvPr id="78" name="Graphic 77" descr="Medal">
            <a:extLst>
              <a:ext uri="{FF2B5EF4-FFF2-40B4-BE49-F238E27FC236}">
                <a16:creationId xmlns:a16="http://schemas.microsoft.com/office/drawing/2014/main" id="{B71743AA-E3BA-4A97-A9F8-0FC05CD6A65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68947" y="4297233"/>
            <a:ext cx="228632" cy="228632"/>
          </a:xfrm>
          <a:prstGeom prst="rect">
            <a:avLst/>
          </a:prstGeom>
        </p:spPr>
      </p:pic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F7850E8-DFA3-4477-A122-2DC099E69C4C}"/>
              </a:ext>
            </a:extLst>
          </p:cNvPr>
          <p:cNvGrpSpPr/>
          <p:nvPr/>
        </p:nvGrpSpPr>
        <p:grpSpPr>
          <a:xfrm>
            <a:off x="259913" y="4196553"/>
            <a:ext cx="1362749" cy="1430027"/>
            <a:chOff x="332936" y="2272237"/>
            <a:chExt cx="2937088" cy="3164122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25AA62B-AD9A-476C-97FF-E8A4B0695EFA}"/>
                </a:ext>
              </a:extLst>
            </p:cNvPr>
            <p:cNvSpPr txBox="1"/>
            <p:nvPr/>
          </p:nvSpPr>
          <p:spPr>
            <a:xfrm>
              <a:off x="332936" y="2272237"/>
              <a:ext cx="2937088" cy="8171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900671D-EF8A-4E07-8C56-735A40A209B3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234943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105" name="Graphic 104" descr="Light bulb">
            <a:extLst>
              <a:ext uri="{FF2B5EF4-FFF2-40B4-BE49-F238E27FC236}">
                <a16:creationId xmlns:a16="http://schemas.microsoft.com/office/drawing/2014/main" id="{DC89BDF6-AB09-4826-BA79-3096FBF57DA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4433" y="4297233"/>
            <a:ext cx="228632" cy="22863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387D60C7-2BA2-4823-B131-C94982AC7483}"/>
              </a:ext>
            </a:extLst>
          </p:cNvPr>
          <p:cNvGrpSpPr/>
          <p:nvPr/>
        </p:nvGrpSpPr>
        <p:grpSpPr>
          <a:xfrm>
            <a:off x="1848966" y="4324777"/>
            <a:ext cx="5446068" cy="1301803"/>
            <a:chOff x="1848966" y="4324777"/>
            <a:chExt cx="5446068" cy="1002873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71D300AC-CE31-4EA0-946C-AC3A897016E0}"/>
                </a:ext>
              </a:extLst>
            </p:cNvPr>
            <p:cNvCxnSpPr/>
            <p:nvPr/>
          </p:nvCxnSpPr>
          <p:spPr>
            <a:xfrm>
              <a:off x="1848966" y="4324777"/>
              <a:ext cx="0" cy="100287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6D8186A-1461-4D3F-8C7F-38380561BBC4}"/>
                </a:ext>
              </a:extLst>
            </p:cNvPr>
            <p:cNvCxnSpPr/>
            <p:nvPr/>
          </p:nvCxnSpPr>
          <p:spPr>
            <a:xfrm>
              <a:off x="3664322" y="4324777"/>
              <a:ext cx="0" cy="100287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458FBC2A-C068-41D2-8074-55E5AF006EC5}"/>
                </a:ext>
              </a:extLst>
            </p:cNvPr>
            <p:cNvCxnSpPr/>
            <p:nvPr/>
          </p:nvCxnSpPr>
          <p:spPr>
            <a:xfrm>
              <a:off x="5479678" y="4324777"/>
              <a:ext cx="0" cy="100287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BC490EB7-C73E-43F1-A5C8-C97D70A83B95}"/>
                </a:ext>
              </a:extLst>
            </p:cNvPr>
            <p:cNvCxnSpPr/>
            <p:nvPr/>
          </p:nvCxnSpPr>
          <p:spPr>
            <a:xfrm>
              <a:off x="7295034" y="4324777"/>
              <a:ext cx="0" cy="100287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AE7A9F3F-D7C3-4C7E-B661-9681E8A47E08}"/>
              </a:ext>
            </a:extLst>
          </p:cNvPr>
          <p:cNvSpPr/>
          <p:nvPr/>
        </p:nvSpPr>
        <p:spPr>
          <a:xfrm>
            <a:off x="938502" y="2548737"/>
            <a:ext cx="1093342" cy="1093342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4000">
                <a:schemeClr val="accent2">
                  <a:lumMod val="20000"/>
                  <a:lumOff val="80000"/>
                </a:schemeClr>
              </a:gs>
              <a:gs pos="64000">
                <a:schemeClr val="accent2"/>
              </a:gs>
              <a:gs pos="84000">
                <a:schemeClr val="accent2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DF1B53B-F78A-453C-BFE2-A44D53956B3B}"/>
              </a:ext>
            </a:extLst>
          </p:cNvPr>
          <p:cNvSpPr/>
          <p:nvPr/>
        </p:nvSpPr>
        <p:spPr>
          <a:xfrm>
            <a:off x="3151680" y="2938665"/>
            <a:ext cx="1093342" cy="1093342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14000">
                <a:schemeClr val="accent3">
                  <a:lumMod val="20000"/>
                  <a:lumOff val="80000"/>
                </a:schemeClr>
              </a:gs>
              <a:gs pos="46000">
                <a:schemeClr val="accent3"/>
              </a:gs>
              <a:gs pos="84000">
                <a:schemeClr val="accent3">
                  <a:lumMod val="5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18B664B-9169-4408-9560-6DE0AC3986F5}"/>
              </a:ext>
            </a:extLst>
          </p:cNvPr>
          <p:cNvSpPr/>
          <p:nvPr/>
        </p:nvSpPr>
        <p:spPr>
          <a:xfrm>
            <a:off x="4269199" y="2938665"/>
            <a:ext cx="1093342" cy="1093342"/>
          </a:xfrm>
          <a:prstGeom prst="ellipse">
            <a:avLst/>
          </a:prstGeom>
          <a:gradFill flip="none" rotWithShape="1">
            <a:gsLst>
              <a:gs pos="0">
                <a:schemeClr val="accent5"/>
              </a:gs>
              <a:gs pos="14000">
                <a:schemeClr val="accent5">
                  <a:lumMod val="20000"/>
                  <a:lumOff val="80000"/>
                </a:schemeClr>
              </a:gs>
              <a:gs pos="46000">
                <a:schemeClr val="accent5"/>
              </a:gs>
              <a:gs pos="84000">
                <a:schemeClr val="accent5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4574DF0-325F-4AAD-81D3-C5155E618293}"/>
              </a:ext>
            </a:extLst>
          </p:cNvPr>
          <p:cNvSpPr/>
          <p:nvPr/>
        </p:nvSpPr>
        <p:spPr>
          <a:xfrm>
            <a:off x="5386718" y="2938665"/>
            <a:ext cx="1093342" cy="1093342"/>
          </a:xfrm>
          <a:prstGeom prst="ellipse">
            <a:avLst/>
          </a:prstGeom>
          <a:gradFill flip="none" rotWithShape="1">
            <a:gsLst>
              <a:gs pos="0">
                <a:schemeClr val="accent6"/>
              </a:gs>
              <a:gs pos="16000">
                <a:schemeClr val="accent6">
                  <a:lumMod val="40000"/>
                  <a:lumOff val="60000"/>
                </a:schemeClr>
              </a:gs>
              <a:gs pos="52000">
                <a:schemeClr val="accent6"/>
              </a:gs>
              <a:gs pos="84000">
                <a:schemeClr val="accent6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82A12FD-4DF0-45DE-9601-98A991234479}"/>
              </a:ext>
            </a:extLst>
          </p:cNvPr>
          <p:cNvSpPr/>
          <p:nvPr/>
        </p:nvSpPr>
        <p:spPr>
          <a:xfrm>
            <a:off x="6504237" y="2938665"/>
            <a:ext cx="1093342" cy="1093342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5000">
                <a:schemeClr val="accent1">
                  <a:lumMod val="40000"/>
                  <a:lumOff val="60000"/>
                </a:schemeClr>
              </a:gs>
              <a:gs pos="59000">
                <a:schemeClr val="accent1"/>
              </a:gs>
              <a:gs pos="84000">
                <a:schemeClr val="accent1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81" name="Graphic 80" descr="Light bulb">
            <a:extLst>
              <a:ext uri="{FF2B5EF4-FFF2-40B4-BE49-F238E27FC236}">
                <a16:creationId xmlns:a16="http://schemas.microsoft.com/office/drawing/2014/main" id="{597CF3F1-F043-43BC-8F8C-203BED52C05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42273" y="2752508"/>
            <a:ext cx="685800" cy="685800"/>
          </a:xfrm>
          <a:prstGeom prst="rect">
            <a:avLst/>
          </a:prstGeom>
        </p:spPr>
      </p:pic>
      <p:pic>
        <p:nvPicPr>
          <p:cNvPr id="82" name="Graphic 81" descr="Medal">
            <a:extLst>
              <a:ext uri="{FF2B5EF4-FFF2-40B4-BE49-F238E27FC236}">
                <a16:creationId xmlns:a16="http://schemas.microsoft.com/office/drawing/2014/main" id="{E1438975-B03F-4B61-8CF3-438B965FAC4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721221" y="3142436"/>
            <a:ext cx="685800" cy="685800"/>
          </a:xfrm>
          <a:prstGeom prst="rect">
            <a:avLst/>
          </a:prstGeom>
        </p:spPr>
      </p:pic>
      <p:pic>
        <p:nvPicPr>
          <p:cNvPr id="83" name="Graphic 82" descr="Shopping cart">
            <a:extLst>
              <a:ext uri="{FF2B5EF4-FFF2-40B4-BE49-F238E27FC236}">
                <a16:creationId xmlns:a16="http://schemas.microsoft.com/office/drawing/2014/main" id="{9EC54947-4BC6-4DD8-98E0-499D4354434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599298" y="3142436"/>
            <a:ext cx="685800" cy="685800"/>
          </a:xfrm>
          <a:prstGeom prst="rect">
            <a:avLst/>
          </a:prstGeom>
        </p:spPr>
      </p:pic>
      <p:pic>
        <p:nvPicPr>
          <p:cNvPr id="84" name="Graphic 83" descr="Users">
            <a:extLst>
              <a:ext uri="{FF2B5EF4-FFF2-40B4-BE49-F238E27FC236}">
                <a16:creationId xmlns:a16="http://schemas.microsoft.com/office/drawing/2014/main" id="{CA02C589-0300-4345-9CAF-3433357FD1C9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477374" y="3142436"/>
            <a:ext cx="685800" cy="685800"/>
          </a:xfrm>
          <a:prstGeom prst="rect">
            <a:avLst/>
          </a:prstGeom>
        </p:spPr>
      </p:pic>
      <p:pic>
        <p:nvPicPr>
          <p:cNvPr id="85" name="Graphic 84" descr="Briefcase">
            <a:extLst>
              <a:ext uri="{FF2B5EF4-FFF2-40B4-BE49-F238E27FC236}">
                <a16:creationId xmlns:a16="http://schemas.microsoft.com/office/drawing/2014/main" id="{DC8E39DD-5084-4C2A-8219-30258CF3BA4D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355451" y="3142436"/>
            <a:ext cx="685800" cy="685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0"/>
            <a:ext cx="7886700" cy="1125089"/>
          </a:xfrm>
          <a:solidFill>
            <a:srgbClr val="F1EFF0"/>
          </a:solidFill>
        </p:spPr>
        <p:txBody>
          <a:bodyPr>
            <a:noAutofit/>
          </a:bodyPr>
          <a:lstStyle/>
          <a:p>
            <a:r>
              <a:rPr lang="en-US" dirty="0"/>
              <a:t>Newton’s Cradle with 5 Balls for PowerPoint</a:t>
            </a:r>
          </a:p>
        </p:txBody>
      </p:sp>
    </p:spTree>
    <p:extLst>
      <p:ext uri="{BB962C8B-B14F-4D97-AF65-F5344CB8AC3E}">
        <p14:creationId xmlns:p14="http://schemas.microsoft.com/office/powerpoint/2010/main" val="262171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6F03A4F-5C00-4EFD-845F-8E716A510C72}"/>
              </a:ext>
            </a:extLst>
          </p:cNvPr>
          <p:cNvCxnSpPr>
            <a:cxnSpLocks/>
          </p:cNvCxnSpPr>
          <p:nvPr/>
        </p:nvCxnSpPr>
        <p:spPr>
          <a:xfrm flipH="1">
            <a:off x="1485172" y="857251"/>
            <a:ext cx="1203602" cy="216023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AF95C8-2C1D-4E63-BB1D-C7007667D9A3}"/>
              </a:ext>
            </a:extLst>
          </p:cNvPr>
          <p:cNvCxnSpPr>
            <a:cxnSpLocks/>
            <a:endCxn id="56" idx="0"/>
          </p:cNvCxnSpPr>
          <p:nvPr/>
        </p:nvCxnSpPr>
        <p:spPr>
          <a:xfrm>
            <a:off x="3698351" y="857250"/>
            <a:ext cx="0" cy="208141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FF22137-FF4B-4547-B970-57032B01C7F3}"/>
              </a:ext>
            </a:extLst>
          </p:cNvPr>
          <p:cNvCxnSpPr>
            <a:cxnSpLocks/>
            <a:endCxn id="57" idx="0"/>
          </p:cNvCxnSpPr>
          <p:nvPr/>
        </p:nvCxnSpPr>
        <p:spPr>
          <a:xfrm flipH="1">
            <a:off x="4815870" y="857250"/>
            <a:ext cx="14153" cy="208141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2BCF644-62CE-42CD-A6D6-8A516BB0336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5933389" y="857250"/>
            <a:ext cx="0" cy="208141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CAE6EEA-DA04-4B5C-A9FD-1F0CFD43329D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7050908" y="857250"/>
            <a:ext cx="0" cy="208141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AE7A9F3F-D7C3-4C7E-B661-9681E8A47E08}"/>
              </a:ext>
            </a:extLst>
          </p:cNvPr>
          <p:cNvSpPr/>
          <p:nvPr/>
        </p:nvSpPr>
        <p:spPr>
          <a:xfrm>
            <a:off x="938502" y="2548737"/>
            <a:ext cx="1093342" cy="1093342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4000">
                <a:schemeClr val="accent2">
                  <a:lumMod val="20000"/>
                  <a:lumOff val="80000"/>
                </a:schemeClr>
              </a:gs>
              <a:gs pos="64000">
                <a:schemeClr val="accent2"/>
              </a:gs>
              <a:gs pos="84000">
                <a:schemeClr val="accent2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DF1B53B-F78A-453C-BFE2-A44D53956B3B}"/>
              </a:ext>
            </a:extLst>
          </p:cNvPr>
          <p:cNvSpPr/>
          <p:nvPr/>
        </p:nvSpPr>
        <p:spPr>
          <a:xfrm>
            <a:off x="3151680" y="2938665"/>
            <a:ext cx="1093342" cy="1093342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14000">
                <a:schemeClr val="accent3">
                  <a:lumMod val="20000"/>
                  <a:lumOff val="80000"/>
                </a:schemeClr>
              </a:gs>
              <a:gs pos="46000">
                <a:schemeClr val="accent3"/>
              </a:gs>
              <a:gs pos="84000">
                <a:schemeClr val="accent3">
                  <a:lumMod val="5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18B664B-9169-4408-9560-6DE0AC3986F5}"/>
              </a:ext>
            </a:extLst>
          </p:cNvPr>
          <p:cNvSpPr/>
          <p:nvPr/>
        </p:nvSpPr>
        <p:spPr>
          <a:xfrm>
            <a:off x="4269199" y="2938665"/>
            <a:ext cx="1093342" cy="1093342"/>
          </a:xfrm>
          <a:prstGeom prst="ellipse">
            <a:avLst/>
          </a:prstGeom>
          <a:gradFill flip="none" rotWithShape="1">
            <a:gsLst>
              <a:gs pos="0">
                <a:schemeClr val="accent5"/>
              </a:gs>
              <a:gs pos="14000">
                <a:schemeClr val="accent5">
                  <a:lumMod val="20000"/>
                  <a:lumOff val="80000"/>
                </a:schemeClr>
              </a:gs>
              <a:gs pos="46000">
                <a:schemeClr val="accent5"/>
              </a:gs>
              <a:gs pos="84000">
                <a:schemeClr val="accent5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4574DF0-325F-4AAD-81D3-C5155E618293}"/>
              </a:ext>
            </a:extLst>
          </p:cNvPr>
          <p:cNvSpPr/>
          <p:nvPr/>
        </p:nvSpPr>
        <p:spPr>
          <a:xfrm>
            <a:off x="5386718" y="2938665"/>
            <a:ext cx="1093342" cy="1093342"/>
          </a:xfrm>
          <a:prstGeom prst="ellipse">
            <a:avLst/>
          </a:prstGeom>
          <a:gradFill flip="none" rotWithShape="1">
            <a:gsLst>
              <a:gs pos="0">
                <a:schemeClr val="accent6"/>
              </a:gs>
              <a:gs pos="16000">
                <a:schemeClr val="accent6">
                  <a:lumMod val="40000"/>
                  <a:lumOff val="60000"/>
                </a:schemeClr>
              </a:gs>
              <a:gs pos="52000">
                <a:schemeClr val="accent6"/>
              </a:gs>
              <a:gs pos="84000">
                <a:schemeClr val="accent6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82A12FD-4DF0-45DE-9601-98A991234479}"/>
              </a:ext>
            </a:extLst>
          </p:cNvPr>
          <p:cNvSpPr/>
          <p:nvPr/>
        </p:nvSpPr>
        <p:spPr>
          <a:xfrm>
            <a:off x="6504237" y="2938665"/>
            <a:ext cx="1093342" cy="1093342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5000">
                <a:schemeClr val="accent1">
                  <a:lumMod val="40000"/>
                  <a:lumOff val="60000"/>
                </a:schemeClr>
              </a:gs>
              <a:gs pos="59000">
                <a:schemeClr val="accent1"/>
              </a:gs>
              <a:gs pos="84000">
                <a:schemeClr val="accent1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81" name="Graphic 80" descr="Light bulb">
            <a:extLst>
              <a:ext uri="{FF2B5EF4-FFF2-40B4-BE49-F238E27FC236}">
                <a16:creationId xmlns:a16="http://schemas.microsoft.com/office/drawing/2014/main" id="{597CF3F1-F043-43BC-8F8C-203BED52C0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2273" y="2752508"/>
            <a:ext cx="685800" cy="685800"/>
          </a:xfrm>
          <a:prstGeom prst="rect">
            <a:avLst/>
          </a:prstGeom>
        </p:spPr>
      </p:pic>
      <p:pic>
        <p:nvPicPr>
          <p:cNvPr id="82" name="Graphic 81" descr="Medal">
            <a:extLst>
              <a:ext uri="{FF2B5EF4-FFF2-40B4-BE49-F238E27FC236}">
                <a16:creationId xmlns:a16="http://schemas.microsoft.com/office/drawing/2014/main" id="{E1438975-B03F-4B61-8CF3-438B965FAC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21221" y="3142436"/>
            <a:ext cx="685800" cy="685800"/>
          </a:xfrm>
          <a:prstGeom prst="rect">
            <a:avLst/>
          </a:prstGeom>
        </p:spPr>
      </p:pic>
      <p:pic>
        <p:nvPicPr>
          <p:cNvPr id="83" name="Graphic 82" descr="Shopping cart">
            <a:extLst>
              <a:ext uri="{FF2B5EF4-FFF2-40B4-BE49-F238E27FC236}">
                <a16:creationId xmlns:a16="http://schemas.microsoft.com/office/drawing/2014/main" id="{9EC54947-4BC6-4DD8-98E0-499D4354434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99298" y="3142436"/>
            <a:ext cx="685800" cy="685800"/>
          </a:xfrm>
          <a:prstGeom prst="rect">
            <a:avLst/>
          </a:prstGeom>
        </p:spPr>
      </p:pic>
      <p:pic>
        <p:nvPicPr>
          <p:cNvPr id="84" name="Graphic 83" descr="Users">
            <a:extLst>
              <a:ext uri="{FF2B5EF4-FFF2-40B4-BE49-F238E27FC236}">
                <a16:creationId xmlns:a16="http://schemas.microsoft.com/office/drawing/2014/main" id="{CA02C589-0300-4345-9CAF-3433357FD1C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77374" y="3142436"/>
            <a:ext cx="685800" cy="685800"/>
          </a:xfrm>
          <a:prstGeom prst="rect">
            <a:avLst/>
          </a:prstGeom>
        </p:spPr>
      </p:pic>
      <p:pic>
        <p:nvPicPr>
          <p:cNvPr id="85" name="Graphic 84" descr="Briefcase">
            <a:extLst>
              <a:ext uri="{FF2B5EF4-FFF2-40B4-BE49-F238E27FC236}">
                <a16:creationId xmlns:a16="http://schemas.microsoft.com/office/drawing/2014/main" id="{DC8E39DD-5084-4C2A-8219-30258CF3BA4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55451" y="3142436"/>
            <a:ext cx="685800" cy="685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0"/>
            <a:ext cx="7886700" cy="1093341"/>
          </a:xfrm>
          <a:solidFill>
            <a:srgbClr val="2B323B"/>
          </a:solidFill>
        </p:spPr>
        <p:txBody>
          <a:bodyPr>
            <a:noAutofit/>
          </a:bodyPr>
          <a:lstStyle/>
          <a:p>
            <a:r>
              <a:rPr lang="en-US" dirty="0"/>
              <a:t>Newton’s Cradle with 5 Balls for PowerPoint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559BEC3-A358-44F0-A559-BD9D7C3E24CE}"/>
              </a:ext>
            </a:extLst>
          </p:cNvPr>
          <p:cNvGrpSpPr/>
          <p:nvPr/>
        </p:nvGrpSpPr>
        <p:grpSpPr>
          <a:xfrm>
            <a:off x="2075269" y="4196553"/>
            <a:ext cx="1362749" cy="1430027"/>
            <a:chOff x="332936" y="2272237"/>
            <a:chExt cx="2937088" cy="3164122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883C612-F819-41BC-8210-2EC86ADDFD22}"/>
                </a:ext>
              </a:extLst>
            </p:cNvPr>
            <p:cNvSpPr txBox="1"/>
            <p:nvPr/>
          </p:nvSpPr>
          <p:spPr>
            <a:xfrm>
              <a:off x="332936" y="2272237"/>
              <a:ext cx="2937088" cy="8171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84BF2B9-77C9-44D5-8662-7AE180FD0754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234943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1987EC-EDDE-469D-B677-48960BE6DF88}"/>
              </a:ext>
            </a:extLst>
          </p:cNvPr>
          <p:cNvGrpSpPr/>
          <p:nvPr/>
        </p:nvGrpSpPr>
        <p:grpSpPr>
          <a:xfrm>
            <a:off x="3890625" y="4196553"/>
            <a:ext cx="1362749" cy="1430027"/>
            <a:chOff x="332936" y="2272237"/>
            <a:chExt cx="2937088" cy="3164122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7B7F481-7814-403D-A84B-49AB42489FF6}"/>
                </a:ext>
              </a:extLst>
            </p:cNvPr>
            <p:cNvSpPr txBox="1"/>
            <p:nvPr/>
          </p:nvSpPr>
          <p:spPr>
            <a:xfrm>
              <a:off x="332936" y="2272237"/>
              <a:ext cx="2937088" cy="8171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4C7F46A-16E2-40C0-8091-3B4EDEBFEBC5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234943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D70EF55-63D2-4DBB-AF0D-42EAA0E8FD79}"/>
              </a:ext>
            </a:extLst>
          </p:cNvPr>
          <p:cNvGrpSpPr/>
          <p:nvPr/>
        </p:nvGrpSpPr>
        <p:grpSpPr>
          <a:xfrm>
            <a:off x="5705981" y="4196553"/>
            <a:ext cx="1362749" cy="1430027"/>
            <a:chOff x="332936" y="2272237"/>
            <a:chExt cx="2937088" cy="3164122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4BE32E7-823D-4EB3-A3F6-07672614ABE3}"/>
                </a:ext>
              </a:extLst>
            </p:cNvPr>
            <p:cNvSpPr txBox="1"/>
            <p:nvPr/>
          </p:nvSpPr>
          <p:spPr>
            <a:xfrm>
              <a:off x="332936" y="2272237"/>
              <a:ext cx="2937088" cy="8171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C3876C2-B79C-419E-B285-835D811B6084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234943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D7D97459-820D-442C-89D9-B2A6006BEC5C}"/>
              </a:ext>
            </a:extLst>
          </p:cNvPr>
          <p:cNvGrpSpPr/>
          <p:nvPr/>
        </p:nvGrpSpPr>
        <p:grpSpPr>
          <a:xfrm>
            <a:off x="7521338" y="4196553"/>
            <a:ext cx="1362749" cy="1430027"/>
            <a:chOff x="332936" y="2272237"/>
            <a:chExt cx="2937088" cy="316412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F04C100-B0F0-4A12-BB3F-A192E1154427}"/>
                </a:ext>
              </a:extLst>
            </p:cNvPr>
            <p:cNvSpPr txBox="1"/>
            <p:nvPr/>
          </p:nvSpPr>
          <p:spPr>
            <a:xfrm>
              <a:off x="332936" y="2272237"/>
              <a:ext cx="2937088" cy="8171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987676E-8689-4114-AEC1-B411E09669EB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234943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64" name="Graphic 63" descr="Users">
            <a:extLst>
              <a:ext uri="{FF2B5EF4-FFF2-40B4-BE49-F238E27FC236}">
                <a16:creationId xmlns:a16="http://schemas.microsoft.com/office/drawing/2014/main" id="{2D2FC30F-1749-4D43-939B-F1875E8E245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56689" y="4297233"/>
            <a:ext cx="228632" cy="228632"/>
          </a:xfrm>
          <a:prstGeom prst="rect">
            <a:avLst/>
          </a:prstGeom>
        </p:spPr>
      </p:pic>
      <p:pic>
        <p:nvPicPr>
          <p:cNvPr id="65" name="Graphic 64" descr="Briefcase">
            <a:extLst>
              <a:ext uri="{FF2B5EF4-FFF2-40B4-BE49-F238E27FC236}">
                <a16:creationId xmlns:a16="http://schemas.microsoft.com/office/drawing/2014/main" id="{32676545-ED21-4643-B408-76DCE3B14FA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950561" y="4297233"/>
            <a:ext cx="228632" cy="228632"/>
          </a:xfrm>
          <a:prstGeom prst="rect">
            <a:avLst/>
          </a:prstGeom>
        </p:spPr>
      </p:pic>
      <p:pic>
        <p:nvPicPr>
          <p:cNvPr id="66" name="Graphic 65" descr="Shopping cart">
            <a:extLst>
              <a:ext uri="{FF2B5EF4-FFF2-40B4-BE49-F238E27FC236}">
                <a16:creationId xmlns:a16="http://schemas.microsoft.com/office/drawing/2014/main" id="{646D6991-5E28-429B-A7AF-00AC356820C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562817" y="4297233"/>
            <a:ext cx="228632" cy="228632"/>
          </a:xfrm>
          <a:prstGeom prst="rect">
            <a:avLst/>
          </a:prstGeom>
        </p:spPr>
      </p:pic>
      <p:pic>
        <p:nvPicPr>
          <p:cNvPr id="67" name="Graphic 66" descr="Medal">
            <a:extLst>
              <a:ext uri="{FF2B5EF4-FFF2-40B4-BE49-F238E27FC236}">
                <a16:creationId xmlns:a16="http://schemas.microsoft.com/office/drawing/2014/main" id="{220DB676-9FF3-49F5-B126-327722F370D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368947" y="4297233"/>
            <a:ext cx="228632" cy="228632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163686CA-89C6-4C22-A84C-7FCB5337F7CB}"/>
              </a:ext>
            </a:extLst>
          </p:cNvPr>
          <p:cNvGrpSpPr/>
          <p:nvPr/>
        </p:nvGrpSpPr>
        <p:grpSpPr>
          <a:xfrm>
            <a:off x="259913" y="4196553"/>
            <a:ext cx="1362749" cy="1430027"/>
            <a:chOff x="332936" y="2272237"/>
            <a:chExt cx="2937088" cy="3164122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4CE9E8F-0F10-4D6F-976F-3AE9735B6CC1}"/>
                </a:ext>
              </a:extLst>
            </p:cNvPr>
            <p:cNvSpPr txBox="1"/>
            <p:nvPr/>
          </p:nvSpPr>
          <p:spPr>
            <a:xfrm>
              <a:off x="332936" y="2272237"/>
              <a:ext cx="2937088" cy="8171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265BC99-0BA5-402D-AC6C-D4C6CFE0953D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234943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71" name="Graphic 70" descr="Light bulb">
            <a:extLst>
              <a:ext uri="{FF2B5EF4-FFF2-40B4-BE49-F238E27FC236}">
                <a16:creationId xmlns:a16="http://schemas.microsoft.com/office/drawing/2014/main" id="{1A947FB5-09B6-4918-85C1-AB2EF59D9053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44433" y="4297233"/>
            <a:ext cx="228632" cy="228632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C6152C87-BE25-46E5-A386-BAA281FE8691}"/>
              </a:ext>
            </a:extLst>
          </p:cNvPr>
          <p:cNvGrpSpPr/>
          <p:nvPr/>
        </p:nvGrpSpPr>
        <p:grpSpPr>
          <a:xfrm>
            <a:off x="1848966" y="4324777"/>
            <a:ext cx="5446068" cy="1301803"/>
            <a:chOff x="1848966" y="4324777"/>
            <a:chExt cx="5446068" cy="1002873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5C53AE8F-5586-42F1-A65A-276DBE92520D}"/>
                </a:ext>
              </a:extLst>
            </p:cNvPr>
            <p:cNvCxnSpPr/>
            <p:nvPr/>
          </p:nvCxnSpPr>
          <p:spPr>
            <a:xfrm>
              <a:off x="1848966" y="4324777"/>
              <a:ext cx="0" cy="100287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CDD46D24-1097-4C97-879E-4EC2B99486EC}"/>
                </a:ext>
              </a:extLst>
            </p:cNvPr>
            <p:cNvCxnSpPr/>
            <p:nvPr/>
          </p:nvCxnSpPr>
          <p:spPr>
            <a:xfrm>
              <a:off x="3664322" y="4324777"/>
              <a:ext cx="0" cy="100287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BB31A1AE-6B74-467B-8894-CBBD30637DC9}"/>
                </a:ext>
              </a:extLst>
            </p:cNvPr>
            <p:cNvCxnSpPr/>
            <p:nvPr/>
          </p:nvCxnSpPr>
          <p:spPr>
            <a:xfrm>
              <a:off x="5479678" y="4324777"/>
              <a:ext cx="0" cy="100287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0D5A82FE-E44F-40D8-9537-FBD9296BE050}"/>
                </a:ext>
              </a:extLst>
            </p:cNvPr>
            <p:cNvCxnSpPr/>
            <p:nvPr/>
          </p:nvCxnSpPr>
          <p:spPr>
            <a:xfrm>
              <a:off x="7295034" y="4324777"/>
              <a:ext cx="0" cy="100287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019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440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Newton’s Cradle with 5 Balls for PowerPoint</vt:lpstr>
      <vt:lpstr>Newton’s Cradle with 5 Balls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Cradle with 5 Balls for PowerPoint</dc:title>
  <dc:creator>PresentationGO.com</dc:creator>
  <dc:description>© Copyright PresentationGO.com</dc:description>
  <dcterms:created xsi:type="dcterms:W3CDTF">2014-11-26T05:14:11Z</dcterms:created>
  <dcterms:modified xsi:type="dcterms:W3CDTF">2019-03-10T05:54:37Z</dcterms:modified>
  <cp:category>Graphics &amp; Metaphors</cp:category>
</cp:coreProperties>
</file>