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6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F1EFF0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1380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990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20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20" Type="http://schemas.openxmlformats.org/officeDocument/2006/relationships/image" Target="../media/image20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19" Type="http://schemas.openxmlformats.org/officeDocument/2006/relationships/image" Target="../media/image19.pn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Relationship Id="rId22" Type="http://schemas.openxmlformats.org/officeDocument/2006/relationships/image" Target="../media/image22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6F03A4F-5C00-4EFD-845F-8E716A510C72}"/>
              </a:ext>
            </a:extLst>
          </p:cNvPr>
          <p:cNvCxnSpPr>
            <a:cxnSpLocks/>
          </p:cNvCxnSpPr>
          <p:nvPr/>
        </p:nvCxnSpPr>
        <p:spPr>
          <a:xfrm flipH="1">
            <a:off x="1980230" y="0"/>
            <a:ext cx="1604802" cy="288030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AF95C8-2C1D-4E63-BB1D-C7007667D9A3}"/>
              </a:ext>
            </a:extLst>
          </p:cNvPr>
          <p:cNvCxnSpPr>
            <a:cxnSpLocks/>
            <a:endCxn id="56" idx="0"/>
          </p:cNvCxnSpPr>
          <p:nvPr/>
        </p:nvCxnSpPr>
        <p:spPr>
          <a:xfrm>
            <a:off x="4931135" y="0"/>
            <a:ext cx="0" cy="277522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FF22137-FF4B-4547-B970-57032B01C7F3}"/>
              </a:ext>
            </a:extLst>
          </p:cNvPr>
          <p:cNvCxnSpPr>
            <a:cxnSpLocks/>
            <a:endCxn id="57" idx="0"/>
          </p:cNvCxnSpPr>
          <p:nvPr/>
        </p:nvCxnSpPr>
        <p:spPr>
          <a:xfrm flipH="1">
            <a:off x="6421160" y="0"/>
            <a:ext cx="18870" cy="277522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2BCF644-62CE-42CD-A6D6-8A516BB0336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7911185" y="0"/>
            <a:ext cx="0" cy="277522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CAE6EEA-DA04-4B5C-A9FD-1F0CFD43329D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9401211" y="0"/>
            <a:ext cx="0" cy="277522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0D8D01A-F628-4890-9139-13E32D442092}"/>
              </a:ext>
            </a:extLst>
          </p:cNvPr>
          <p:cNvGrpSpPr/>
          <p:nvPr/>
        </p:nvGrpSpPr>
        <p:grpSpPr>
          <a:xfrm>
            <a:off x="2916408" y="4544735"/>
            <a:ext cx="1816998" cy="1414261"/>
            <a:chOff x="332936" y="2425460"/>
            <a:chExt cx="2937088" cy="234692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B5AD7C5-BAEC-4BD3-AE88-B26FA3030C34}"/>
                </a:ext>
              </a:extLst>
            </p:cNvPr>
            <p:cNvSpPr txBox="1"/>
            <p:nvPr/>
          </p:nvSpPr>
          <p:spPr>
            <a:xfrm>
              <a:off x="332936" y="2425460"/>
              <a:ext cx="2937088" cy="66397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15341E0-7138-4F5D-AFAE-0B0506E91EF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685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34D5C0B-411B-4873-A09C-06A4476977E2}"/>
              </a:ext>
            </a:extLst>
          </p:cNvPr>
          <p:cNvGrpSpPr/>
          <p:nvPr/>
        </p:nvGrpSpPr>
        <p:grpSpPr>
          <a:xfrm>
            <a:off x="5185474" y="4544735"/>
            <a:ext cx="1816998" cy="1414261"/>
            <a:chOff x="332936" y="2425460"/>
            <a:chExt cx="2937088" cy="234692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2DD9438-60C4-4214-B73B-2088DE089FDC}"/>
                </a:ext>
              </a:extLst>
            </p:cNvPr>
            <p:cNvSpPr txBox="1"/>
            <p:nvPr/>
          </p:nvSpPr>
          <p:spPr>
            <a:xfrm>
              <a:off x="332936" y="2425460"/>
              <a:ext cx="2937088" cy="66397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774D04-89C3-4A19-901D-4EDDCF4DD06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685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B311157-7DCB-4E10-AC1F-696B2E916877}"/>
              </a:ext>
            </a:extLst>
          </p:cNvPr>
          <p:cNvGrpSpPr/>
          <p:nvPr/>
        </p:nvGrpSpPr>
        <p:grpSpPr>
          <a:xfrm>
            <a:off x="7454540" y="4544735"/>
            <a:ext cx="1816998" cy="1414261"/>
            <a:chOff x="332936" y="2425460"/>
            <a:chExt cx="2937088" cy="234692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E80C5EC-796F-4434-A48D-1185EFD09C26}"/>
                </a:ext>
              </a:extLst>
            </p:cNvPr>
            <p:cNvSpPr txBox="1"/>
            <p:nvPr/>
          </p:nvSpPr>
          <p:spPr>
            <a:xfrm>
              <a:off x="332936" y="2425460"/>
              <a:ext cx="2937088" cy="66397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57A4C81-697E-41FB-87F6-BD428F38754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685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9F50A91-4580-4EA9-BCFD-03AB90A99E73}"/>
              </a:ext>
            </a:extLst>
          </p:cNvPr>
          <p:cNvGrpSpPr/>
          <p:nvPr/>
        </p:nvGrpSpPr>
        <p:grpSpPr>
          <a:xfrm>
            <a:off x="9723607" y="4544735"/>
            <a:ext cx="1816998" cy="1414261"/>
            <a:chOff x="332936" y="2425460"/>
            <a:chExt cx="2937088" cy="234692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E47278F-5DA8-4DE4-934C-786D612ED0DF}"/>
                </a:ext>
              </a:extLst>
            </p:cNvPr>
            <p:cNvSpPr txBox="1"/>
            <p:nvPr/>
          </p:nvSpPr>
          <p:spPr>
            <a:xfrm>
              <a:off x="332936" y="2425460"/>
              <a:ext cx="2937088" cy="66397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71DE5F7-DAEE-4428-87C0-24B242CEC1E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685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6E5171D3-8D95-4A72-9204-4DEAFC2BFD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86729" y="4623964"/>
            <a:ext cx="304843" cy="304843"/>
          </a:xfrm>
          <a:prstGeom prst="rect">
            <a:avLst/>
          </a:prstGeom>
        </p:spPr>
      </p:pic>
      <p:pic>
        <p:nvPicPr>
          <p:cNvPr id="76" name="Graphic 75" descr="Briefcase">
            <a:extLst>
              <a:ext uri="{FF2B5EF4-FFF2-40B4-BE49-F238E27FC236}">
                <a16:creationId xmlns:a16="http://schemas.microsoft.com/office/drawing/2014/main" id="{87009E5E-C725-467D-BB77-AEE45AF8E5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25067" y="4600169"/>
            <a:ext cx="304843" cy="304843"/>
          </a:xfrm>
          <a:prstGeom prst="rect">
            <a:avLst/>
          </a:prstGeom>
        </p:spPr>
      </p:pic>
      <p:pic>
        <p:nvPicPr>
          <p:cNvPr id="77" name="Graphic 76" descr="Shopping cart">
            <a:extLst>
              <a:ext uri="{FF2B5EF4-FFF2-40B4-BE49-F238E27FC236}">
                <a16:creationId xmlns:a16="http://schemas.microsoft.com/office/drawing/2014/main" id="{EDDE5473-36FD-466D-B93D-70C7BFB19CF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27325" y="4620303"/>
            <a:ext cx="304843" cy="304843"/>
          </a:xfrm>
          <a:prstGeom prst="rect">
            <a:avLst/>
          </a:prstGeom>
        </p:spPr>
      </p:pic>
      <p:pic>
        <p:nvPicPr>
          <p:cNvPr id="78" name="Graphic 77" descr="Medal">
            <a:extLst>
              <a:ext uri="{FF2B5EF4-FFF2-40B4-BE49-F238E27FC236}">
                <a16:creationId xmlns:a16="http://schemas.microsoft.com/office/drawing/2014/main" id="{B71743AA-E3BA-4A97-A9F8-0FC05CD6A65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23607" y="4620304"/>
            <a:ext cx="304843" cy="304843"/>
          </a:xfrm>
          <a:prstGeom prst="rect">
            <a:avLst/>
          </a:prstGeom>
        </p:spPr>
      </p:pic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F7850E8-DFA3-4477-A122-2DC099E69C4C}"/>
              </a:ext>
            </a:extLst>
          </p:cNvPr>
          <p:cNvGrpSpPr/>
          <p:nvPr/>
        </p:nvGrpSpPr>
        <p:grpSpPr>
          <a:xfrm>
            <a:off x="647341" y="4544735"/>
            <a:ext cx="1816998" cy="1414261"/>
            <a:chOff x="332936" y="2425460"/>
            <a:chExt cx="2937088" cy="2346926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25AA62B-AD9A-476C-97FF-E8A4B0695EFA}"/>
                </a:ext>
              </a:extLst>
            </p:cNvPr>
            <p:cNvSpPr txBox="1"/>
            <p:nvPr/>
          </p:nvSpPr>
          <p:spPr>
            <a:xfrm>
              <a:off x="332936" y="2425460"/>
              <a:ext cx="2937088" cy="66397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900671D-EF8A-4E07-8C56-735A40A209B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685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105" name="Graphic 104" descr="Light bulb">
            <a:extLst>
              <a:ext uri="{FF2B5EF4-FFF2-40B4-BE49-F238E27FC236}">
                <a16:creationId xmlns:a16="http://schemas.microsoft.com/office/drawing/2014/main" id="{DC89BDF6-AB09-4826-BA79-3096FBF57DA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1892" y="4613836"/>
            <a:ext cx="304843" cy="304843"/>
          </a:xfrm>
          <a:prstGeom prst="rect">
            <a:avLst/>
          </a:prstGeom>
        </p:spPr>
      </p:pic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1D300AC-CE31-4EA0-946C-AC3A897016E0}"/>
              </a:ext>
            </a:extLst>
          </p:cNvPr>
          <p:cNvCxnSpPr/>
          <p:nvPr/>
        </p:nvCxnSpPr>
        <p:spPr>
          <a:xfrm>
            <a:off x="2692400" y="4623369"/>
            <a:ext cx="0" cy="133716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F6D8186A-1461-4D3F-8C7F-38380561BBC4}"/>
              </a:ext>
            </a:extLst>
          </p:cNvPr>
          <p:cNvCxnSpPr/>
          <p:nvPr/>
        </p:nvCxnSpPr>
        <p:spPr>
          <a:xfrm>
            <a:off x="4967111" y="4623369"/>
            <a:ext cx="0" cy="133716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458FBC2A-C068-41D2-8074-55E5AF006EC5}"/>
              </a:ext>
            </a:extLst>
          </p:cNvPr>
          <p:cNvCxnSpPr/>
          <p:nvPr/>
        </p:nvCxnSpPr>
        <p:spPr>
          <a:xfrm>
            <a:off x="7241822" y="4623369"/>
            <a:ext cx="0" cy="133716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BC490EB7-C73E-43F1-A5C8-C97D70A83B95}"/>
              </a:ext>
            </a:extLst>
          </p:cNvPr>
          <p:cNvCxnSpPr/>
          <p:nvPr/>
        </p:nvCxnSpPr>
        <p:spPr>
          <a:xfrm>
            <a:off x="9516534" y="4623369"/>
            <a:ext cx="0" cy="133716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AE7A9F3F-D7C3-4C7E-B661-9681E8A47E08}"/>
              </a:ext>
            </a:extLst>
          </p:cNvPr>
          <p:cNvSpPr/>
          <p:nvPr/>
        </p:nvSpPr>
        <p:spPr>
          <a:xfrm>
            <a:off x="1251336" y="2255316"/>
            <a:ext cx="1457789" cy="1457789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4000">
                <a:schemeClr val="accent2">
                  <a:lumMod val="20000"/>
                  <a:lumOff val="80000"/>
                </a:schemeClr>
              </a:gs>
              <a:gs pos="64000">
                <a:schemeClr val="accent2"/>
              </a:gs>
              <a:gs pos="84000">
                <a:schemeClr val="accent2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DF1B53B-F78A-453C-BFE2-A44D53956B3B}"/>
              </a:ext>
            </a:extLst>
          </p:cNvPr>
          <p:cNvSpPr/>
          <p:nvPr/>
        </p:nvSpPr>
        <p:spPr>
          <a:xfrm>
            <a:off x="4202240" y="2775220"/>
            <a:ext cx="1457789" cy="1457789"/>
          </a:xfrm>
          <a:prstGeom prst="ellipse">
            <a:avLst/>
          </a:prstGeom>
          <a:gradFill flip="none" rotWithShape="1">
            <a:gsLst>
              <a:gs pos="0">
                <a:schemeClr val="accent3"/>
              </a:gs>
              <a:gs pos="14000">
                <a:schemeClr val="accent3">
                  <a:lumMod val="20000"/>
                  <a:lumOff val="80000"/>
                </a:schemeClr>
              </a:gs>
              <a:gs pos="46000">
                <a:schemeClr val="accent3"/>
              </a:gs>
              <a:gs pos="84000">
                <a:schemeClr val="accent3">
                  <a:lumMod val="5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18B664B-9169-4408-9560-6DE0AC3986F5}"/>
              </a:ext>
            </a:extLst>
          </p:cNvPr>
          <p:cNvSpPr/>
          <p:nvPr/>
        </p:nvSpPr>
        <p:spPr>
          <a:xfrm>
            <a:off x="5692265" y="2775220"/>
            <a:ext cx="1457789" cy="1457789"/>
          </a:xfrm>
          <a:prstGeom prst="ellipse">
            <a:avLst/>
          </a:prstGeom>
          <a:gradFill flip="none" rotWithShape="1">
            <a:gsLst>
              <a:gs pos="0">
                <a:schemeClr val="accent5"/>
              </a:gs>
              <a:gs pos="14000">
                <a:schemeClr val="accent5">
                  <a:lumMod val="20000"/>
                  <a:lumOff val="80000"/>
                </a:schemeClr>
              </a:gs>
              <a:gs pos="46000">
                <a:schemeClr val="accent5"/>
              </a:gs>
              <a:gs pos="84000">
                <a:schemeClr val="accent5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4574DF0-325F-4AAD-81D3-C5155E618293}"/>
              </a:ext>
            </a:extLst>
          </p:cNvPr>
          <p:cNvSpPr/>
          <p:nvPr/>
        </p:nvSpPr>
        <p:spPr>
          <a:xfrm>
            <a:off x="7182290" y="2775220"/>
            <a:ext cx="1457789" cy="1457789"/>
          </a:xfrm>
          <a:prstGeom prst="ellipse">
            <a:avLst/>
          </a:prstGeom>
          <a:gradFill flip="none" rotWithShape="1">
            <a:gsLst>
              <a:gs pos="0">
                <a:schemeClr val="accent6"/>
              </a:gs>
              <a:gs pos="16000">
                <a:schemeClr val="accent6">
                  <a:lumMod val="40000"/>
                  <a:lumOff val="60000"/>
                </a:schemeClr>
              </a:gs>
              <a:gs pos="52000">
                <a:schemeClr val="accent6"/>
              </a:gs>
              <a:gs pos="84000">
                <a:schemeClr val="accent6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82A12FD-4DF0-45DE-9601-98A991234479}"/>
              </a:ext>
            </a:extLst>
          </p:cNvPr>
          <p:cNvSpPr/>
          <p:nvPr/>
        </p:nvSpPr>
        <p:spPr>
          <a:xfrm>
            <a:off x="8672316" y="2775220"/>
            <a:ext cx="1457789" cy="14577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5000">
                <a:schemeClr val="accent1">
                  <a:lumMod val="40000"/>
                  <a:lumOff val="60000"/>
                </a:schemeClr>
              </a:gs>
              <a:gs pos="59000">
                <a:schemeClr val="accent1"/>
              </a:gs>
              <a:gs pos="84000">
                <a:schemeClr val="accent1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" name="Graphic 80" descr="Light bulb">
            <a:extLst>
              <a:ext uri="{FF2B5EF4-FFF2-40B4-BE49-F238E27FC236}">
                <a16:creationId xmlns:a16="http://schemas.microsoft.com/office/drawing/2014/main" id="{597CF3F1-F043-43BC-8F8C-203BED52C05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23030" y="2527010"/>
            <a:ext cx="914400" cy="914400"/>
          </a:xfrm>
          <a:prstGeom prst="rect">
            <a:avLst/>
          </a:prstGeom>
        </p:spPr>
      </p:pic>
      <p:pic>
        <p:nvPicPr>
          <p:cNvPr id="82" name="Graphic 81" descr="Medal">
            <a:extLst>
              <a:ext uri="{FF2B5EF4-FFF2-40B4-BE49-F238E27FC236}">
                <a16:creationId xmlns:a16="http://schemas.microsoft.com/office/drawing/2014/main" id="{E1438975-B03F-4B61-8CF3-438B965FAC4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961628" y="3046914"/>
            <a:ext cx="914400" cy="914400"/>
          </a:xfrm>
          <a:prstGeom prst="rect">
            <a:avLst/>
          </a:prstGeom>
        </p:spPr>
      </p:pic>
      <p:pic>
        <p:nvPicPr>
          <p:cNvPr id="83" name="Graphic 82" descr="Shopping cart">
            <a:extLst>
              <a:ext uri="{FF2B5EF4-FFF2-40B4-BE49-F238E27FC236}">
                <a16:creationId xmlns:a16="http://schemas.microsoft.com/office/drawing/2014/main" id="{9EC54947-4BC6-4DD8-98E0-499D4354434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465730" y="3046914"/>
            <a:ext cx="914400" cy="914400"/>
          </a:xfrm>
          <a:prstGeom prst="rect">
            <a:avLst/>
          </a:prstGeom>
        </p:spPr>
      </p:pic>
      <p:pic>
        <p:nvPicPr>
          <p:cNvPr id="84" name="Graphic 83" descr="Users">
            <a:extLst>
              <a:ext uri="{FF2B5EF4-FFF2-40B4-BE49-F238E27FC236}">
                <a16:creationId xmlns:a16="http://schemas.microsoft.com/office/drawing/2014/main" id="{CA02C589-0300-4345-9CAF-3433357FD1C9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969832" y="3046914"/>
            <a:ext cx="914400" cy="914400"/>
          </a:xfrm>
          <a:prstGeom prst="rect">
            <a:avLst/>
          </a:prstGeom>
        </p:spPr>
      </p:pic>
      <p:pic>
        <p:nvPicPr>
          <p:cNvPr id="85" name="Graphic 84" descr="Briefcase">
            <a:extLst>
              <a:ext uri="{FF2B5EF4-FFF2-40B4-BE49-F238E27FC236}">
                <a16:creationId xmlns:a16="http://schemas.microsoft.com/office/drawing/2014/main" id="{DC8E39DD-5084-4C2A-8219-30258CF3BA4D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473934" y="3046914"/>
            <a:ext cx="914400" cy="914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1EFF0"/>
          </a:solidFill>
        </p:spPr>
        <p:txBody>
          <a:bodyPr/>
          <a:lstStyle/>
          <a:p>
            <a:r>
              <a:rPr lang="en-US" dirty="0"/>
              <a:t>Newton’s Cradle with 5 Balls for PowerPoint</a:t>
            </a:r>
          </a:p>
        </p:txBody>
      </p:sp>
    </p:spTree>
    <p:extLst>
      <p:ext uri="{BB962C8B-B14F-4D97-AF65-F5344CB8AC3E}">
        <p14:creationId xmlns:p14="http://schemas.microsoft.com/office/powerpoint/2010/main" val="262171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B32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56F03A4F-5C00-4EFD-845F-8E716A510C72}"/>
              </a:ext>
            </a:extLst>
          </p:cNvPr>
          <p:cNvCxnSpPr>
            <a:cxnSpLocks/>
          </p:cNvCxnSpPr>
          <p:nvPr/>
        </p:nvCxnSpPr>
        <p:spPr>
          <a:xfrm flipH="1">
            <a:off x="1980230" y="0"/>
            <a:ext cx="1604802" cy="2880307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1AF95C8-2C1D-4E63-BB1D-C7007667D9A3}"/>
              </a:ext>
            </a:extLst>
          </p:cNvPr>
          <p:cNvCxnSpPr>
            <a:cxnSpLocks/>
            <a:endCxn id="56" idx="0"/>
          </p:cNvCxnSpPr>
          <p:nvPr/>
        </p:nvCxnSpPr>
        <p:spPr>
          <a:xfrm>
            <a:off x="4931135" y="0"/>
            <a:ext cx="0" cy="277522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1FF22137-FF4B-4547-B970-57032B01C7F3}"/>
              </a:ext>
            </a:extLst>
          </p:cNvPr>
          <p:cNvCxnSpPr>
            <a:cxnSpLocks/>
            <a:endCxn id="57" idx="0"/>
          </p:cNvCxnSpPr>
          <p:nvPr/>
        </p:nvCxnSpPr>
        <p:spPr>
          <a:xfrm flipH="1">
            <a:off x="6421160" y="0"/>
            <a:ext cx="18870" cy="277522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A2BCF644-62CE-42CD-A6D6-8A516BB03367}"/>
              </a:ext>
            </a:extLst>
          </p:cNvPr>
          <p:cNvCxnSpPr>
            <a:cxnSpLocks/>
            <a:endCxn id="58" idx="0"/>
          </p:cNvCxnSpPr>
          <p:nvPr/>
        </p:nvCxnSpPr>
        <p:spPr>
          <a:xfrm>
            <a:off x="7911185" y="0"/>
            <a:ext cx="0" cy="277522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0CAE6EEA-DA04-4B5C-A9FD-1F0CFD43329D}"/>
              </a:ext>
            </a:extLst>
          </p:cNvPr>
          <p:cNvCxnSpPr>
            <a:cxnSpLocks/>
            <a:endCxn id="59" idx="0"/>
          </p:cNvCxnSpPr>
          <p:nvPr/>
        </p:nvCxnSpPr>
        <p:spPr>
          <a:xfrm>
            <a:off x="9401211" y="0"/>
            <a:ext cx="0" cy="277522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0D8D01A-F628-4890-9139-13E32D442092}"/>
              </a:ext>
            </a:extLst>
          </p:cNvPr>
          <p:cNvGrpSpPr/>
          <p:nvPr/>
        </p:nvGrpSpPr>
        <p:grpSpPr>
          <a:xfrm>
            <a:off x="2916408" y="4544735"/>
            <a:ext cx="1816998" cy="1414261"/>
            <a:chOff x="332936" y="2425460"/>
            <a:chExt cx="2937088" cy="2346926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B5AD7C5-BAEC-4BD3-AE88-B26FA3030C34}"/>
                </a:ext>
              </a:extLst>
            </p:cNvPr>
            <p:cNvSpPr txBox="1"/>
            <p:nvPr/>
          </p:nvSpPr>
          <p:spPr>
            <a:xfrm>
              <a:off x="332936" y="2425460"/>
              <a:ext cx="2937088" cy="66397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C15341E0-7138-4F5D-AFAE-0B0506E91EF7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685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C34D5C0B-411B-4873-A09C-06A4476977E2}"/>
              </a:ext>
            </a:extLst>
          </p:cNvPr>
          <p:cNvGrpSpPr/>
          <p:nvPr/>
        </p:nvGrpSpPr>
        <p:grpSpPr>
          <a:xfrm>
            <a:off x="5185474" y="4544735"/>
            <a:ext cx="1816998" cy="1414261"/>
            <a:chOff x="332936" y="2425460"/>
            <a:chExt cx="2937088" cy="2346926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2DD9438-60C4-4214-B73B-2088DE089FDC}"/>
                </a:ext>
              </a:extLst>
            </p:cNvPr>
            <p:cNvSpPr txBox="1"/>
            <p:nvPr/>
          </p:nvSpPr>
          <p:spPr>
            <a:xfrm>
              <a:off x="332936" y="2425460"/>
              <a:ext cx="2937088" cy="66397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8E774D04-89C3-4A19-901D-4EDDCF4DD06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685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FB311157-7DCB-4E10-AC1F-696B2E916877}"/>
              </a:ext>
            </a:extLst>
          </p:cNvPr>
          <p:cNvGrpSpPr/>
          <p:nvPr/>
        </p:nvGrpSpPr>
        <p:grpSpPr>
          <a:xfrm>
            <a:off x="7454540" y="4544735"/>
            <a:ext cx="1816998" cy="1414261"/>
            <a:chOff x="332936" y="2425460"/>
            <a:chExt cx="2937088" cy="2346926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E80C5EC-796F-4434-A48D-1185EFD09C26}"/>
                </a:ext>
              </a:extLst>
            </p:cNvPr>
            <p:cNvSpPr txBox="1"/>
            <p:nvPr/>
          </p:nvSpPr>
          <p:spPr>
            <a:xfrm>
              <a:off x="332936" y="2425460"/>
              <a:ext cx="2937088" cy="66397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57A4C81-697E-41FB-87F6-BD428F38754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685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9F50A91-4580-4EA9-BCFD-03AB90A99E73}"/>
              </a:ext>
            </a:extLst>
          </p:cNvPr>
          <p:cNvGrpSpPr/>
          <p:nvPr/>
        </p:nvGrpSpPr>
        <p:grpSpPr>
          <a:xfrm>
            <a:off x="9723607" y="4544735"/>
            <a:ext cx="1816998" cy="1414261"/>
            <a:chOff x="332936" y="2425460"/>
            <a:chExt cx="2937088" cy="2346926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FE47278F-5DA8-4DE4-934C-786D612ED0DF}"/>
                </a:ext>
              </a:extLst>
            </p:cNvPr>
            <p:cNvSpPr txBox="1"/>
            <p:nvPr/>
          </p:nvSpPr>
          <p:spPr>
            <a:xfrm>
              <a:off x="332936" y="2425460"/>
              <a:ext cx="2937088" cy="66397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671DE5F7-DAEE-4428-87C0-24B242CEC1E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685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75" name="Graphic 74" descr="Users">
            <a:extLst>
              <a:ext uri="{FF2B5EF4-FFF2-40B4-BE49-F238E27FC236}">
                <a16:creationId xmlns:a16="http://schemas.microsoft.com/office/drawing/2014/main" id="{6E5171D3-8D95-4A72-9204-4DEAFC2BFD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86729" y="4623964"/>
            <a:ext cx="304843" cy="304843"/>
          </a:xfrm>
          <a:prstGeom prst="rect">
            <a:avLst/>
          </a:prstGeom>
        </p:spPr>
      </p:pic>
      <p:pic>
        <p:nvPicPr>
          <p:cNvPr id="76" name="Graphic 75" descr="Briefcase">
            <a:extLst>
              <a:ext uri="{FF2B5EF4-FFF2-40B4-BE49-F238E27FC236}">
                <a16:creationId xmlns:a16="http://schemas.microsoft.com/office/drawing/2014/main" id="{87009E5E-C725-467D-BB77-AEE45AF8E51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925067" y="4600169"/>
            <a:ext cx="304843" cy="304843"/>
          </a:xfrm>
          <a:prstGeom prst="rect">
            <a:avLst/>
          </a:prstGeom>
        </p:spPr>
      </p:pic>
      <p:pic>
        <p:nvPicPr>
          <p:cNvPr id="77" name="Graphic 76" descr="Shopping cart">
            <a:extLst>
              <a:ext uri="{FF2B5EF4-FFF2-40B4-BE49-F238E27FC236}">
                <a16:creationId xmlns:a16="http://schemas.microsoft.com/office/drawing/2014/main" id="{EDDE5473-36FD-466D-B93D-70C7BFB19CF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27325" y="4620303"/>
            <a:ext cx="304843" cy="304843"/>
          </a:xfrm>
          <a:prstGeom prst="rect">
            <a:avLst/>
          </a:prstGeom>
        </p:spPr>
      </p:pic>
      <p:pic>
        <p:nvPicPr>
          <p:cNvPr id="78" name="Graphic 77" descr="Medal">
            <a:extLst>
              <a:ext uri="{FF2B5EF4-FFF2-40B4-BE49-F238E27FC236}">
                <a16:creationId xmlns:a16="http://schemas.microsoft.com/office/drawing/2014/main" id="{B71743AA-E3BA-4A97-A9F8-0FC05CD6A651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723607" y="4620304"/>
            <a:ext cx="304843" cy="304843"/>
          </a:xfrm>
          <a:prstGeom prst="rect">
            <a:avLst/>
          </a:prstGeom>
        </p:spPr>
      </p:pic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F7850E8-DFA3-4477-A122-2DC099E69C4C}"/>
              </a:ext>
            </a:extLst>
          </p:cNvPr>
          <p:cNvGrpSpPr/>
          <p:nvPr/>
        </p:nvGrpSpPr>
        <p:grpSpPr>
          <a:xfrm>
            <a:off x="647341" y="4544735"/>
            <a:ext cx="1816998" cy="1414261"/>
            <a:chOff x="332936" y="2425460"/>
            <a:chExt cx="2937088" cy="2346926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825AA62B-AD9A-476C-97FF-E8A4B0695EFA}"/>
                </a:ext>
              </a:extLst>
            </p:cNvPr>
            <p:cNvSpPr txBox="1"/>
            <p:nvPr/>
          </p:nvSpPr>
          <p:spPr>
            <a:xfrm>
              <a:off x="332936" y="2425460"/>
              <a:ext cx="2937088" cy="66397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C900671D-EF8A-4E07-8C56-735A40A209B3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6854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pic>
        <p:nvPicPr>
          <p:cNvPr id="105" name="Graphic 104" descr="Light bulb">
            <a:extLst>
              <a:ext uri="{FF2B5EF4-FFF2-40B4-BE49-F238E27FC236}">
                <a16:creationId xmlns:a16="http://schemas.microsoft.com/office/drawing/2014/main" id="{DC89BDF6-AB09-4826-BA79-3096FBF57DA4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51892" y="4613836"/>
            <a:ext cx="304843" cy="304843"/>
          </a:xfrm>
          <a:prstGeom prst="rect">
            <a:avLst/>
          </a:prstGeom>
        </p:spPr>
      </p:pic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1D300AC-CE31-4EA0-946C-AC3A897016E0}"/>
              </a:ext>
            </a:extLst>
          </p:cNvPr>
          <p:cNvCxnSpPr/>
          <p:nvPr/>
        </p:nvCxnSpPr>
        <p:spPr>
          <a:xfrm>
            <a:off x="2692400" y="4623369"/>
            <a:ext cx="0" cy="133716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F6D8186A-1461-4D3F-8C7F-38380561BBC4}"/>
              </a:ext>
            </a:extLst>
          </p:cNvPr>
          <p:cNvCxnSpPr/>
          <p:nvPr/>
        </p:nvCxnSpPr>
        <p:spPr>
          <a:xfrm>
            <a:off x="4967111" y="4623369"/>
            <a:ext cx="0" cy="133716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458FBC2A-C068-41D2-8074-55E5AF006EC5}"/>
              </a:ext>
            </a:extLst>
          </p:cNvPr>
          <p:cNvCxnSpPr/>
          <p:nvPr/>
        </p:nvCxnSpPr>
        <p:spPr>
          <a:xfrm>
            <a:off x="7241822" y="4623369"/>
            <a:ext cx="0" cy="133716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BC490EB7-C73E-43F1-A5C8-C97D70A83B95}"/>
              </a:ext>
            </a:extLst>
          </p:cNvPr>
          <p:cNvCxnSpPr/>
          <p:nvPr/>
        </p:nvCxnSpPr>
        <p:spPr>
          <a:xfrm>
            <a:off x="9516534" y="4623369"/>
            <a:ext cx="0" cy="133716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Oval 54">
            <a:extLst>
              <a:ext uri="{FF2B5EF4-FFF2-40B4-BE49-F238E27FC236}">
                <a16:creationId xmlns:a16="http://schemas.microsoft.com/office/drawing/2014/main" id="{AE7A9F3F-D7C3-4C7E-B661-9681E8A47E08}"/>
              </a:ext>
            </a:extLst>
          </p:cNvPr>
          <p:cNvSpPr/>
          <p:nvPr/>
        </p:nvSpPr>
        <p:spPr>
          <a:xfrm>
            <a:off x="1251336" y="2255316"/>
            <a:ext cx="1457789" cy="1457789"/>
          </a:xfrm>
          <a:prstGeom prst="ellipse">
            <a:avLst/>
          </a:prstGeom>
          <a:gradFill flip="none" rotWithShape="1">
            <a:gsLst>
              <a:gs pos="0">
                <a:schemeClr val="accent2"/>
              </a:gs>
              <a:gs pos="14000">
                <a:schemeClr val="accent2">
                  <a:lumMod val="20000"/>
                  <a:lumOff val="80000"/>
                </a:schemeClr>
              </a:gs>
              <a:gs pos="64000">
                <a:schemeClr val="accent2"/>
              </a:gs>
              <a:gs pos="84000">
                <a:schemeClr val="accent2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val 55">
            <a:extLst>
              <a:ext uri="{FF2B5EF4-FFF2-40B4-BE49-F238E27FC236}">
                <a16:creationId xmlns:a16="http://schemas.microsoft.com/office/drawing/2014/main" id="{1DF1B53B-F78A-453C-BFE2-A44D53956B3B}"/>
              </a:ext>
            </a:extLst>
          </p:cNvPr>
          <p:cNvSpPr/>
          <p:nvPr/>
        </p:nvSpPr>
        <p:spPr>
          <a:xfrm>
            <a:off x="4202240" y="2775220"/>
            <a:ext cx="1457789" cy="1457789"/>
          </a:xfrm>
          <a:prstGeom prst="ellipse">
            <a:avLst/>
          </a:prstGeom>
          <a:gradFill flip="none" rotWithShape="1">
            <a:gsLst>
              <a:gs pos="0">
                <a:schemeClr val="accent3"/>
              </a:gs>
              <a:gs pos="14000">
                <a:schemeClr val="accent3">
                  <a:lumMod val="20000"/>
                  <a:lumOff val="80000"/>
                </a:schemeClr>
              </a:gs>
              <a:gs pos="46000">
                <a:schemeClr val="accent3"/>
              </a:gs>
              <a:gs pos="84000">
                <a:schemeClr val="accent3">
                  <a:lumMod val="5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>
            <a:extLst>
              <a:ext uri="{FF2B5EF4-FFF2-40B4-BE49-F238E27FC236}">
                <a16:creationId xmlns:a16="http://schemas.microsoft.com/office/drawing/2014/main" id="{D18B664B-9169-4408-9560-6DE0AC3986F5}"/>
              </a:ext>
            </a:extLst>
          </p:cNvPr>
          <p:cNvSpPr/>
          <p:nvPr/>
        </p:nvSpPr>
        <p:spPr>
          <a:xfrm>
            <a:off x="5692265" y="2775220"/>
            <a:ext cx="1457789" cy="1457789"/>
          </a:xfrm>
          <a:prstGeom prst="ellipse">
            <a:avLst/>
          </a:prstGeom>
          <a:gradFill flip="none" rotWithShape="1">
            <a:gsLst>
              <a:gs pos="0">
                <a:schemeClr val="accent5"/>
              </a:gs>
              <a:gs pos="14000">
                <a:schemeClr val="accent5">
                  <a:lumMod val="20000"/>
                  <a:lumOff val="80000"/>
                </a:schemeClr>
              </a:gs>
              <a:gs pos="46000">
                <a:schemeClr val="accent5"/>
              </a:gs>
              <a:gs pos="84000">
                <a:schemeClr val="accent5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34574DF0-325F-4AAD-81D3-C5155E618293}"/>
              </a:ext>
            </a:extLst>
          </p:cNvPr>
          <p:cNvSpPr/>
          <p:nvPr/>
        </p:nvSpPr>
        <p:spPr>
          <a:xfrm>
            <a:off x="7182290" y="2775220"/>
            <a:ext cx="1457789" cy="1457789"/>
          </a:xfrm>
          <a:prstGeom prst="ellipse">
            <a:avLst/>
          </a:prstGeom>
          <a:gradFill flip="none" rotWithShape="1">
            <a:gsLst>
              <a:gs pos="0">
                <a:schemeClr val="accent6"/>
              </a:gs>
              <a:gs pos="16000">
                <a:schemeClr val="accent6">
                  <a:lumMod val="40000"/>
                  <a:lumOff val="60000"/>
                </a:schemeClr>
              </a:gs>
              <a:gs pos="52000">
                <a:schemeClr val="accent6"/>
              </a:gs>
              <a:gs pos="84000">
                <a:schemeClr val="accent6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C82A12FD-4DF0-45DE-9601-98A991234479}"/>
              </a:ext>
            </a:extLst>
          </p:cNvPr>
          <p:cNvSpPr/>
          <p:nvPr/>
        </p:nvSpPr>
        <p:spPr>
          <a:xfrm>
            <a:off x="8672316" y="2775220"/>
            <a:ext cx="1457789" cy="1457789"/>
          </a:xfrm>
          <a:prstGeom prst="ellipse">
            <a:avLst/>
          </a:prstGeom>
          <a:gradFill flip="none" rotWithShape="1">
            <a:gsLst>
              <a:gs pos="0">
                <a:schemeClr val="accent1"/>
              </a:gs>
              <a:gs pos="15000">
                <a:schemeClr val="accent1">
                  <a:lumMod val="40000"/>
                  <a:lumOff val="60000"/>
                </a:schemeClr>
              </a:gs>
              <a:gs pos="59000">
                <a:schemeClr val="accent1"/>
              </a:gs>
              <a:gs pos="84000">
                <a:schemeClr val="accent1">
                  <a:lumMod val="7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" name="Graphic 80" descr="Light bulb">
            <a:extLst>
              <a:ext uri="{FF2B5EF4-FFF2-40B4-BE49-F238E27FC236}">
                <a16:creationId xmlns:a16="http://schemas.microsoft.com/office/drawing/2014/main" id="{597CF3F1-F043-43BC-8F8C-203BED52C05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23030" y="2527010"/>
            <a:ext cx="914400" cy="914400"/>
          </a:xfrm>
          <a:prstGeom prst="rect">
            <a:avLst/>
          </a:prstGeom>
        </p:spPr>
      </p:pic>
      <p:pic>
        <p:nvPicPr>
          <p:cNvPr id="82" name="Graphic 81" descr="Medal">
            <a:extLst>
              <a:ext uri="{FF2B5EF4-FFF2-40B4-BE49-F238E27FC236}">
                <a16:creationId xmlns:a16="http://schemas.microsoft.com/office/drawing/2014/main" id="{E1438975-B03F-4B61-8CF3-438B965FAC47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8961628" y="3046914"/>
            <a:ext cx="914400" cy="914400"/>
          </a:xfrm>
          <a:prstGeom prst="rect">
            <a:avLst/>
          </a:prstGeom>
        </p:spPr>
      </p:pic>
      <p:pic>
        <p:nvPicPr>
          <p:cNvPr id="83" name="Graphic 82" descr="Shopping cart">
            <a:extLst>
              <a:ext uri="{FF2B5EF4-FFF2-40B4-BE49-F238E27FC236}">
                <a16:creationId xmlns:a16="http://schemas.microsoft.com/office/drawing/2014/main" id="{9EC54947-4BC6-4DD8-98E0-499D43544341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7465730" y="3046914"/>
            <a:ext cx="914400" cy="914400"/>
          </a:xfrm>
          <a:prstGeom prst="rect">
            <a:avLst/>
          </a:prstGeom>
        </p:spPr>
      </p:pic>
      <p:pic>
        <p:nvPicPr>
          <p:cNvPr id="84" name="Graphic 83" descr="Users">
            <a:extLst>
              <a:ext uri="{FF2B5EF4-FFF2-40B4-BE49-F238E27FC236}">
                <a16:creationId xmlns:a16="http://schemas.microsoft.com/office/drawing/2014/main" id="{CA02C589-0300-4345-9CAF-3433357FD1C9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5969832" y="3046914"/>
            <a:ext cx="914400" cy="914400"/>
          </a:xfrm>
          <a:prstGeom prst="rect">
            <a:avLst/>
          </a:prstGeom>
        </p:spPr>
      </p:pic>
      <p:pic>
        <p:nvPicPr>
          <p:cNvPr id="85" name="Graphic 84" descr="Briefcase">
            <a:extLst>
              <a:ext uri="{FF2B5EF4-FFF2-40B4-BE49-F238E27FC236}">
                <a16:creationId xmlns:a16="http://schemas.microsoft.com/office/drawing/2014/main" id="{DC8E39DD-5084-4C2A-8219-30258CF3BA4D}"/>
              </a:ext>
            </a:extLst>
          </p:cNvPr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2"/>
              </a:ext>
            </a:extLst>
          </a:blip>
          <a:stretch>
            <a:fillRect/>
          </a:stretch>
        </p:blipFill>
        <p:spPr>
          <a:xfrm>
            <a:off x="4473934" y="3046914"/>
            <a:ext cx="914400" cy="914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2B323B"/>
          </a:solidFill>
        </p:spPr>
        <p:txBody>
          <a:bodyPr/>
          <a:lstStyle/>
          <a:p>
            <a:r>
              <a:rPr lang="en-US" dirty="0"/>
              <a:t>Newton’s Cradle with 5 Balls for PowerPoint</a:t>
            </a:r>
          </a:p>
        </p:txBody>
      </p:sp>
    </p:spTree>
    <p:extLst>
      <p:ext uri="{BB962C8B-B14F-4D97-AF65-F5344CB8AC3E}">
        <p14:creationId xmlns:p14="http://schemas.microsoft.com/office/powerpoint/2010/main" val="3780196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440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Newton’s Cradle with 5 Balls for PowerPoint</vt:lpstr>
      <vt:lpstr>Newton’s Cradle with 5 Balls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Newton’s Cradle with 5 Balls for PowerPoint</dc:title>
  <dc:creator>PresentationGO.com</dc:creator>
  <dc:description>© Copyright PresentationGO.com</dc:description>
  <dcterms:created xsi:type="dcterms:W3CDTF">2014-11-26T05:14:11Z</dcterms:created>
  <dcterms:modified xsi:type="dcterms:W3CDTF">2019-03-10T05:54:47Z</dcterms:modified>
  <cp:category>Graphics &amp; Metaphors</cp:category>
</cp:coreProperties>
</file>