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81964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Newton’s Cradle w/ a Red Sphere – Slide Template</a:t>
            </a:r>
          </a:p>
        </p:txBody>
      </p:sp>
      <p:grpSp>
        <p:nvGrpSpPr>
          <p:cNvPr id="26" name="Group 25">
            <a:extLst>
              <a:ext uri="{FF2B5EF4-FFF2-40B4-BE49-F238E27FC236}">
                <a16:creationId xmlns:a16="http://schemas.microsoft.com/office/drawing/2014/main" id="{3FB9E0DC-5B0F-C708-215B-B93815BA746A}"/>
              </a:ext>
            </a:extLst>
          </p:cNvPr>
          <p:cNvGrpSpPr/>
          <p:nvPr/>
        </p:nvGrpSpPr>
        <p:grpSpPr>
          <a:xfrm>
            <a:off x="2075210" y="1399458"/>
            <a:ext cx="6485824" cy="4059085"/>
            <a:chOff x="2075210" y="1399458"/>
            <a:chExt cx="6485824" cy="4059085"/>
          </a:xfrm>
        </p:grpSpPr>
        <p:sp>
          <p:nvSpPr>
            <p:cNvPr id="3" name="Shape">
              <a:extLst>
                <a:ext uri="{FF2B5EF4-FFF2-40B4-BE49-F238E27FC236}">
                  <a16:creationId xmlns:a16="http://schemas.microsoft.com/office/drawing/2014/main" id="{33BBABD6-F6CF-14FC-3984-D53385EE4694}"/>
                </a:ext>
              </a:extLst>
            </p:cNvPr>
            <p:cNvSpPr/>
            <p:nvPr/>
          </p:nvSpPr>
          <p:spPr>
            <a:xfrm>
              <a:off x="3005773" y="1399458"/>
              <a:ext cx="1378399" cy="2384796"/>
            </a:xfrm>
            <a:custGeom>
              <a:avLst/>
              <a:gdLst/>
              <a:ahLst/>
              <a:cxnLst>
                <a:cxn ang="0">
                  <a:pos x="wd2" y="hd2"/>
                </a:cxn>
                <a:cxn ang="5400000">
                  <a:pos x="wd2" y="hd2"/>
                </a:cxn>
                <a:cxn ang="10800000">
                  <a:pos x="wd2" y="hd2"/>
                </a:cxn>
                <a:cxn ang="16200000">
                  <a:pos x="wd2" y="hd2"/>
                </a:cxn>
              </a:cxnLst>
              <a:rect l="0" t="0" r="r" b="b"/>
              <a:pathLst>
                <a:path w="21521" h="21600" extrusionOk="0">
                  <a:moveTo>
                    <a:pt x="20211" y="0"/>
                  </a:moveTo>
                  <a:lnTo>
                    <a:pt x="6016" y="14875"/>
                  </a:lnTo>
                  <a:lnTo>
                    <a:pt x="17269" y="0"/>
                  </a:lnTo>
                  <a:lnTo>
                    <a:pt x="16040" y="0"/>
                  </a:lnTo>
                  <a:lnTo>
                    <a:pt x="50" y="21140"/>
                  </a:lnTo>
                  <a:cubicBezTo>
                    <a:pt x="-79" y="21300"/>
                    <a:pt x="50" y="21487"/>
                    <a:pt x="325" y="21562"/>
                  </a:cubicBezTo>
                  <a:cubicBezTo>
                    <a:pt x="406" y="21581"/>
                    <a:pt x="487" y="21600"/>
                    <a:pt x="568" y="21600"/>
                  </a:cubicBezTo>
                  <a:cubicBezTo>
                    <a:pt x="762" y="21600"/>
                    <a:pt x="956" y="21534"/>
                    <a:pt x="1069" y="21431"/>
                  </a:cubicBezTo>
                  <a:lnTo>
                    <a:pt x="21521" y="0"/>
                  </a:lnTo>
                  <a:lnTo>
                    <a:pt x="20211"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5E88F16D-67FD-5876-D202-C003730BCAFF}"/>
                </a:ext>
              </a:extLst>
            </p:cNvPr>
            <p:cNvSpPr/>
            <p:nvPr/>
          </p:nvSpPr>
          <p:spPr>
            <a:xfrm>
              <a:off x="5045242" y="1421090"/>
              <a:ext cx="173152" cy="2820448"/>
            </a:xfrm>
            <a:custGeom>
              <a:avLst/>
              <a:gdLst/>
              <a:ahLst/>
              <a:cxnLst>
                <a:cxn ang="0">
                  <a:pos x="wd2" y="hd2"/>
                </a:cxn>
                <a:cxn ang="5400000">
                  <a:pos x="wd2" y="hd2"/>
                </a:cxn>
                <a:cxn ang="10800000">
                  <a:pos x="wd2" y="hd2"/>
                </a:cxn>
                <a:cxn ang="16200000">
                  <a:pos x="wd2" y="hd2"/>
                </a:cxn>
              </a:cxnLst>
              <a:rect l="0" t="0" r="r" b="b"/>
              <a:pathLst>
                <a:path w="21600" h="21600" extrusionOk="0">
                  <a:moveTo>
                    <a:pt x="13200" y="0"/>
                  </a:moveTo>
                  <a:lnTo>
                    <a:pt x="10920" y="7794"/>
                  </a:lnTo>
                  <a:lnTo>
                    <a:pt x="8400" y="0"/>
                  </a:lnTo>
                  <a:lnTo>
                    <a:pt x="0" y="0"/>
                  </a:lnTo>
                  <a:lnTo>
                    <a:pt x="6960" y="21350"/>
                  </a:lnTo>
                  <a:cubicBezTo>
                    <a:pt x="6960" y="21489"/>
                    <a:pt x="8880" y="21600"/>
                    <a:pt x="11160" y="21600"/>
                  </a:cubicBezTo>
                  <a:cubicBezTo>
                    <a:pt x="11160" y="21600"/>
                    <a:pt x="11160" y="21600"/>
                    <a:pt x="11160" y="21600"/>
                  </a:cubicBezTo>
                  <a:cubicBezTo>
                    <a:pt x="13440" y="21600"/>
                    <a:pt x="15360" y="21489"/>
                    <a:pt x="15360" y="21350"/>
                  </a:cubicBezTo>
                  <a:lnTo>
                    <a:pt x="21600" y="0"/>
                  </a:lnTo>
                  <a:lnTo>
                    <a:pt x="13200"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0C1BAA39-BC5A-D413-A8DE-5291C8E96ABA}"/>
                </a:ext>
              </a:extLst>
            </p:cNvPr>
            <p:cNvSpPr/>
            <p:nvPr/>
          </p:nvSpPr>
          <p:spPr>
            <a:xfrm>
              <a:off x="6375659" y="1420859"/>
              <a:ext cx="293398" cy="2821408"/>
            </a:xfrm>
            <a:custGeom>
              <a:avLst/>
              <a:gdLst/>
              <a:ahLst/>
              <a:cxnLst>
                <a:cxn ang="0">
                  <a:pos x="wd2" y="hd2"/>
                </a:cxn>
                <a:cxn ang="5400000">
                  <a:pos x="wd2" y="hd2"/>
                </a:cxn>
                <a:cxn ang="10800000">
                  <a:pos x="wd2" y="hd2"/>
                </a:cxn>
                <a:cxn ang="16200000">
                  <a:pos x="wd2" y="hd2"/>
                </a:cxn>
              </a:cxnLst>
              <a:rect l="0" t="0" r="r" b="b"/>
              <a:pathLst>
                <a:path w="21600" h="21600" extrusionOk="0">
                  <a:moveTo>
                    <a:pt x="16643" y="0"/>
                  </a:moveTo>
                  <a:lnTo>
                    <a:pt x="10906" y="14979"/>
                  </a:lnTo>
                  <a:lnTo>
                    <a:pt x="4957" y="0"/>
                  </a:lnTo>
                  <a:lnTo>
                    <a:pt x="0" y="0"/>
                  </a:lnTo>
                  <a:lnTo>
                    <a:pt x="8427" y="21350"/>
                  </a:lnTo>
                  <a:cubicBezTo>
                    <a:pt x="8498" y="21490"/>
                    <a:pt x="9561" y="21600"/>
                    <a:pt x="10906" y="21600"/>
                  </a:cubicBezTo>
                  <a:cubicBezTo>
                    <a:pt x="10906" y="21600"/>
                    <a:pt x="10906" y="21600"/>
                    <a:pt x="10906" y="21600"/>
                  </a:cubicBezTo>
                  <a:cubicBezTo>
                    <a:pt x="12252" y="21600"/>
                    <a:pt x="13314" y="21490"/>
                    <a:pt x="13385" y="21350"/>
                  </a:cubicBezTo>
                  <a:lnTo>
                    <a:pt x="21600" y="0"/>
                  </a:lnTo>
                  <a:lnTo>
                    <a:pt x="16643"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F80227BD-8218-3C19-58EC-4522BA7F6000}"/>
                </a:ext>
              </a:extLst>
            </p:cNvPr>
            <p:cNvSpPr/>
            <p:nvPr/>
          </p:nvSpPr>
          <p:spPr>
            <a:xfrm>
              <a:off x="7647916" y="1420860"/>
              <a:ext cx="577172" cy="2821407"/>
            </a:xfrm>
            <a:custGeom>
              <a:avLst/>
              <a:gdLst/>
              <a:ahLst/>
              <a:cxnLst>
                <a:cxn ang="0">
                  <a:pos x="wd2" y="hd2"/>
                </a:cxn>
                <a:cxn ang="5400000">
                  <a:pos x="wd2" y="hd2"/>
                </a:cxn>
                <a:cxn ang="10800000">
                  <a:pos x="wd2" y="hd2"/>
                </a:cxn>
                <a:cxn ang="16200000">
                  <a:pos x="wd2" y="hd2"/>
                </a:cxn>
              </a:cxnLst>
              <a:rect l="0" t="0" r="r" b="b"/>
              <a:pathLst>
                <a:path w="21600" h="21600" extrusionOk="0">
                  <a:moveTo>
                    <a:pt x="19044" y="0"/>
                  </a:moveTo>
                  <a:lnTo>
                    <a:pt x="10836" y="18507"/>
                  </a:lnTo>
                  <a:lnTo>
                    <a:pt x="2520" y="0"/>
                  </a:lnTo>
                  <a:lnTo>
                    <a:pt x="0" y="0"/>
                  </a:lnTo>
                  <a:lnTo>
                    <a:pt x="9612" y="21364"/>
                  </a:lnTo>
                  <a:cubicBezTo>
                    <a:pt x="9684" y="21497"/>
                    <a:pt x="10224" y="21600"/>
                    <a:pt x="10872" y="21600"/>
                  </a:cubicBezTo>
                  <a:cubicBezTo>
                    <a:pt x="10872" y="21600"/>
                    <a:pt x="10872" y="21600"/>
                    <a:pt x="10872" y="21600"/>
                  </a:cubicBezTo>
                  <a:cubicBezTo>
                    <a:pt x="11520" y="21600"/>
                    <a:pt x="12060" y="21497"/>
                    <a:pt x="12132" y="21364"/>
                  </a:cubicBezTo>
                  <a:lnTo>
                    <a:pt x="21600" y="0"/>
                  </a:lnTo>
                  <a:lnTo>
                    <a:pt x="19044"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7" name="Circle">
              <a:extLst>
                <a:ext uri="{FF2B5EF4-FFF2-40B4-BE49-F238E27FC236}">
                  <a16:creationId xmlns:a16="http://schemas.microsoft.com/office/drawing/2014/main" id="{327BAF9D-5D04-4431-3CFB-F0F536C2C473}"/>
                </a:ext>
              </a:extLst>
            </p:cNvPr>
            <p:cNvSpPr/>
            <p:nvPr/>
          </p:nvSpPr>
          <p:spPr>
            <a:xfrm>
              <a:off x="4427289" y="4080143"/>
              <a:ext cx="1378400" cy="137840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B392181E-9F50-3BF3-446C-C7F07D59D624}"/>
                </a:ext>
              </a:extLst>
            </p:cNvPr>
            <p:cNvSpPr/>
            <p:nvPr/>
          </p:nvSpPr>
          <p:spPr>
            <a:xfrm>
              <a:off x="4870761" y="4138303"/>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CFC34EBF-E4EA-B963-8B33-8E88786DC4B7}"/>
                </a:ext>
              </a:extLst>
            </p:cNvPr>
            <p:cNvSpPr/>
            <p:nvPr/>
          </p:nvSpPr>
          <p:spPr>
            <a:xfrm>
              <a:off x="5161563" y="4298243"/>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6" y="8302"/>
                    <a:pt x="17783" y="614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0" name="Circle">
              <a:extLst>
                <a:ext uri="{FF2B5EF4-FFF2-40B4-BE49-F238E27FC236}">
                  <a16:creationId xmlns:a16="http://schemas.microsoft.com/office/drawing/2014/main" id="{7062FCA5-A782-8E3E-F3AE-5E6661720DCC}"/>
                </a:ext>
              </a:extLst>
            </p:cNvPr>
            <p:cNvSpPr/>
            <p:nvPr/>
          </p:nvSpPr>
          <p:spPr>
            <a:xfrm>
              <a:off x="2075210" y="3614861"/>
              <a:ext cx="1378400" cy="1378400"/>
            </a:xfrm>
            <a:prstGeom prst="ellipse">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A8A406DD-E738-A636-DD5C-788F59499C62}"/>
                </a:ext>
              </a:extLst>
            </p:cNvPr>
            <p:cNvSpPr/>
            <p:nvPr/>
          </p:nvSpPr>
          <p:spPr>
            <a:xfrm>
              <a:off x="2518682" y="3673020"/>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55"/>
                    <a:pt x="17766" y="6125"/>
                  </a:cubicBez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ED3E084-4FF1-7044-03A4-CE17CEA9C8CD}"/>
                </a:ext>
              </a:extLst>
            </p:cNvPr>
            <p:cNvSpPr/>
            <p:nvPr/>
          </p:nvSpPr>
          <p:spPr>
            <a:xfrm>
              <a:off x="2809484" y="3832961"/>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7" y="8247"/>
                    <a:pt x="17783" y="6142"/>
                  </a:cubicBezTo>
                  <a:close/>
                </a:path>
              </a:pathLst>
            </a:custGeom>
            <a:solidFill>
              <a:schemeClr val="accent5">
                <a:lumMod val="40000"/>
                <a:lumOff val="60000"/>
              </a:schemeClr>
            </a:solidFill>
            <a:ln w="12700">
              <a:miter lim="400000"/>
            </a:ln>
          </p:spPr>
          <p:txBody>
            <a:bodyPr lIns="28575" tIns="28575" rIns="28575" bIns="28575" anchor="ctr"/>
            <a:lstStyle/>
            <a:p>
              <a:pPr>
                <a:defRPr sz="3000">
                  <a:solidFill>
                    <a:srgbClr val="FFFFFF"/>
                  </a:solidFill>
                </a:defRPr>
              </a:pPr>
              <a:endParaRPr sz="2250"/>
            </a:p>
          </p:txBody>
        </p:sp>
        <p:sp>
          <p:nvSpPr>
            <p:cNvPr id="13" name="Circle">
              <a:extLst>
                <a:ext uri="{FF2B5EF4-FFF2-40B4-BE49-F238E27FC236}">
                  <a16:creationId xmlns:a16="http://schemas.microsoft.com/office/drawing/2014/main" id="{552A1B7D-1F01-FFC5-F067-480991DD1F6A}"/>
                </a:ext>
              </a:extLst>
            </p:cNvPr>
            <p:cNvSpPr/>
            <p:nvPr/>
          </p:nvSpPr>
          <p:spPr>
            <a:xfrm>
              <a:off x="5801326" y="4080143"/>
              <a:ext cx="1378400" cy="137840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E785C26C-244F-72FC-22E3-B90893B34D7A}"/>
                </a:ext>
              </a:extLst>
            </p:cNvPr>
            <p:cNvSpPr/>
            <p:nvPr/>
          </p:nvSpPr>
          <p:spPr>
            <a:xfrm>
              <a:off x="6244798" y="4138303"/>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A69DC1DF-B801-16AE-57A6-BC1ACA43F4F7}"/>
                </a:ext>
              </a:extLst>
            </p:cNvPr>
            <p:cNvSpPr/>
            <p:nvPr/>
          </p:nvSpPr>
          <p:spPr>
            <a:xfrm>
              <a:off x="6535600" y="4298243"/>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6" name="Circle">
              <a:extLst>
                <a:ext uri="{FF2B5EF4-FFF2-40B4-BE49-F238E27FC236}">
                  <a16:creationId xmlns:a16="http://schemas.microsoft.com/office/drawing/2014/main" id="{AB0A864F-685F-9549-65C8-12D26B00BE09}"/>
                </a:ext>
              </a:extLst>
            </p:cNvPr>
            <p:cNvSpPr/>
            <p:nvPr/>
          </p:nvSpPr>
          <p:spPr>
            <a:xfrm>
              <a:off x="7182634" y="4080143"/>
              <a:ext cx="1378400" cy="137840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38142F9F-07E2-0282-F1D7-F701EAAB3CFF}"/>
                </a:ext>
              </a:extLst>
            </p:cNvPr>
            <p:cNvSpPr/>
            <p:nvPr/>
          </p:nvSpPr>
          <p:spPr>
            <a:xfrm>
              <a:off x="7626106" y="4138303"/>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A907BF07-724D-1C43-2031-0E873F799C4E}"/>
                </a:ext>
              </a:extLst>
            </p:cNvPr>
            <p:cNvSpPr/>
            <p:nvPr/>
          </p:nvSpPr>
          <p:spPr>
            <a:xfrm>
              <a:off x="7916908" y="4298243"/>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nvGrpSpPr>
          <p:cNvPr id="19" name="Group 18">
            <a:extLst>
              <a:ext uri="{FF2B5EF4-FFF2-40B4-BE49-F238E27FC236}">
                <a16:creationId xmlns:a16="http://schemas.microsoft.com/office/drawing/2014/main" id="{4878E06B-8B21-83A4-F1D1-A0F8BC1C7C31}"/>
              </a:ext>
            </a:extLst>
          </p:cNvPr>
          <p:cNvGrpSpPr/>
          <p:nvPr/>
        </p:nvGrpSpPr>
        <p:grpSpPr>
          <a:xfrm>
            <a:off x="255548" y="1481955"/>
            <a:ext cx="2703552" cy="1683195"/>
            <a:chOff x="332936" y="2596988"/>
            <a:chExt cx="2926080" cy="2244259"/>
          </a:xfrm>
        </p:grpSpPr>
        <p:sp>
          <p:nvSpPr>
            <p:cNvPr id="20" name="TextBox 19">
              <a:extLst>
                <a:ext uri="{FF2B5EF4-FFF2-40B4-BE49-F238E27FC236}">
                  <a16:creationId xmlns:a16="http://schemas.microsoft.com/office/drawing/2014/main" id="{E4A83E12-4994-CE9C-3E7E-C53CB9006611}"/>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t>Lorem Ipsum</a:t>
              </a:r>
            </a:p>
          </p:txBody>
        </p:sp>
        <p:sp>
          <p:nvSpPr>
            <p:cNvPr id="21" name="TextBox 20">
              <a:extLst>
                <a:ext uri="{FF2B5EF4-FFF2-40B4-BE49-F238E27FC236}">
                  <a16:creationId xmlns:a16="http://schemas.microsoft.com/office/drawing/2014/main" id="{77CDDA85-A546-514D-D739-4E192C010ADE}"/>
                </a:ext>
              </a:extLst>
            </p:cNvPr>
            <p:cNvSpPr txBox="1"/>
            <p:nvPr/>
          </p:nvSpPr>
          <p:spPr>
            <a:xfrm>
              <a:off x="332936" y="3086921"/>
              <a:ext cx="2926080" cy="1754326"/>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a:t>
              </a:r>
            </a:p>
          </p:txBody>
        </p:sp>
      </p:grpSp>
      <p:grpSp>
        <p:nvGrpSpPr>
          <p:cNvPr id="23" name="Group 22">
            <a:extLst>
              <a:ext uri="{FF2B5EF4-FFF2-40B4-BE49-F238E27FC236}">
                <a16:creationId xmlns:a16="http://schemas.microsoft.com/office/drawing/2014/main" id="{2BE0ACFF-5D94-013C-3075-4F71021B7BB0}"/>
              </a:ext>
            </a:extLst>
          </p:cNvPr>
          <p:cNvGrpSpPr/>
          <p:nvPr/>
        </p:nvGrpSpPr>
        <p:grpSpPr>
          <a:xfrm>
            <a:off x="1662759" y="5119875"/>
            <a:ext cx="2194560" cy="1083978"/>
            <a:chOff x="249702" y="4621698"/>
            <a:chExt cx="2194560" cy="1083978"/>
          </a:xfrm>
        </p:grpSpPr>
        <p:sp>
          <p:nvSpPr>
            <p:cNvPr id="24" name="TextBox 23">
              <a:extLst>
                <a:ext uri="{FF2B5EF4-FFF2-40B4-BE49-F238E27FC236}">
                  <a16:creationId xmlns:a16="http://schemas.microsoft.com/office/drawing/2014/main" id="{774BDE95-304A-F956-6576-0B9DE98DAD3A}"/>
                </a:ext>
              </a:extLst>
            </p:cNvPr>
            <p:cNvSpPr txBox="1"/>
            <p:nvPr/>
          </p:nvSpPr>
          <p:spPr>
            <a:xfrm>
              <a:off x="249702" y="4621698"/>
              <a:ext cx="2194560" cy="400110"/>
            </a:xfrm>
            <a:prstGeom prst="rect">
              <a:avLst/>
            </a:prstGeom>
            <a:noFill/>
          </p:spPr>
          <p:txBody>
            <a:bodyPr wrap="square" lIns="0" rIns="0" rtlCol="0" anchor="b">
              <a:spAutoFit/>
            </a:bodyPr>
            <a:lstStyle/>
            <a:p>
              <a:pPr algn="ctr"/>
              <a:r>
                <a:rPr lang="en-US" sz="2000" b="1" noProof="1"/>
                <a:t>Lorem Ipsum</a:t>
              </a:r>
            </a:p>
          </p:txBody>
        </p:sp>
        <p:sp>
          <p:nvSpPr>
            <p:cNvPr id="25" name="TextBox 24">
              <a:extLst>
                <a:ext uri="{FF2B5EF4-FFF2-40B4-BE49-F238E27FC236}">
                  <a16:creationId xmlns:a16="http://schemas.microsoft.com/office/drawing/2014/main" id="{1257C1F7-A290-D30F-B1AF-A7094132DA3D}"/>
                </a:ext>
              </a:extLst>
            </p:cNvPr>
            <p:cNvSpPr txBox="1"/>
            <p:nvPr/>
          </p:nvSpPr>
          <p:spPr>
            <a:xfrm>
              <a:off x="249702" y="4997790"/>
              <a:ext cx="219456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Newton’s Cradle w/ a Red Sphere – Slide Template</a:t>
            </a:r>
          </a:p>
        </p:txBody>
      </p:sp>
      <p:grpSp>
        <p:nvGrpSpPr>
          <p:cNvPr id="26" name="Group 25">
            <a:extLst>
              <a:ext uri="{FF2B5EF4-FFF2-40B4-BE49-F238E27FC236}">
                <a16:creationId xmlns:a16="http://schemas.microsoft.com/office/drawing/2014/main" id="{3FB9E0DC-5B0F-C708-215B-B93815BA746A}"/>
              </a:ext>
            </a:extLst>
          </p:cNvPr>
          <p:cNvGrpSpPr/>
          <p:nvPr/>
        </p:nvGrpSpPr>
        <p:grpSpPr>
          <a:xfrm>
            <a:off x="2075210" y="1399458"/>
            <a:ext cx="6485824" cy="4059085"/>
            <a:chOff x="2075210" y="1399458"/>
            <a:chExt cx="6485824" cy="4059085"/>
          </a:xfrm>
        </p:grpSpPr>
        <p:sp>
          <p:nvSpPr>
            <p:cNvPr id="3" name="Shape">
              <a:extLst>
                <a:ext uri="{FF2B5EF4-FFF2-40B4-BE49-F238E27FC236}">
                  <a16:creationId xmlns:a16="http://schemas.microsoft.com/office/drawing/2014/main" id="{33BBABD6-F6CF-14FC-3984-D53385EE4694}"/>
                </a:ext>
              </a:extLst>
            </p:cNvPr>
            <p:cNvSpPr/>
            <p:nvPr/>
          </p:nvSpPr>
          <p:spPr>
            <a:xfrm>
              <a:off x="3005773" y="1399458"/>
              <a:ext cx="1378399" cy="2384796"/>
            </a:xfrm>
            <a:custGeom>
              <a:avLst/>
              <a:gdLst/>
              <a:ahLst/>
              <a:cxnLst>
                <a:cxn ang="0">
                  <a:pos x="wd2" y="hd2"/>
                </a:cxn>
                <a:cxn ang="5400000">
                  <a:pos x="wd2" y="hd2"/>
                </a:cxn>
                <a:cxn ang="10800000">
                  <a:pos x="wd2" y="hd2"/>
                </a:cxn>
                <a:cxn ang="16200000">
                  <a:pos x="wd2" y="hd2"/>
                </a:cxn>
              </a:cxnLst>
              <a:rect l="0" t="0" r="r" b="b"/>
              <a:pathLst>
                <a:path w="21521" h="21600" extrusionOk="0">
                  <a:moveTo>
                    <a:pt x="20211" y="0"/>
                  </a:moveTo>
                  <a:lnTo>
                    <a:pt x="6016" y="14875"/>
                  </a:lnTo>
                  <a:lnTo>
                    <a:pt x="17269" y="0"/>
                  </a:lnTo>
                  <a:lnTo>
                    <a:pt x="16040" y="0"/>
                  </a:lnTo>
                  <a:lnTo>
                    <a:pt x="50" y="21140"/>
                  </a:lnTo>
                  <a:cubicBezTo>
                    <a:pt x="-79" y="21300"/>
                    <a:pt x="50" y="21487"/>
                    <a:pt x="325" y="21562"/>
                  </a:cubicBezTo>
                  <a:cubicBezTo>
                    <a:pt x="406" y="21581"/>
                    <a:pt x="487" y="21600"/>
                    <a:pt x="568" y="21600"/>
                  </a:cubicBezTo>
                  <a:cubicBezTo>
                    <a:pt x="762" y="21600"/>
                    <a:pt x="956" y="21534"/>
                    <a:pt x="1069" y="21431"/>
                  </a:cubicBezTo>
                  <a:lnTo>
                    <a:pt x="21521" y="0"/>
                  </a:lnTo>
                  <a:lnTo>
                    <a:pt x="20211"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5E88F16D-67FD-5876-D202-C003730BCAFF}"/>
                </a:ext>
              </a:extLst>
            </p:cNvPr>
            <p:cNvSpPr/>
            <p:nvPr/>
          </p:nvSpPr>
          <p:spPr>
            <a:xfrm>
              <a:off x="5045242" y="1421090"/>
              <a:ext cx="173152" cy="2820448"/>
            </a:xfrm>
            <a:custGeom>
              <a:avLst/>
              <a:gdLst/>
              <a:ahLst/>
              <a:cxnLst>
                <a:cxn ang="0">
                  <a:pos x="wd2" y="hd2"/>
                </a:cxn>
                <a:cxn ang="5400000">
                  <a:pos x="wd2" y="hd2"/>
                </a:cxn>
                <a:cxn ang="10800000">
                  <a:pos x="wd2" y="hd2"/>
                </a:cxn>
                <a:cxn ang="16200000">
                  <a:pos x="wd2" y="hd2"/>
                </a:cxn>
              </a:cxnLst>
              <a:rect l="0" t="0" r="r" b="b"/>
              <a:pathLst>
                <a:path w="21600" h="21600" extrusionOk="0">
                  <a:moveTo>
                    <a:pt x="13200" y="0"/>
                  </a:moveTo>
                  <a:lnTo>
                    <a:pt x="10920" y="7794"/>
                  </a:lnTo>
                  <a:lnTo>
                    <a:pt x="8400" y="0"/>
                  </a:lnTo>
                  <a:lnTo>
                    <a:pt x="0" y="0"/>
                  </a:lnTo>
                  <a:lnTo>
                    <a:pt x="6960" y="21350"/>
                  </a:lnTo>
                  <a:cubicBezTo>
                    <a:pt x="6960" y="21489"/>
                    <a:pt x="8880" y="21600"/>
                    <a:pt x="11160" y="21600"/>
                  </a:cubicBezTo>
                  <a:cubicBezTo>
                    <a:pt x="11160" y="21600"/>
                    <a:pt x="11160" y="21600"/>
                    <a:pt x="11160" y="21600"/>
                  </a:cubicBezTo>
                  <a:cubicBezTo>
                    <a:pt x="13440" y="21600"/>
                    <a:pt x="15360" y="21489"/>
                    <a:pt x="15360" y="21350"/>
                  </a:cubicBezTo>
                  <a:lnTo>
                    <a:pt x="21600" y="0"/>
                  </a:lnTo>
                  <a:lnTo>
                    <a:pt x="13200"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0C1BAA39-BC5A-D413-A8DE-5291C8E96ABA}"/>
                </a:ext>
              </a:extLst>
            </p:cNvPr>
            <p:cNvSpPr/>
            <p:nvPr/>
          </p:nvSpPr>
          <p:spPr>
            <a:xfrm>
              <a:off x="6375659" y="1420859"/>
              <a:ext cx="293398" cy="2821408"/>
            </a:xfrm>
            <a:custGeom>
              <a:avLst/>
              <a:gdLst/>
              <a:ahLst/>
              <a:cxnLst>
                <a:cxn ang="0">
                  <a:pos x="wd2" y="hd2"/>
                </a:cxn>
                <a:cxn ang="5400000">
                  <a:pos x="wd2" y="hd2"/>
                </a:cxn>
                <a:cxn ang="10800000">
                  <a:pos x="wd2" y="hd2"/>
                </a:cxn>
                <a:cxn ang="16200000">
                  <a:pos x="wd2" y="hd2"/>
                </a:cxn>
              </a:cxnLst>
              <a:rect l="0" t="0" r="r" b="b"/>
              <a:pathLst>
                <a:path w="21600" h="21600" extrusionOk="0">
                  <a:moveTo>
                    <a:pt x="16643" y="0"/>
                  </a:moveTo>
                  <a:lnTo>
                    <a:pt x="10906" y="14979"/>
                  </a:lnTo>
                  <a:lnTo>
                    <a:pt x="4957" y="0"/>
                  </a:lnTo>
                  <a:lnTo>
                    <a:pt x="0" y="0"/>
                  </a:lnTo>
                  <a:lnTo>
                    <a:pt x="8427" y="21350"/>
                  </a:lnTo>
                  <a:cubicBezTo>
                    <a:pt x="8498" y="21490"/>
                    <a:pt x="9561" y="21600"/>
                    <a:pt x="10906" y="21600"/>
                  </a:cubicBezTo>
                  <a:cubicBezTo>
                    <a:pt x="10906" y="21600"/>
                    <a:pt x="10906" y="21600"/>
                    <a:pt x="10906" y="21600"/>
                  </a:cubicBezTo>
                  <a:cubicBezTo>
                    <a:pt x="12252" y="21600"/>
                    <a:pt x="13314" y="21490"/>
                    <a:pt x="13385" y="21350"/>
                  </a:cubicBezTo>
                  <a:lnTo>
                    <a:pt x="21600" y="0"/>
                  </a:lnTo>
                  <a:lnTo>
                    <a:pt x="16643"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F80227BD-8218-3C19-58EC-4522BA7F6000}"/>
                </a:ext>
              </a:extLst>
            </p:cNvPr>
            <p:cNvSpPr/>
            <p:nvPr/>
          </p:nvSpPr>
          <p:spPr>
            <a:xfrm>
              <a:off x="7647916" y="1420860"/>
              <a:ext cx="577172" cy="2821407"/>
            </a:xfrm>
            <a:custGeom>
              <a:avLst/>
              <a:gdLst/>
              <a:ahLst/>
              <a:cxnLst>
                <a:cxn ang="0">
                  <a:pos x="wd2" y="hd2"/>
                </a:cxn>
                <a:cxn ang="5400000">
                  <a:pos x="wd2" y="hd2"/>
                </a:cxn>
                <a:cxn ang="10800000">
                  <a:pos x="wd2" y="hd2"/>
                </a:cxn>
                <a:cxn ang="16200000">
                  <a:pos x="wd2" y="hd2"/>
                </a:cxn>
              </a:cxnLst>
              <a:rect l="0" t="0" r="r" b="b"/>
              <a:pathLst>
                <a:path w="21600" h="21600" extrusionOk="0">
                  <a:moveTo>
                    <a:pt x="19044" y="0"/>
                  </a:moveTo>
                  <a:lnTo>
                    <a:pt x="10836" y="18507"/>
                  </a:lnTo>
                  <a:lnTo>
                    <a:pt x="2520" y="0"/>
                  </a:lnTo>
                  <a:lnTo>
                    <a:pt x="0" y="0"/>
                  </a:lnTo>
                  <a:lnTo>
                    <a:pt x="9612" y="21364"/>
                  </a:lnTo>
                  <a:cubicBezTo>
                    <a:pt x="9684" y="21497"/>
                    <a:pt x="10224" y="21600"/>
                    <a:pt x="10872" y="21600"/>
                  </a:cubicBezTo>
                  <a:cubicBezTo>
                    <a:pt x="10872" y="21600"/>
                    <a:pt x="10872" y="21600"/>
                    <a:pt x="10872" y="21600"/>
                  </a:cubicBezTo>
                  <a:cubicBezTo>
                    <a:pt x="11520" y="21600"/>
                    <a:pt x="12060" y="21497"/>
                    <a:pt x="12132" y="21364"/>
                  </a:cubicBezTo>
                  <a:lnTo>
                    <a:pt x="21600" y="0"/>
                  </a:lnTo>
                  <a:lnTo>
                    <a:pt x="19044" y="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7" name="Circle">
              <a:extLst>
                <a:ext uri="{FF2B5EF4-FFF2-40B4-BE49-F238E27FC236}">
                  <a16:creationId xmlns:a16="http://schemas.microsoft.com/office/drawing/2014/main" id="{327BAF9D-5D04-4431-3CFB-F0F536C2C473}"/>
                </a:ext>
              </a:extLst>
            </p:cNvPr>
            <p:cNvSpPr/>
            <p:nvPr/>
          </p:nvSpPr>
          <p:spPr>
            <a:xfrm>
              <a:off x="4427289" y="4080143"/>
              <a:ext cx="1378400" cy="137840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B392181E-9F50-3BF3-446C-C7F07D59D624}"/>
                </a:ext>
              </a:extLst>
            </p:cNvPr>
            <p:cNvSpPr/>
            <p:nvPr/>
          </p:nvSpPr>
          <p:spPr>
            <a:xfrm>
              <a:off x="4870761" y="4138303"/>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CFC34EBF-E4EA-B963-8B33-8E88786DC4B7}"/>
                </a:ext>
              </a:extLst>
            </p:cNvPr>
            <p:cNvSpPr/>
            <p:nvPr/>
          </p:nvSpPr>
          <p:spPr>
            <a:xfrm>
              <a:off x="5161563" y="4298243"/>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6" y="8302"/>
                    <a:pt x="17783" y="614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0" name="Circle">
              <a:extLst>
                <a:ext uri="{FF2B5EF4-FFF2-40B4-BE49-F238E27FC236}">
                  <a16:creationId xmlns:a16="http://schemas.microsoft.com/office/drawing/2014/main" id="{7062FCA5-A782-8E3E-F3AE-5E6661720DCC}"/>
                </a:ext>
              </a:extLst>
            </p:cNvPr>
            <p:cNvSpPr/>
            <p:nvPr/>
          </p:nvSpPr>
          <p:spPr>
            <a:xfrm>
              <a:off x="2075210" y="3614861"/>
              <a:ext cx="1378400" cy="1378400"/>
            </a:xfrm>
            <a:prstGeom prst="ellipse">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A8A406DD-E738-A636-DD5C-788F59499C62}"/>
                </a:ext>
              </a:extLst>
            </p:cNvPr>
            <p:cNvSpPr/>
            <p:nvPr/>
          </p:nvSpPr>
          <p:spPr>
            <a:xfrm>
              <a:off x="2518682" y="3673020"/>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55"/>
                    <a:pt x="17766" y="6125"/>
                  </a:cubicBez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ED3E084-4FF1-7044-03A4-CE17CEA9C8CD}"/>
                </a:ext>
              </a:extLst>
            </p:cNvPr>
            <p:cNvSpPr/>
            <p:nvPr/>
          </p:nvSpPr>
          <p:spPr>
            <a:xfrm>
              <a:off x="2809484" y="3832961"/>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7" y="8247"/>
                    <a:pt x="17783" y="6142"/>
                  </a:cubicBezTo>
                  <a:close/>
                </a:path>
              </a:pathLst>
            </a:custGeom>
            <a:solidFill>
              <a:schemeClr val="accent5">
                <a:lumMod val="40000"/>
                <a:lumOff val="60000"/>
              </a:schemeClr>
            </a:solidFill>
            <a:ln w="12700">
              <a:miter lim="400000"/>
            </a:ln>
          </p:spPr>
          <p:txBody>
            <a:bodyPr lIns="28575" tIns="28575" rIns="28575" bIns="28575" anchor="ctr"/>
            <a:lstStyle/>
            <a:p>
              <a:pPr>
                <a:defRPr sz="3000">
                  <a:solidFill>
                    <a:srgbClr val="FFFFFF"/>
                  </a:solidFill>
                </a:defRPr>
              </a:pPr>
              <a:endParaRPr sz="2250"/>
            </a:p>
          </p:txBody>
        </p:sp>
        <p:sp>
          <p:nvSpPr>
            <p:cNvPr id="13" name="Circle">
              <a:extLst>
                <a:ext uri="{FF2B5EF4-FFF2-40B4-BE49-F238E27FC236}">
                  <a16:creationId xmlns:a16="http://schemas.microsoft.com/office/drawing/2014/main" id="{552A1B7D-1F01-FFC5-F067-480991DD1F6A}"/>
                </a:ext>
              </a:extLst>
            </p:cNvPr>
            <p:cNvSpPr/>
            <p:nvPr/>
          </p:nvSpPr>
          <p:spPr>
            <a:xfrm>
              <a:off x="5801326" y="4080143"/>
              <a:ext cx="1378400" cy="137840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E785C26C-244F-72FC-22E3-B90893B34D7A}"/>
                </a:ext>
              </a:extLst>
            </p:cNvPr>
            <p:cNvSpPr/>
            <p:nvPr/>
          </p:nvSpPr>
          <p:spPr>
            <a:xfrm>
              <a:off x="6244798" y="4138303"/>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A69DC1DF-B801-16AE-57A6-BC1ACA43F4F7}"/>
                </a:ext>
              </a:extLst>
            </p:cNvPr>
            <p:cNvSpPr/>
            <p:nvPr/>
          </p:nvSpPr>
          <p:spPr>
            <a:xfrm>
              <a:off x="6535600" y="4298243"/>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6" name="Circle">
              <a:extLst>
                <a:ext uri="{FF2B5EF4-FFF2-40B4-BE49-F238E27FC236}">
                  <a16:creationId xmlns:a16="http://schemas.microsoft.com/office/drawing/2014/main" id="{AB0A864F-685F-9549-65C8-12D26B00BE09}"/>
                </a:ext>
              </a:extLst>
            </p:cNvPr>
            <p:cNvSpPr/>
            <p:nvPr/>
          </p:nvSpPr>
          <p:spPr>
            <a:xfrm>
              <a:off x="7182634" y="4080143"/>
              <a:ext cx="1378400" cy="137840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38142F9F-07E2-0282-F1D7-F701EAAB3CFF}"/>
                </a:ext>
              </a:extLst>
            </p:cNvPr>
            <p:cNvSpPr/>
            <p:nvPr/>
          </p:nvSpPr>
          <p:spPr>
            <a:xfrm>
              <a:off x="7626106" y="4138303"/>
              <a:ext cx="801884" cy="610185"/>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A907BF07-724D-1C43-2031-0E873F799C4E}"/>
                </a:ext>
              </a:extLst>
            </p:cNvPr>
            <p:cNvSpPr/>
            <p:nvPr/>
          </p:nvSpPr>
          <p:spPr>
            <a:xfrm>
              <a:off x="7916908" y="4298243"/>
              <a:ext cx="358316" cy="273104"/>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nvGrpSpPr>
          <p:cNvPr id="19" name="Group 18">
            <a:extLst>
              <a:ext uri="{FF2B5EF4-FFF2-40B4-BE49-F238E27FC236}">
                <a16:creationId xmlns:a16="http://schemas.microsoft.com/office/drawing/2014/main" id="{4878E06B-8B21-83A4-F1D1-A0F8BC1C7C31}"/>
              </a:ext>
            </a:extLst>
          </p:cNvPr>
          <p:cNvGrpSpPr/>
          <p:nvPr/>
        </p:nvGrpSpPr>
        <p:grpSpPr>
          <a:xfrm>
            <a:off x="255548" y="1481955"/>
            <a:ext cx="2703552" cy="1683195"/>
            <a:chOff x="332936" y="2596988"/>
            <a:chExt cx="2926080" cy="2244259"/>
          </a:xfrm>
        </p:grpSpPr>
        <p:sp>
          <p:nvSpPr>
            <p:cNvPr id="20" name="TextBox 19">
              <a:extLst>
                <a:ext uri="{FF2B5EF4-FFF2-40B4-BE49-F238E27FC236}">
                  <a16:creationId xmlns:a16="http://schemas.microsoft.com/office/drawing/2014/main" id="{E4A83E12-4994-CE9C-3E7E-C53CB9006611}"/>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1" name="TextBox 20">
              <a:extLst>
                <a:ext uri="{FF2B5EF4-FFF2-40B4-BE49-F238E27FC236}">
                  <a16:creationId xmlns:a16="http://schemas.microsoft.com/office/drawing/2014/main" id="{77CDDA85-A546-514D-D739-4E192C010ADE}"/>
                </a:ext>
              </a:extLst>
            </p:cNvPr>
            <p:cNvSpPr txBox="1"/>
            <p:nvPr/>
          </p:nvSpPr>
          <p:spPr>
            <a:xfrm>
              <a:off x="332936" y="3086921"/>
              <a:ext cx="2926080" cy="1754326"/>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a:t>
              </a:r>
            </a:p>
          </p:txBody>
        </p:sp>
      </p:grpSp>
      <p:grpSp>
        <p:nvGrpSpPr>
          <p:cNvPr id="23" name="Group 22">
            <a:extLst>
              <a:ext uri="{FF2B5EF4-FFF2-40B4-BE49-F238E27FC236}">
                <a16:creationId xmlns:a16="http://schemas.microsoft.com/office/drawing/2014/main" id="{2BE0ACFF-5D94-013C-3075-4F71021B7BB0}"/>
              </a:ext>
            </a:extLst>
          </p:cNvPr>
          <p:cNvGrpSpPr/>
          <p:nvPr/>
        </p:nvGrpSpPr>
        <p:grpSpPr>
          <a:xfrm>
            <a:off x="1662759" y="5119875"/>
            <a:ext cx="2194560" cy="1083978"/>
            <a:chOff x="249702" y="4621698"/>
            <a:chExt cx="2194560" cy="1083978"/>
          </a:xfrm>
        </p:grpSpPr>
        <p:sp>
          <p:nvSpPr>
            <p:cNvPr id="24" name="TextBox 23">
              <a:extLst>
                <a:ext uri="{FF2B5EF4-FFF2-40B4-BE49-F238E27FC236}">
                  <a16:creationId xmlns:a16="http://schemas.microsoft.com/office/drawing/2014/main" id="{774BDE95-304A-F956-6576-0B9DE98DAD3A}"/>
                </a:ext>
              </a:extLst>
            </p:cNvPr>
            <p:cNvSpPr txBox="1"/>
            <p:nvPr/>
          </p:nvSpPr>
          <p:spPr>
            <a:xfrm>
              <a:off x="249702" y="4621698"/>
              <a:ext cx="2194560" cy="40011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5" name="TextBox 24">
              <a:extLst>
                <a:ext uri="{FF2B5EF4-FFF2-40B4-BE49-F238E27FC236}">
                  <a16:creationId xmlns:a16="http://schemas.microsoft.com/office/drawing/2014/main" id="{1257C1F7-A290-D30F-B1AF-A7094132DA3D}"/>
                </a:ext>
              </a:extLst>
            </p:cNvPr>
            <p:cNvSpPr txBox="1"/>
            <p:nvPr/>
          </p:nvSpPr>
          <p:spPr>
            <a:xfrm>
              <a:off x="249702" y="4997790"/>
              <a:ext cx="219456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spTree>
    <p:extLst>
      <p:ext uri="{BB962C8B-B14F-4D97-AF65-F5344CB8AC3E}">
        <p14:creationId xmlns:p14="http://schemas.microsoft.com/office/powerpoint/2010/main" val="398188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277</Words>
  <Application>Microsoft Office PowerPoint</Application>
  <PresentationFormat>On-screen Show (4:3)</PresentationFormat>
  <Paragraphs>18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Newton’s Cradle w/ a Red Sphere – Slide Template</vt:lpstr>
      <vt:lpstr>Newton’s Cradle w/ a Red Sphere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Cradle w/ a Red Sphere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2022-11-07T19:14:47Z</dcterms:modified>
  <cp:category>Graphics &amp; Metaphors</cp:category>
</cp:coreProperties>
</file>