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7" r:id="rId4"/>
    <p:sldId id="366"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06" d="100"/>
          <a:sy n="106" d="100"/>
        </p:scale>
        <p:origin x="157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12/28/2018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2472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7595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a:t>Copyright </a:t>
            </a:r>
            <a:r>
              <a:rPr lang="en-US" b="1"/>
              <a:t>PresentationGO.</a:t>
            </a:r>
            <a:r>
              <a:rPr lang="en-US" b="1" dirty="0"/>
              <a:t>com</a:t>
            </a:r>
            <a:r>
              <a:rPr lang="en-US" dirty="0"/>
              <a:t> – The free </a:t>
            </a:r>
            <a:r>
              <a:rPr lang="en-US"/>
              <a:t>PowerPoint template library</a:t>
            </a:r>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AEDF2B47-7C58-458B-A014-B081B81A8D06}"/>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747213" y="6121399"/>
            <a:ext cx="3649590" cy="369332"/>
          </a:xfrm>
          <a:prstGeom prst="rect">
            <a:avLst/>
          </a:prstGeom>
          <a:noFill/>
        </p:spPr>
        <p:txBody>
          <a:bodyPr wrap="none" rtlCol="0" anchor="ctr">
            <a:spAutoFit/>
          </a:bodyPr>
          <a:lstStyle/>
          <a:p>
            <a:pPr algn="ctr"/>
            <a:r>
              <a:rPr lang="en-US" dirty="0">
                <a:solidFill>
                  <a:srgbClr val="A5CD00"/>
                </a:solidFill>
              </a:rPr>
              <a:t>T</a:t>
            </a:r>
            <a:r>
              <a:rPr lang="en-US" baseline="0" dirty="0">
                <a:solidFill>
                  <a:srgbClr val="A5CD00"/>
                </a:solidFill>
              </a:rPr>
              <a:t>he </a:t>
            </a:r>
            <a:r>
              <a:rPr lang="en-US" baseline="0">
                <a:solidFill>
                  <a:srgbClr val="A5CD00"/>
                </a:solidFill>
              </a:rPr>
              <a:t>free PowerPoint template </a:t>
            </a:r>
            <a:r>
              <a:rPr lang="en-US" baseline="0" dirty="0">
                <a:solidFill>
                  <a:srgbClr val="A5CD00"/>
                </a:solidFill>
              </a:rPr>
              <a:t>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12/28/2018</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noProof="1"/>
              <a:t>NO-GO! Traffic Light for PowerPoint</a:t>
            </a:r>
          </a:p>
        </p:txBody>
      </p:sp>
      <p:grpSp>
        <p:nvGrpSpPr>
          <p:cNvPr id="3" name="Group 2">
            <a:extLst>
              <a:ext uri="{FF2B5EF4-FFF2-40B4-BE49-F238E27FC236}">
                <a16:creationId xmlns:a16="http://schemas.microsoft.com/office/drawing/2014/main" id="{5C342825-20AB-40CB-A09D-BA320B05CCB4}"/>
              </a:ext>
            </a:extLst>
          </p:cNvPr>
          <p:cNvGrpSpPr/>
          <p:nvPr/>
        </p:nvGrpSpPr>
        <p:grpSpPr>
          <a:xfrm>
            <a:off x="1081769" y="2119993"/>
            <a:ext cx="2304116" cy="2832476"/>
            <a:chOff x="-850900" y="15836899"/>
            <a:chExt cx="6293947" cy="7737222"/>
          </a:xfrm>
        </p:grpSpPr>
        <p:sp>
          <p:nvSpPr>
            <p:cNvPr id="41" name="Shape">
              <a:extLst>
                <a:ext uri="{FF2B5EF4-FFF2-40B4-BE49-F238E27FC236}">
                  <a16:creationId xmlns:a16="http://schemas.microsoft.com/office/drawing/2014/main" id="{F3756128-5FC6-492D-9E59-91A96CF81544}"/>
                </a:ext>
              </a:extLst>
            </p:cNvPr>
            <p:cNvSpPr/>
            <p:nvPr/>
          </p:nvSpPr>
          <p:spPr>
            <a:xfrm>
              <a:off x="241300" y="15836899"/>
              <a:ext cx="4121150" cy="7737222"/>
            </a:xfrm>
            <a:custGeom>
              <a:avLst/>
              <a:gdLst/>
              <a:ahLst/>
              <a:cxnLst>
                <a:cxn ang="0">
                  <a:pos x="wd2" y="hd2"/>
                </a:cxn>
                <a:cxn ang="5400000">
                  <a:pos x="wd2" y="hd2"/>
                </a:cxn>
                <a:cxn ang="10800000">
                  <a:pos x="wd2" y="hd2"/>
                </a:cxn>
                <a:cxn ang="16200000">
                  <a:pos x="wd2" y="hd2"/>
                </a:cxn>
              </a:cxnLst>
              <a:rect l="0" t="0" r="r" b="b"/>
              <a:pathLst>
                <a:path w="21600" h="21600" extrusionOk="0">
                  <a:moveTo>
                    <a:pt x="21599" y="18698"/>
                  </a:moveTo>
                  <a:cubicBezTo>
                    <a:pt x="21599" y="20301"/>
                    <a:pt x="19339" y="21600"/>
                    <a:pt x="16551" y="21600"/>
                  </a:cubicBezTo>
                  <a:lnTo>
                    <a:pt x="5048" y="21600"/>
                  </a:lnTo>
                  <a:cubicBezTo>
                    <a:pt x="2261" y="21600"/>
                    <a:pt x="0" y="20301"/>
                    <a:pt x="0" y="18698"/>
                  </a:cubicBezTo>
                  <a:lnTo>
                    <a:pt x="0" y="2902"/>
                  </a:lnTo>
                  <a:cubicBezTo>
                    <a:pt x="0" y="1299"/>
                    <a:pt x="2260" y="0"/>
                    <a:pt x="5048" y="0"/>
                  </a:cubicBezTo>
                  <a:lnTo>
                    <a:pt x="16552" y="0"/>
                  </a:lnTo>
                  <a:cubicBezTo>
                    <a:pt x="19339" y="0"/>
                    <a:pt x="21600" y="1299"/>
                    <a:pt x="21600" y="2902"/>
                  </a:cubicBezTo>
                  <a:lnTo>
                    <a:pt x="21600" y="18698"/>
                  </a:lnTo>
                  <a:close/>
                </a:path>
              </a:pathLst>
            </a:custGeom>
            <a:solidFill>
              <a:srgbClr val="4B4B4B"/>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2" name="Circle">
              <a:extLst>
                <a:ext uri="{FF2B5EF4-FFF2-40B4-BE49-F238E27FC236}">
                  <a16:creationId xmlns:a16="http://schemas.microsoft.com/office/drawing/2014/main" id="{92670AE8-C6B7-45F7-A92F-87DE4BBD2F80}"/>
                </a:ext>
              </a:extLst>
            </p:cNvPr>
            <p:cNvSpPr/>
            <p:nvPr/>
          </p:nvSpPr>
          <p:spPr>
            <a:xfrm>
              <a:off x="736600" y="16383000"/>
              <a:ext cx="3117059" cy="3117058"/>
            </a:xfrm>
            <a:prstGeom prst="ellipse">
              <a:avLst/>
            </a:prstGeom>
            <a:solidFill>
              <a:srgbClr val="FFFFFF"/>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3" name="Circle">
              <a:extLst>
                <a:ext uri="{FF2B5EF4-FFF2-40B4-BE49-F238E27FC236}">
                  <a16:creationId xmlns:a16="http://schemas.microsoft.com/office/drawing/2014/main" id="{7FD6B6B1-275B-42C8-9DA9-726C97E51ECE}"/>
                </a:ext>
              </a:extLst>
            </p:cNvPr>
            <p:cNvSpPr/>
            <p:nvPr/>
          </p:nvSpPr>
          <p:spPr>
            <a:xfrm>
              <a:off x="1181100" y="20256500"/>
              <a:ext cx="2244322" cy="2244322"/>
            </a:xfrm>
            <a:prstGeom prst="ellipse">
              <a:avLst/>
            </a:prstGeom>
            <a:solidFill>
              <a:srgbClr val="FFFFFF"/>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4" name="Shape">
              <a:extLst>
                <a:ext uri="{FF2B5EF4-FFF2-40B4-BE49-F238E27FC236}">
                  <a16:creationId xmlns:a16="http://schemas.microsoft.com/office/drawing/2014/main" id="{B448DFDD-732A-46EF-A78F-7929C17E5AA3}"/>
                </a:ext>
              </a:extLst>
            </p:cNvPr>
            <p:cNvSpPr/>
            <p:nvPr/>
          </p:nvSpPr>
          <p:spPr>
            <a:xfrm>
              <a:off x="914400" y="16560799"/>
              <a:ext cx="2761652" cy="2761730"/>
            </a:xfrm>
            <a:custGeom>
              <a:avLst/>
              <a:gdLst/>
              <a:ahLst/>
              <a:cxnLst>
                <a:cxn ang="0">
                  <a:pos x="wd2" y="hd2"/>
                </a:cxn>
                <a:cxn ang="5400000">
                  <a:pos x="wd2" y="hd2"/>
                </a:cxn>
                <a:cxn ang="10800000">
                  <a:pos x="wd2" y="hd2"/>
                </a:cxn>
                <a:cxn ang="16200000">
                  <a:pos x="wd2" y="hd2"/>
                </a:cxn>
              </a:cxnLst>
              <a:rect l="0" t="0" r="r" b="b"/>
              <a:pathLst>
                <a:path w="20390" h="19874" extrusionOk="0">
                  <a:moveTo>
                    <a:pt x="19848" y="13221"/>
                  </a:moveTo>
                  <a:cubicBezTo>
                    <a:pt x="18872" y="16172"/>
                    <a:pt x="16446" y="18486"/>
                    <a:pt x="13405" y="19395"/>
                  </a:cubicBezTo>
                  <a:cubicBezTo>
                    <a:pt x="9677" y="20510"/>
                    <a:pt x="6114" y="19594"/>
                    <a:pt x="3602" y="17516"/>
                  </a:cubicBezTo>
                  <a:cubicBezTo>
                    <a:pt x="3461" y="17400"/>
                    <a:pt x="3325" y="17280"/>
                    <a:pt x="3192" y="17158"/>
                  </a:cubicBezTo>
                  <a:cubicBezTo>
                    <a:pt x="499" y="14679"/>
                    <a:pt x="-805" y="10783"/>
                    <a:pt x="526" y="6696"/>
                  </a:cubicBezTo>
                  <a:cubicBezTo>
                    <a:pt x="1470" y="3796"/>
                    <a:pt x="3805" y="1487"/>
                    <a:pt x="6773" y="542"/>
                  </a:cubicBezTo>
                  <a:cubicBezTo>
                    <a:pt x="11900" y="-1090"/>
                    <a:pt x="16743" y="1125"/>
                    <a:pt x="19023" y="4967"/>
                  </a:cubicBezTo>
                  <a:cubicBezTo>
                    <a:pt x="19092" y="5085"/>
                    <a:pt x="19160" y="5204"/>
                    <a:pt x="19224" y="5323"/>
                  </a:cubicBezTo>
                  <a:cubicBezTo>
                    <a:pt x="20444" y="7581"/>
                    <a:pt x="20795" y="10360"/>
                    <a:pt x="19848" y="13221"/>
                  </a:cubicBezTo>
                  <a:close/>
                </a:path>
              </a:pathLst>
            </a:custGeom>
            <a:solidFill>
              <a:schemeClr val="accent5">
                <a:lumMod val="75000"/>
              </a:schemeClr>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5" name="Shape">
              <a:extLst>
                <a:ext uri="{FF2B5EF4-FFF2-40B4-BE49-F238E27FC236}">
                  <a16:creationId xmlns:a16="http://schemas.microsoft.com/office/drawing/2014/main" id="{113C68BD-3091-43A4-AE79-A3D1A1509BF7}"/>
                </a:ext>
              </a:extLst>
            </p:cNvPr>
            <p:cNvSpPr/>
            <p:nvPr/>
          </p:nvSpPr>
          <p:spPr>
            <a:xfrm>
              <a:off x="1244599" y="16979900"/>
              <a:ext cx="2431416" cy="2349628"/>
            </a:xfrm>
            <a:custGeom>
              <a:avLst/>
              <a:gdLst/>
              <a:ahLst/>
              <a:cxnLst>
                <a:cxn ang="0">
                  <a:pos x="wd2" y="hd2"/>
                </a:cxn>
                <a:cxn ang="5400000">
                  <a:pos x="wd2" y="hd2"/>
                </a:cxn>
                <a:cxn ang="10800000">
                  <a:pos x="wd2" y="hd2"/>
                </a:cxn>
                <a:cxn ang="16200000">
                  <a:pos x="wd2" y="hd2"/>
                </a:cxn>
              </a:cxnLst>
              <a:rect l="0" t="0" r="r" b="b"/>
              <a:pathLst>
                <a:path w="21600" h="21600" extrusionOk="0">
                  <a:moveTo>
                    <a:pt x="21600" y="8906"/>
                  </a:moveTo>
                  <a:cubicBezTo>
                    <a:pt x="21600" y="15915"/>
                    <a:pt x="16108" y="21600"/>
                    <a:pt x="9333" y="21600"/>
                  </a:cubicBezTo>
                  <a:cubicBezTo>
                    <a:pt x="6308" y="21600"/>
                    <a:pt x="3538" y="20465"/>
                    <a:pt x="1400" y="18588"/>
                  </a:cubicBezTo>
                  <a:cubicBezTo>
                    <a:pt x="504" y="16827"/>
                    <a:pt x="0" y="14823"/>
                    <a:pt x="0" y="12694"/>
                  </a:cubicBezTo>
                  <a:cubicBezTo>
                    <a:pt x="0" y="5685"/>
                    <a:pt x="5492" y="0"/>
                    <a:pt x="12267" y="0"/>
                  </a:cubicBezTo>
                  <a:cubicBezTo>
                    <a:pt x="15290" y="0"/>
                    <a:pt x="18060" y="1132"/>
                    <a:pt x="20198" y="3012"/>
                  </a:cubicBezTo>
                  <a:cubicBezTo>
                    <a:pt x="21093" y="4772"/>
                    <a:pt x="21600" y="6779"/>
                    <a:pt x="21600" y="8906"/>
                  </a:cubicBezTo>
                  <a:close/>
                </a:path>
              </a:pathLst>
            </a:custGeom>
            <a:solidFill>
              <a:schemeClr val="accent5"/>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6" name="Shape">
              <a:extLst>
                <a:ext uri="{FF2B5EF4-FFF2-40B4-BE49-F238E27FC236}">
                  <a16:creationId xmlns:a16="http://schemas.microsoft.com/office/drawing/2014/main" id="{672F4904-E4E4-442A-AB21-B216B88DF76B}"/>
                </a:ext>
              </a:extLst>
            </p:cNvPr>
            <p:cNvSpPr/>
            <p:nvPr/>
          </p:nvSpPr>
          <p:spPr>
            <a:xfrm>
              <a:off x="1308099" y="20383500"/>
              <a:ext cx="1988442" cy="1988312"/>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4"/>
                    <a:pt x="16765" y="21600"/>
                    <a:pt x="10801" y="21600"/>
                  </a:cubicBezTo>
                  <a:cubicBezTo>
                    <a:pt x="8138" y="21600"/>
                    <a:pt x="5699" y="20634"/>
                    <a:pt x="3817" y="19038"/>
                  </a:cubicBezTo>
                  <a:cubicBezTo>
                    <a:pt x="3668" y="18912"/>
                    <a:pt x="3525" y="18783"/>
                    <a:pt x="3383" y="18649"/>
                  </a:cubicBezTo>
                  <a:cubicBezTo>
                    <a:pt x="1300" y="16681"/>
                    <a:pt x="0" y="13892"/>
                    <a:pt x="0" y="10800"/>
                  </a:cubicBezTo>
                  <a:cubicBezTo>
                    <a:pt x="0" y="4836"/>
                    <a:pt x="4835" y="0"/>
                    <a:pt x="10799" y="0"/>
                  </a:cubicBezTo>
                  <a:cubicBezTo>
                    <a:pt x="14796" y="0"/>
                    <a:pt x="18285" y="2172"/>
                    <a:pt x="20151" y="5399"/>
                  </a:cubicBezTo>
                  <a:cubicBezTo>
                    <a:pt x="20225" y="5527"/>
                    <a:pt x="20296" y="5657"/>
                    <a:pt x="20365" y="5786"/>
                  </a:cubicBezTo>
                  <a:cubicBezTo>
                    <a:pt x="21154" y="7282"/>
                    <a:pt x="21600" y="8988"/>
                    <a:pt x="21600" y="10800"/>
                  </a:cubicBezTo>
                  <a:close/>
                </a:path>
              </a:pathLst>
            </a:custGeom>
            <a:solidFill>
              <a:srgbClr val="353535"/>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7" name="Shape">
              <a:extLst>
                <a:ext uri="{FF2B5EF4-FFF2-40B4-BE49-F238E27FC236}">
                  <a16:creationId xmlns:a16="http://schemas.microsoft.com/office/drawing/2014/main" id="{9A19BDB9-8A61-4660-9535-535E0995F20C}"/>
                </a:ext>
              </a:extLst>
            </p:cNvPr>
            <p:cNvSpPr/>
            <p:nvPr/>
          </p:nvSpPr>
          <p:spPr>
            <a:xfrm>
              <a:off x="1549399" y="20675599"/>
              <a:ext cx="1750569" cy="1691641"/>
            </a:xfrm>
            <a:custGeom>
              <a:avLst/>
              <a:gdLst/>
              <a:ahLst/>
              <a:cxnLst>
                <a:cxn ang="0">
                  <a:pos x="wd2" y="hd2"/>
                </a:cxn>
                <a:cxn ang="5400000">
                  <a:pos x="wd2" y="hd2"/>
                </a:cxn>
                <a:cxn ang="10800000">
                  <a:pos x="wd2" y="hd2"/>
                </a:cxn>
                <a:cxn ang="16200000">
                  <a:pos x="wd2" y="hd2"/>
                </a:cxn>
              </a:cxnLst>
              <a:rect l="0" t="0" r="r" b="b"/>
              <a:pathLst>
                <a:path w="21600" h="21600" extrusionOk="0">
                  <a:moveTo>
                    <a:pt x="21600" y="8906"/>
                  </a:moveTo>
                  <a:cubicBezTo>
                    <a:pt x="21600" y="15916"/>
                    <a:pt x="16108" y="21600"/>
                    <a:pt x="9333" y="21600"/>
                  </a:cubicBezTo>
                  <a:cubicBezTo>
                    <a:pt x="6309" y="21600"/>
                    <a:pt x="3538" y="20465"/>
                    <a:pt x="1401" y="18589"/>
                  </a:cubicBezTo>
                  <a:cubicBezTo>
                    <a:pt x="505" y="16828"/>
                    <a:pt x="0" y="14823"/>
                    <a:pt x="0" y="12694"/>
                  </a:cubicBezTo>
                  <a:cubicBezTo>
                    <a:pt x="0" y="5684"/>
                    <a:pt x="5492" y="0"/>
                    <a:pt x="12267" y="0"/>
                  </a:cubicBezTo>
                  <a:cubicBezTo>
                    <a:pt x="15290" y="0"/>
                    <a:pt x="18058" y="1132"/>
                    <a:pt x="20197" y="3011"/>
                  </a:cubicBezTo>
                  <a:cubicBezTo>
                    <a:pt x="21094" y="4771"/>
                    <a:pt x="21600" y="6777"/>
                    <a:pt x="21600" y="8906"/>
                  </a:cubicBezTo>
                  <a:close/>
                </a:path>
              </a:pathLst>
            </a:custGeom>
            <a:solidFill>
              <a:srgbClr val="4B4B4B"/>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8" name="Shape">
              <a:extLst>
                <a:ext uri="{FF2B5EF4-FFF2-40B4-BE49-F238E27FC236}">
                  <a16:creationId xmlns:a16="http://schemas.microsoft.com/office/drawing/2014/main" id="{C88268AB-7A42-49D4-9C44-4C5E409ABF5B}"/>
                </a:ext>
              </a:extLst>
            </p:cNvPr>
            <p:cNvSpPr/>
            <p:nvPr/>
          </p:nvSpPr>
          <p:spPr>
            <a:xfrm>
              <a:off x="4495800" y="20319999"/>
              <a:ext cx="947247" cy="2130554"/>
            </a:xfrm>
            <a:custGeom>
              <a:avLst/>
              <a:gdLst/>
              <a:ahLst/>
              <a:cxnLst>
                <a:cxn ang="0">
                  <a:pos x="wd2" y="hd2"/>
                </a:cxn>
                <a:cxn ang="5400000">
                  <a:pos x="wd2" y="hd2"/>
                </a:cxn>
                <a:cxn ang="10800000">
                  <a:pos x="wd2" y="hd2"/>
                </a:cxn>
                <a:cxn ang="16200000">
                  <a:pos x="wd2" y="hd2"/>
                </a:cxn>
              </a:cxnLst>
              <a:rect l="0" t="0" r="r" b="b"/>
              <a:pathLst>
                <a:path w="20285" h="21600" extrusionOk="0">
                  <a:moveTo>
                    <a:pt x="19933" y="5592"/>
                  </a:moveTo>
                  <a:lnTo>
                    <a:pt x="12323" y="18393"/>
                  </a:lnTo>
                  <a:cubicBezTo>
                    <a:pt x="11194" y="20289"/>
                    <a:pt x="7539" y="21600"/>
                    <a:pt x="3378" y="21600"/>
                  </a:cubicBezTo>
                  <a:lnTo>
                    <a:pt x="0" y="21600"/>
                  </a:lnTo>
                  <a:lnTo>
                    <a:pt x="0" y="0"/>
                  </a:lnTo>
                  <a:lnTo>
                    <a:pt x="10988" y="0"/>
                  </a:lnTo>
                  <a:cubicBezTo>
                    <a:pt x="17145" y="0"/>
                    <a:pt x="21600" y="2785"/>
                    <a:pt x="19933" y="5592"/>
                  </a:cubicBezTo>
                  <a:close/>
                </a:path>
              </a:pathLst>
            </a:custGeom>
            <a:solidFill>
              <a:srgbClr val="4B4B4B"/>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9" name="Shape">
              <a:extLst>
                <a:ext uri="{FF2B5EF4-FFF2-40B4-BE49-F238E27FC236}">
                  <a16:creationId xmlns:a16="http://schemas.microsoft.com/office/drawing/2014/main" id="{AAE793AC-7675-4F46-90D6-C47C87F8AB23}"/>
                </a:ext>
              </a:extLst>
            </p:cNvPr>
            <p:cNvSpPr/>
            <p:nvPr/>
          </p:nvSpPr>
          <p:spPr>
            <a:xfrm>
              <a:off x="-850900" y="16878299"/>
              <a:ext cx="947288" cy="2130554"/>
            </a:xfrm>
            <a:custGeom>
              <a:avLst/>
              <a:gdLst/>
              <a:ahLst/>
              <a:cxnLst>
                <a:cxn ang="0">
                  <a:pos x="wd2" y="hd2"/>
                </a:cxn>
                <a:cxn ang="5400000">
                  <a:pos x="wd2" y="hd2"/>
                </a:cxn>
                <a:cxn ang="10800000">
                  <a:pos x="wd2" y="hd2"/>
                </a:cxn>
                <a:cxn ang="16200000">
                  <a:pos x="wd2" y="hd2"/>
                </a:cxn>
              </a:cxnLst>
              <a:rect l="0" t="0" r="r" b="b"/>
              <a:pathLst>
                <a:path w="20284" h="21600" extrusionOk="0">
                  <a:moveTo>
                    <a:pt x="354" y="5592"/>
                  </a:moveTo>
                  <a:lnTo>
                    <a:pt x="7963" y="18393"/>
                  </a:lnTo>
                  <a:cubicBezTo>
                    <a:pt x="9091" y="20289"/>
                    <a:pt x="12746" y="21600"/>
                    <a:pt x="16907" y="21600"/>
                  </a:cubicBezTo>
                  <a:lnTo>
                    <a:pt x="20284" y="21600"/>
                  </a:lnTo>
                  <a:lnTo>
                    <a:pt x="20284" y="0"/>
                  </a:lnTo>
                  <a:lnTo>
                    <a:pt x="9298" y="0"/>
                  </a:lnTo>
                  <a:cubicBezTo>
                    <a:pt x="3141" y="0"/>
                    <a:pt x="-1316" y="2785"/>
                    <a:pt x="354" y="5592"/>
                  </a:cubicBezTo>
                  <a:close/>
                </a:path>
              </a:pathLst>
            </a:custGeom>
            <a:solidFill>
              <a:srgbClr val="4B4B4B"/>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50" name="Shape">
              <a:extLst>
                <a:ext uri="{FF2B5EF4-FFF2-40B4-BE49-F238E27FC236}">
                  <a16:creationId xmlns:a16="http://schemas.microsoft.com/office/drawing/2014/main" id="{3C5718D1-3AED-4142-9472-ACD01C19E019}"/>
                </a:ext>
              </a:extLst>
            </p:cNvPr>
            <p:cNvSpPr/>
            <p:nvPr/>
          </p:nvSpPr>
          <p:spPr>
            <a:xfrm>
              <a:off x="-850900" y="20307300"/>
              <a:ext cx="947288" cy="2130551"/>
            </a:xfrm>
            <a:custGeom>
              <a:avLst/>
              <a:gdLst/>
              <a:ahLst/>
              <a:cxnLst>
                <a:cxn ang="0">
                  <a:pos x="wd2" y="hd2"/>
                </a:cxn>
                <a:cxn ang="5400000">
                  <a:pos x="wd2" y="hd2"/>
                </a:cxn>
                <a:cxn ang="10800000">
                  <a:pos x="wd2" y="hd2"/>
                </a:cxn>
                <a:cxn ang="16200000">
                  <a:pos x="wd2" y="hd2"/>
                </a:cxn>
              </a:cxnLst>
              <a:rect l="0" t="0" r="r" b="b"/>
              <a:pathLst>
                <a:path w="20284" h="21600" extrusionOk="0">
                  <a:moveTo>
                    <a:pt x="354" y="5592"/>
                  </a:moveTo>
                  <a:lnTo>
                    <a:pt x="7963" y="18393"/>
                  </a:lnTo>
                  <a:cubicBezTo>
                    <a:pt x="9091" y="20289"/>
                    <a:pt x="12746" y="21600"/>
                    <a:pt x="16907" y="21600"/>
                  </a:cubicBezTo>
                  <a:lnTo>
                    <a:pt x="20284" y="21600"/>
                  </a:lnTo>
                  <a:lnTo>
                    <a:pt x="20284" y="0"/>
                  </a:lnTo>
                  <a:lnTo>
                    <a:pt x="9298" y="0"/>
                  </a:lnTo>
                  <a:cubicBezTo>
                    <a:pt x="3141" y="0"/>
                    <a:pt x="-1316" y="2785"/>
                    <a:pt x="354" y="5592"/>
                  </a:cubicBezTo>
                  <a:close/>
                </a:path>
              </a:pathLst>
            </a:custGeom>
            <a:solidFill>
              <a:srgbClr val="4B4B4B"/>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51" name="Shape">
              <a:extLst>
                <a:ext uri="{FF2B5EF4-FFF2-40B4-BE49-F238E27FC236}">
                  <a16:creationId xmlns:a16="http://schemas.microsoft.com/office/drawing/2014/main" id="{690BA433-A696-4638-8786-69CE784B4013}"/>
                </a:ext>
              </a:extLst>
            </p:cNvPr>
            <p:cNvSpPr/>
            <p:nvPr/>
          </p:nvSpPr>
          <p:spPr>
            <a:xfrm>
              <a:off x="4495800" y="16878299"/>
              <a:ext cx="947247" cy="2130554"/>
            </a:xfrm>
            <a:custGeom>
              <a:avLst/>
              <a:gdLst/>
              <a:ahLst/>
              <a:cxnLst>
                <a:cxn ang="0">
                  <a:pos x="wd2" y="hd2"/>
                </a:cxn>
                <a:cxn ang="5400000">
                  <a:pos x="wd2" y="hd2"/>
                </a:cxn>
                <a:cxn ang="10800000">
                  <a:pos x="wd2" y="hd2"/>
                </a:cxn>
                <a:cxn ang="16200000">
                  <a:pos x="wd2" y="hd2"/>
                </a:cxn>
              </a:cxnLst>
              <a:rect l="0" t="0" r="r" b="b"/>
              <a:pathLst>
                <a:path w="20285" h="21600" extrusionOk="0">
                  <a:moveTo>
                    <a:pt x="19933" y="5592"/>
                  </a:moveTo>
                  <a:lnTo>
                    <a:pt x="12323" y="18393"/>
                  </a:lnTo>
                  <a:cubicBezTo>
                    <a:pt x="11194" y="20289"/>
                    <a:pt x="7539" y="21600"/>
                    <a:pt x="3378" y="21600"/>
                  </a:cubicBezTo>
                  <a:lnTo>
                    <a:pt x="0" y="21600"/>
                  </a:lnTo>
                  <a:lnTo>
                    <a:pt x="0" y="0"/>
                  </a:lnTo>
                  <a:lnTo>
                    <a:pt x="10988" y="0"/>
                  </a:lnTo>
                  <a:cubicBezTo>
                    <a:pt x="17145" y="0"/>
                    <a:pt x="21600" y="2785"/>
                    <a:pt x="19933" y="5592"/>
                  </a:cubicBezTo>
                  <a:close/>
                </a:path>
              </a:pathLst>
            </a:custGeom>
            <a:solidFill>
              <a:srgbClr val="4B4B4B"/>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grpSp>
      <p:pic>
        <p:nvPicPr>
          <p:cNvPr id="52" name="Graphic 51" descr="Raised Hand">
            <a:extLst>
              <a:ext uri="{FF2B5EF4-FFF2-40B4-BE49-F238E27FC236}">
                <a16:creationId xmlns:a16="http://schemas.microsoft.com/office/drawing/2014/main" id="{29C466A7-28E0-433C-A2DF-2D09C39A9F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26251" y="2611618"/>
            <a:ext cx="709368" cy="709368"/>
          </a:xfrm>
          <a:prstGeom prst="rect">
            <a:avLst/>
          </a:prstGeom>
        </p:spPr>
      </p:pic>
      <p:sp>
        <p:nvSpPr>
          <p:cNvPr id="53" name="Rectangle 52">
            <a:extLst>
              <a:ext uri="{FF2B5EF4-FFF2-40B4-BE49-F238E27FC236}">
                <a16:creationId xmlns:a16="http://schemas.microsoft.com/office/drawing/2014/main" id="{B17D6346-6019-4DF1-BA7F-E2C485CE5FFA}"/>
              </a:ext>
            </a:extLst>
          </p:cNvPr>
          <p:cNvSpPr/>
          <p:nvPr/>
        </p:nvSpPr>
        <p:spPr>
          <a:xfrm>
            <a:off x="4474028" y="2735741"/>
            <a:ext cx="4041321" cy="240065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1">
                <a:ln>
                  <a:noFill/>
                </a:ln>
                <a:solidFill>
                  <a:prstClr val="black"/>
                </a:solidFill>
                <a:effectLst/>
                <a:uLnTx/>
                <a:uFillTx/>
                <a:latin typeface="Calibri" panose="020F0502020204030204"/>
                <a:ea typeface="+mn-ea"/>
                <a:cs typeface="+mn-cs"/>
              </a:rPr>
              <a:t>Lorem ipsum dolor sit amet, ex ius quem primis. Viris iisque has id, assum officiis cotidieque et vel. Ex viris noster scriptorem vis, ea vis nibh utinam ponderum, ei scaevola erroribus mea. Fierent deleniti usu ne, ut vim posse dicit noster.</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1">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1">
                <a:ln>
                  <a:noFill/>
                </a:ln>
                <a:solidFill>
                  <a:prstClr val="black"/>
                </a:solidFill>
                <a:effectLst/>
                <a:uLnTx/>
                <a:uFillTx/>
                <a:latin typeface="Calibri" panose="020F0502020204030204"/>
                <a:ea typeface="+mn-ea"/>
                <a:cs typeface="+mn-cs"/>
              </a:rPr>
              <a:t>Solum quidam appetere eos no, id aeterno voluptua probatus sit, te vix epicurei salutatus adversarium. Illud vivendo ex nam, feugait vivendum nam id, id phaedrum deserunt cum.</a:t>
            </a:r>
          </a:p>
        </p:txBody>
      </p:sp>
      <p:sp>
        <p:nvSpPr>
          <p:cNvPr id="54" name="Rectangle 53">
            <a:extLst>
              <a:ext uri="{FF2B5EF4-FFF2-40B4-BE49-F238E27FC236}">
                <a16:creationId xmlns:a16="http://schemas.microsoft.com/office/drawing/2014/main" id="{7C1824A3-14E4-44EA-AC96-E2A29E8E3ADE}"/>
              </a:ext>
            </a:extLst>
          </p:cNvPr>
          <p:cNvSpPr/>
          <p:nvPr/>
        </p:nvSpPr>
        <p:spPr>
          <a:xfrm>
            <a:off x="4474028" y="2153900"/>
            <a:ext cx="4041321" cy="415498"/>
          </a:xfrm>
          <a:prstGeom prst="rect">
            <a:avLst/>
          </a:prstGeom>
        </p:spPr>
        <p:txBody>
          <a:bodyPr wrap="square"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100" b="1" i="0" u="none" strike="noStrike" kern="1200" cap="all" spc="0" normalizeH="0" baseline="0" noProof="1">
                <a:ln>
                  <a:noFill/>
                </a:ln>
                <a:solidFill>
                  <a:prstClr val="black"/>
                </a:solidFill>
                <a:effectLst/>
                <a:uLnTx/>
                <a:uFillTx/>
                <a:latin typeface="Calibri" panose="020F0502020204030204"/>
                <a:ea typeface="+mn-ea"/>
                <a:cs typeface="+mn-cs"/>
              </a:rPr>
              <a:t>Lorem ipsum dolor sit amet</a:t>
            </a:r>
          </a:p>
        </p:txBody>
      </p:sp>
    </p:spTree>
    <p:extLst>
      <p:ext uri="{BB962C8B-B14F-4D97-AF65-F5344CB8AC3E}">
        <p14:creationId xmlns:p14="http://schemas.microsoft.com/office/powerpoint/2010/main" val="4163926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noProof="1"/>
              <a:t>NO-GO! Traffic Light for PowerPoint</a:t>
            </a:r>
          </a:p>
        </p:txBody>
      </p:sp>
      <p:grpSp>
        <p:nvGrpSpPr>
          <p:cNvPr id="3" name="Group 2">
            <a:extLst>
              <a:ext uri="{FF2B5EF4-FFF2-40B4-BE49-F238E27FC236}">
                <a16:creationId xmlns:a16="http://schemas.microsoft.com/office/drawing/2014/main" id="{5C342825-20AB-40CB-A09D-BA320B05CCB4}"/>
              </a:ext>
            </a:extLst>
          </p:cNvPr>
          <p:cNvGrpSpPr/>
          <p:nvPr/>
        </p:nvGrpSpPr>
        <p:grpSpPr>
          <a:xfrm>
            <a:off x="1081769" y="2119993"/>
            <a:ext cx="2304116" cy="2832476"/>
            <a:chOff x="-850900" y="15836899"/>
            <a:chExt cx="6293947" cy="7737222"/>
          </a:xfrm>
        </p:grpSpPr>
        <p:sp>
          <p:nvSpPr>
            <p:cNvPr id="41" name="Shape">
              <a:extLst>
                <a:ext uri="{FF2B5EF4-FFF2-40B4-BE49-F238E27FC236}">
                  <a16:creationId xmlns:a16="http://schemas.microsoft.com/office/drawing/2014/main" id="{F3756128-5FC6-492D-9E59-91A96CF81544}"/>
                </a:ext>
              </a:extLst>
            </p:cNvPr>
            <p:cNvSpPr/>
            <p:nvPr/>
          </p:nvSpPr>
          <p:spPr>
            <a:xfrm>
              <a:off x="241300" y="15836899"/>
              <a:ext cx="4121150" cy="7737222"/>
            </a:xfrm>
            <a:custGeom>
              <a:avLst/>
              <a:gdLst/>
              <a:ahLst/>
              <a:cxnLst>
                <a:cxn ang="0">
                  <a:pos x="wd2" y="hd2"/>
                </a:cxn>
                <a:cxn ang="5400000">
                  <a:pos x="wd2" y="hd2"/>
                </a:cxn>
                <a:cxn ang="10800000">
                  <a:pos x="wd2" y="hd2"/>
                </a:cxn>
                <a:cxn ang="16200000">
                  <a:pos x="wd2" y="hd2"/>
                </a:cxn>
              </a:cxnLst>
              <a:rect l="0" t="0" r="r" b="b"/>
              <a:pathLst>
                <a:path w="21600" h="21600" extrusionOk="0">
                  <a:moveTo>
                    <a:pt x="21599" y="18698"/>
                  </a:moveTo>
                  <a:cubicBezTo>
                    <a:pt x="21599" y="20301"/>
                    <a:pt x="19339" y="21600"/>
                    <a:pt x="16551" y="21600"/>
                  </a:cubicBezTo>
                  <a:lnTo>
                    <a:pt x="5048" y="21600"/>
                  </a:lnTo>
                  <a:cubicBezTo>
                    <a:pt x="2261" y="21600"/>
                    <a:pt x="0" y="20301"/>
                    <a:pt x="0" y="18698"/>
                  </a:cubicBezTo>
                  <a:lnTo>
                    <a:pt x="0" y="2902"/>
                  </a:lnTo>
                  <a:cubicBezTo>
                    <a:pt x="0" y="1299"/>
                    <a:pt x="2260" y="0"/>
                    <a:pt x="5048" y="0"/>
                  </a:cubicBezTo>
                  <a:lnTo>
                    <a:pt x="16552" y="0"/>
                  </a:lnTo>
                  <a:cubicBezTo>
                    <a:pt x="19339" y="0"/>
                    <a:pt x="21600" y="1299"/>
                    <a:pt x="21600" y="2902"/>
                  </a:cubicBezTo>
                  <a:lnTo>
                    <a:pt x="21600" y="18698"/>
                  </a:lnTo>
                  <a:close/>
                </a:path>
              </a:pathLst>
            </a:custGeom>
            <a:solidFill>
              <a:schemeClr val="bg2">
                <a:lumMod val="50000"/>
              </a:schemeClr>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2" name="Circle">
              <a:extLst>
                <a:ext uri="{FF2B5EF4-FFF2-40B4-BE49-F238E27FC236}">
                  <a16:creationId xmlns:a16="http://schemas.microsoft.com/office/drawing/2014/main" id="{92670AE8-C6B7-45F7-A92F-87DE4BBD2F80}"/>
                </a:ext>
              </a:extLst>
            </p:cNvPr>
            <p:cNvSpPr/>
            <p:nvPr/>
          </p:nvSpPr>
          <p:spPr>
            <a:xfrm>
              <a:off x="736600" y="16383000"/>
              <a:ext cx="3117059" cy="3117058"/>
            </a:xfrm>
            <a:prstGeom prst="ellipse">
              <a:avLst/>
            </a:prstGeom>
            <a:solidFill>
              <a:srgbClr val="FFFFFF"/>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3" name="Circle">
              <a:extLst>
                <a:ext uri="{FF2B5EF4-FFF2-40B4-BE49-F238E27FC236}">
                  <a16:creationId xmlns:a16="http://schemas.microsoft.com/office/drawing/2014/main" id="{7FD6B6B1-275B-42C8-9DA9-726C97E51ECE}"/>
                </a:ext>
              </a:extLst>
            </p:cNvPr>
            <p:cNvSpPr/>
            <p:nvPr/>
          </p:nvSpPr>
          <p:spPr>
            <a:xfrm>
              <a:off x="1181100" y="20256500"/>
              <a:ext cx="2244322" cy="2244322"/>
            </a:xfrm>
            <a:prstGeom prst="ellipse">
              <a:avLst/>
            </a:prstGeom>
            <a:solidFill>
              <a:srgbClr val="FFFFFF"/>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4" name="Shape">
              <a:extLst>
                <a:ext uri="{FF2B5EF4-FFF2-40B4-BE49-F238E27FC236}">
                  <a16:creationId xmlns:a16="http://schemas.microsoft.com/office/drawing/2014/main" id="{B448DFDD-732A-46EF-A78F-7929C17E5AA3}"/>
                </a:ext>
              </a:extLst>
            </p:cNvPr>
            <p:cNvSpPr/>
            <p:nvPr/>
          </p:nvSpPr>
          <p:spPr>
            <a:xfrm>
              <a:off x="914400" y="16560799"/>
              <a:ext cx="2761652" cy="2761730"/>
            </a:xfrm>
            <a:custGeom>
              <a:avLst/>
              <a:gdLst/>
              <a:ahLst/>
              <a:cxnLst>
                <a:cxn ang="0">
                  <a:pos x="wd2" y="hd2"/>
                </a:cxn>
                <a:cxn ang="5400000">
                  <a:pos x="wd2" y="hd2"/>
                </a:cxn>
                <a:cxn ang="10800000">
                  <a:pos x="wd2" y="hd2"/>
                </a:cxn>
                <a:cxn ang="16200000">
                  <a:pos x="wd2" y="hd2"/>
                </a:cxn>
              </a:cxnLst>
              <a:rect l="0" t="0" r="r" b="b"/>
              <a:pathLst>
                <a:path w="20390" h="19874" extrusionOk="0">
                  <a:moveTo>
                    <a:pt x="19848" y="13221"/>
                  </a:moveTo>
                  <a:cubicBezTo>
                    <a:pt x="18872" y="16172"/>
                    <a:pt x="16446" y="18486"/>
                    <a:pt x="13405" y="19395"/>
                  </a:cubicBezTo>
                  <a:cubicBezTo>
                    <a:pt x="9677" y="20510"/>
                    <a:pt x="6114" y="19594"/>
                    <a:pt x="3602" y="17516"/>
                  </a:cubicBezTo>
                  <a:cubicBezTo>
                    <a:pt x="3461" y="17400"/>
                    <a:pt x="3325" y="17280"/>
                    <a:pt x="3192" y="17158"/>
                  </a:cubicBezTo>
                  <a:cubicBezTo>
                    <a:pt x="499" y="14679"/>
                    <a:pt x="-805" y="10783"/>
                    <a:pt x="526" y="6696"/>
                  </a:cubicBezTo>
                  <a:cubicBezTo>
                    <a:pt x="1470" y="3796"/>
                    <a:pt x="3805" y="1487"/>
                    <a:pt x="6773" y="542"/>
                  </a:cubicBezTo>
                  <a:cubicBezTo>
                    <a:pt x="11900" y="-1090"/>
                    <a:pt x="16743" y="1125"/>
                    <a:pt x="19023" y="4967"/>
                  </a:cubicBezTo>
                  <a:cubicBezTo>
                    <a:pt x="19092" y="5085"/>
                    <a:pt x="19160" y="5204"/>
                    <a:pt x="19224" y="5323"/>
                  </a:cubicBezTo>
                  <a:cubicBezTo>
                    <a:pt x="20444" y="7581"/>
                    <a:pt x="20795" y="10360"/>
                    <a:pt x="19848" y="13221"/>
                  </a:cubicBezTo>
                  <a:close/>
                </a:path>
              </a:pathLst>
            </a:custGeom>
            <a:solidFill>
              <a:schemeClr val="accent5">
                <a:lumMod val="75000"/>
              </a:schemeClr>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5" name="Shape">
              <a:extLst>
                <a:ext uri="{FF2B5EF4-FFF2-40B4-BE49-F238E27FC236}">
                  <a16:creationId xmlns:a16="http://schemas.microsoft.com/office/drawing/2014/main" id="{113C68BD-3091-43A4-AE79-A3D1A1509BF7}"/>
                </a:ext>
              </a:extLst>
            </p:cNvPr>
            <p:cNvSpPr/>
            <p:nvPr/>
          </p:nvSpPr>
          <p:spPr>
            <a:xfrm>
              <a:off x="1244599" y="16979900"/>
              <a:ext cx="2431416" cy="2349628"/>
            </a:xfrm>
            <a:custGeom>
              <a:avLst/>
              <a:gdLst/>
              <a:ahLst/>
              <a:cxnLst>
                <a:cxn ang="0">
                  <a:pos x="wd2" y="hd2"/>
                </a:cxn>
                <a:cxn ang="5400000">
                  <a:pos x="wd2" y="hd2"/>
                </a:cxn>
                <a:cxn ang="10800000">
                  <a:pos x="wd2" y="hd2"/>
                </a:cxn>
                <a:cxn ang="16200000">
                  <a:pos x="wd2" y="hd2"/>
                </a:cxn>
              </a:cxnLst>
              <a:rect l="0" t="0" r="r" b="b"/>
              <a:pathLst>
                <a:path w="21600" h="21600" extrusionOk="0">
                  <a:moveTo>
                    <a:pt x="21600" y="8906"/>
                  </a:moveTo>
                  <a:cubicBezTo>
                    <a:pt x="21600" y="15915"/>
                    <a:pt x="16108" y="21600"/>
                    <a:pt x="9333" y="21600"/>
                  </a:cubicBezTo>
                  <a:cubicBezTo>
                    <a:pt x="6308" y="21600"/>
                    <a:pt x="3538" y="20465"/>
                    <a:pt x="1400" y="18588"/>
                  </a:cubicBezTo>
                  <a:cubicBezTo>
                    <a:pt x="504" y="16827"/>
                    <a:pt x="0" y="14823"/>
                    <a:pt x="0" y="12694"/>
                  </a:cubicBezTo>
                  <a:cubicBezTo>
                    <a:pt x="0" y="5685"/>
                    <a:pt x="5492" y="0"/>
                    <a:pt x="12267" y="0"/>
                  </a:cubicBezTo>
                  <a:cubicBezTo>
                    <a:pt x="15290" y="0"/>
                    <a:pt x="18060" y="1132"/>
                    <a:pt x="20198" y="3012"/>
                  </a:cubicBezTo>
                  <a:cubicBezTo>
                    <a:pt x="21093" y="4772"/>
                    <a:pt x="21600" y="6779"/>
                    <a:pt x="21600" y="8906"/>
                  </a:cubicBezTo>
                  <a:close/>
                </a:path>
              </a:pathLst>
            </a:custGeom>
            <a:solidFill>
              <a:schemeClr val="accent5"/>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6" name="Shape">
              <a:extLst>
                <a:ext uri="{FF2B5EF4-FFF2-40B4-BE49-F238E27FC236}">
                  <a16:creationId xmlns:a16="http://schemas.microsoft.com/office/drawing/2014/main" id="{672F4904-E4E4-442A-AB21-B216B88DF76B}"/>
                </a:ext>
              </a:extLst>
            </p:cNvPr>
            <p:cNvSpPr/>
            <p:nvPr/>
          </p:nvSpPr>
          <p:spPr>
            <a:xfrm>
              <a:off x="1308099" y="20383500"/>
              <a:ext cx="1988442" cy="1988312"/>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4"/>
                    <a:pt x="16765" y="21600"/>
                    <a:pt x="10801" y="21600"/>
                  </a:cubicBezTo>
                  <a:cubicBezTo>
                    <a:pt x="8138" y="21600"/>
                    <a:pt x="5699" y="20634"/>
                    <a:pt x="3817" y="19038"/>
                  </a:cubicBezTo>
                  <a:cubicBezTo>
                    <a:pt x="3668" y="18912"/>
                    <a:pt x="3525" y="18783"/>
                    <a:pt x="3383" y="18649"/>
                  </a:cubicBezTo>
                  <a:cubicBezTo>
                    <a:pt x="1300" y="16681"/>
                    <a:pt x="0" y="13892"/>
                    <a:pt x="0" y="10800"/>
                  </a:cubicBezTo>
                  <a:cubicBezTo>
                    <a:pt x="0" y="4836"/>
                    <a:pt x="4835" y="0"/>
                    <a:pt x="10799" y="0"/>
                  </a:cubicBezTo>
                  <a:cubicBezTo>
                    <a:pt x="14796" y="0"/>
                    <a:pt x="18285" y="2172"/>
                    <a:pt x="20151" y="5399"/>
                  </a:cubicBezTo>
                  <a:cubicBezTo>
                    <a:pt x="20225" y="5527"/>
                    <a:pt x="20296" y="5657"/>
                    <a:pt x="20365" y="5786"/>
                  </a:cubicBezTo>
                  <a:cubicBezTo>
                    <a:pt x="21154" y="7282"/>
                    <a:pt x="21600" y="8988"/>
                    <a:pt x="21600" y="10800"/>
                  </a:cubicBezTo>
                  <a:close/>
                </a:path>
              </a:pathLst>
            </a:custGeom>
            <a:solidFill>
              <a:srgbClr val="353535"/>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7" name="Shape">
              <a:extLst>
                <a:ext uri="{FF2B5EF4-FFF2-40B4-BE49-F238E27FC236}">
                  <a16:creationId xmlns:a16="http://schemas.microsoft.com/office/drawing/2014/main" id="{9A19BDB9-8A61-4660-9535-535E0995F20C}"/>
                </a:ext>
              </a:extLst>
            </p:cNvPr>
            <p:cNvSpPr/>
            <p:nvPr/>
          </p:nvSpPr>
          <p:spPr>
            <a:xfrm>
              <a:off x="1549399" y="20675599"/>
              <a:ext cx="1750569" cy="1691641"/>
            </a:xfrm>
            <a:custGeom>
              <a:avLst/>
              <a:gdLst/>
              <a:ahLst/>
              <a:cxnLst>
                <a:cxn ang="0">
                  <a:pos x="wd2" y="hd2"/>
                </a:cxn>
                <a:cxn ang="5400000">
                  <a:pos x="wd2" y="hd2"/>
                </a:cxn>
                <a:cxn ang="10800000">
                  <a:pos x="wd2" y="hd2"/>
                </a:cxn>
                <a:cxn ang="16200000">
                  <a:pos x="wd2" y="hd2"/>
                </a:cxn>
              </a:cxnLst>
              <a:rect l="0" t="0" r="r" b="b"/>
              <a:pathLst>
                <a:path w="21600" h="21600" extrusionOk="0">
                  <a:moveTo>
                    <a:pt x="21600" y="8906"/>
                  </a:moveTo>
                  <a:cubicBezTo>
                    <a:pt x="21600" y="15916"/>
                    <a:pt x="16108" y="21600"/>
                    <a:pt x="9333" y="21600"/>
                  </a:cubicBezTo>
                  <a:cubicBezTo>
                    <a:pt x="6309" y="21600"/>
                    <a:pt x="3538" y="20465"/>
                    <a:pt x="1401" y="18589"/>
                  </a:cubicBezTo>
                  <a:cubicBezTo>
                    <a:pt x="505" y="16828"/>
                    <a:pt x="0" y="14823"/>
                    <a:pt x="0" y="12694"/>
                  </a:cubicBezTo>
                  <a:cubicBezTo>
                    <a:pt x="0" y="5684"/>
                    <a:pt x="5492" y="0"/>
                    <a:pt x="12267" y="0"/>
                  </a:cubicBezTo>
                  <a:cubicBezTo>
                    <a:pt x="15290" y="0"/>
                    <a:pt x="18058" y="1132"/>
                    <a:pt x="20197" y="3011"/>
                  </a:cubicBezTo>
                  <a:cubicBezTo>
                    <a:pt x="21094" y="4771"/>
                    <a:pt x="21600" y="6777"/>
                    <a:pt x="21600" y="8906"/>
                  </a:cubicBezTo>
                  <a:close/>
                </a:path>
              </a:pathLst>
            </a:custGeom>
            <a:solidFill>
              <a:srgbClr val="4B4B4B"/>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8" name="Shape">
              <a:extLst>
                <a:ext uri="{FF2B5EF4-FFF2-40B4-BE49-F238E27FC236}">
                  <a16:creationId xmlns:a16="http://schemas.microsoft.com/office/drawing/2014/main" id="{C88268AB-7A42-49D4-9C44-4C5E409ABF5B}"/>
                </a:ext>
              </a:extLst>
            </p:cNvPr>
            <p:cNvSpPr/>
            <p:nvPr/>
          </p:nvSpPr>
          <p:spPr>
            <a:xfrm>
              <a:off x="4495800" y="20319999"/>
              <a:ext cx="947247" cy="2130554"/>
            </a:xfrm>
            <a:custGeom>
              <a:avLst/>
              <a:gdLst/>
              <a:ahLst/>
              <a:cxnLst>
                <a:cxn ang="0">
                  <a:pos x="wd2" y="hd2"/>
                </a:cxn>
                <a:cxn ang="5400000">
                  <a:pos x="wd2" y="hd2"/>
                </a:cxn>
                <a:cxn ang="10800000">
                  <a:pos x="wd2" y="hd2"/>
                </a:cxn>
                <a:cxn ang="16200000">
                  <a:pos x="wd2" y="hd2"/>
                </a:cxn>
              </a:cxnLst>
              <a:rect l="0" t="0" r="r" b="b"/>
              <a:pathLst>
                <a:path w="20285" h="21600" extrusionOk="0">
                  <a:moveTo>
                    <a:pt x="19933" y="5592"/>
                  </a:moveTo>
                  <a:lnTo>
                    <a:pt x="12323" y="18393"/>
                  </a:lnTo>
                  <a:cubicBezTo>
                    <a:pt x="11194" y="20289"/>
                    <a:pt x="7539" y="21600"/>
                    <a:pt x="3378" y="21600"/>
                  </a:cubicBezTo>
                  <a:lnTo>
                    <a:pt x="0" y="21600"/>
                  </a:lnTo>
                  <a:lnTo>
                    <a:pt x="0" y="0"/>
                  </a:lnTo>
                  <a:lnTo>
                    <a:pt x="10988" y="0"/>
                  </a:lnTo>
                  <a:cubicBezTo>
                    <a:pt x="17145" y="0"/>
                    <a:pt x="21600" y="2785"/>
                    <a:pt x="19933" y="5592"/>
                  </a:cubicBezTo>
                  <a:close/>
                </a:path>
              </a:pathLst>
            </a:custGeom>
            <a:solidFill>
              <a:schemeClr val="bg2">
                <a:lumMod val="90000"/>
              </a:schemeClr>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9" name="Shape">
              <a:extLst>
                <a:ext uri="{FF2B5EF4-FFF2-40B4-BE49-F238E27FC236}">
                  <a16:creationId xmlns:a16="http://schemas.microsoft.com/office/drawing/2014/main" id="{AAE793AC-7675-4F46-90D6-C47C87F8AB23}"/>
                </a:ext>
              </a:extLst>
            </p:cNvPr>
            <p:cNvSpPr/>
            <p:nvPr/>
          </p:nvSpPr>
          <p:spPr>
            <a:xfrm>
              <a:off x="-850900" y="16878299"/>
              <a:ext cx="947288" cy="2130554"/>
            </a:xfrm>
            <a:custGeom>
              <a:avLst/>
              <a:gdLst/>
              <a:ahLst/>
              <a:cxnLst>
                <a:cxn ang="0">
                  <a:pos x="wd2" y="hd2"/>
                </a:cxn>
                <a:cxn ang="5400000">
                  <a:pos x="wd2" y="hd2"/>
                </a:cxn>
                <a:cxn ang="10800000">
                  <a:pos x="wd2" y="hd2"/>
                </a:cxn>
                <a:cxn ang="16200000">
                  <a:pos x="wd2" y="hd2"/>
                </a:cxn>
              </a:cxnLst>
              <a:rect l="0" t="0" r="r" b="b"/>
              <a:pathLst>
                <a:path w="20284" h="21600" extrusionOk="0">
                  <a:moveTo>
                    <a:pt x="354" y="5592"/>
                  </a:moveTo>
                  <a:lnTo>
                    <a:pt x="7963" y="18393"/>
                  </a:lnTo>
                  <a:cubicBezTo>
                    <a:pt x="9091" y="20289"/>
                    <a:pt x="12746" y="21600"/>
                    <a:pt x="16907" y="21600"/>
                  </a:cubicBezTo>
                  <a:lnTo>
                    <a:pt x="20284" y="21600"/>
                  </a:lnTo>
                  <a:lnTo>
                    <a:pt x="20284" y="0"/>
                  </a:lnTo>
                  <a:lnTo>
                    <a:pt x="9298" y="0"/>
                  </a:lnTo>
                  <a:cubicBezTo>
                    <a:pt x="3141" y="0"/>
                    <a:pt x="-1316" y="2785"/>
                    <a:pt x="354" y="5592"/>
                  </a:cubicBezTo>
                  <a:close/>
                </a:path>
              </a:pathLst>
            </a:custGeom>
            <a:solidFill>
              <a:schemeClr val="bg2">
                <a:lumMod val="90000"/>
              </a:schemeClr>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50" name="Shape">
              <a:extLst>
                <a:ext uri="{FF2B5EF4-FFF2-40B4-BE49-F238E27FC236}">
                  <a16:creationId xmlns:a16="http://schemas.microsoft.com/office/drawing/2014/main" id="{3C5718D1-3AED-4142-9472-ACD01C19E019}"/>
                </a:ext>
              </a:extLst>
            </p:cNvPr>
            <p:cNvSpPr/>
            <p:nvPr/>
          </p:nvSpPr>
          <p:spPr>
            <a:xfrm>
              <a:off x="-850900" y="20307300"/>
              <a:ext cx="947288" cy="2130551"/>
            </a:xfrm>
            <a:custGeom>
              <a:avLst/>
              <a:gdLst/>
              <a:ahLst/>
              <a:cxnLst>
                <a:cxn ang="0">
                  <a:pos x="wd2" y="hd2"/>
                </a:cxn>
                <a:cxn ang="5400000">
                  <a:pos x="wd2" y="hd2"/>
                </a:cxn>
                <a:cxn ang="10800000">
                  <a:pos x="wd2" y="hd2"/>
                </a:cxn>
                <a:cxn ang="16200000">
                  <a:pos x="wd2" y="hd2"/>
                </a:cxn>
              </a:cxnLst>
              <a:rect l="0" t="0" r="r" b="b"/>
              <a:pathLst>
                <a:path w="20284" h="21600" extrusionOk="0">
                  <a:moveTo>
                    <a:pt x="354" y="5592"/>
                  </a:moveTo>
                  <a:lnTo>
                    <a:pt x="7963" y="18393"/>
                  </a:lnTo>
                  <a:cubicBezTo>
                    <a:pt x="9091" y="20289"/>
                    <a:pt x="12746" y="21600"/>
                    <a:pt x="16907" y="21600"/>
                  </a:cubicBezTo>
                  <a:lnTo>
                    <a:pt x="20284" y="21600"/>
                  </a:lnTo>
                  <a:lnTo>
                    <a:pt x="20284" y="0"/>
                  </a:lnTo>
                  <a:lnTo>
                    <a:pt x="9298" y="0"/>
                  </a:lnTo>
                  <a:cubicBezTo>
                    <a:pt x="3141" y="0"/>
                    <a:pt x="-1316" y="2785"/>
                    <a:pt x="354" y="5592"/>
                  </a:cubicBezTo>
                  <a:close/>
                </a:path>
              </a:pathLst>
            </a:custGeom>
            <a:solidFill>
              <a:schemeClr val="bg2">
                <a:lumMod val="90000"/>
              </a:schemeClr>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51" name="Shape">
              <a:extLst>
                <a:ext uri="{FF2B5EF4-FFF2-40B4-BE49-F238E27FC236}">
                  <a16:creationId xmlns:a16="http://schemas.microsoft.com/office/drawing/2014/main" id="{690BA433-A696-4638-8786-69CE784B4013}"/>
                </a:ext>
              </a:extLst>
            </p:cNvPr>
            <p:cNvSpPr/>
            <p:nvPr/>
          </p:nvSpPr>
          <p:spPr>
            <a:xfrm>
              <a:off x="4495800" y="16878299"/>
              <a:ext cx="947247" cy="2130554"/>
            </a:xfrm>
            <a:custGeom>
              <a:avLst/>
              <a:gdLst/>
              <a:ahLst/>
              <a:cxnLst>
                <a:cxn ang="0">
                  <a:pos x="wd2" y="hd2"/>
                </a:cxn>
                <a:cxn ang="5400000">
                  <a:pos x="wd2" y="hd2"/>
                </a:cxn>
                <a:cxn ang="10800000">
                  <a:pos x="wd2" y="hd2"/>
                </a:cxn>
                <a:cxn ang="16200000">
                  <a:pos x="wd2" y="hd2"/>
                </a:cxn>
              </a:cxnLst>
              <a:rect l="0" t="0" r="r" b="b"/>
              <a:pathLst>
                <a:path w="20285" h="21600" extrusionOk="0">
                  <a:moveTo>
                    <a:pt x="19933" y="5592"/>
                  </a:moveTo>
                  <a:lnTo>
                    <a:pt x="12323" y="18393"/>
                  </a:lnTo>
                  <a:cubicBezTo>
                    <a:pt x="11194" y="20289"/>
                    <a:pt x="7539" y="21600"/>
                    <a:pt x="3378" y="21600"/>
                  </a:cubicBezTo>
                  <a:lnTo>
                    <a:pt x="0" y="21600"/>
                  </a:lnTo>
                  <a:lnTo>
                    <a:pt x="0" y="0"/>
                  </a:lnTo>
                  <a:lnTo>
                    <a:pt x="10988" y="0"/>
                  </a:lnTo>
                  <a:cubicBezTo>
                    <a:pt x="17145" y="0"/>
                    <a:pt x="21600" y="2785"/>
                    <a:pt x="19933" y="5592"/>
                  </a:cubicBezTo>
                  <a:close/>
                </a:path>
              </a:pathLst>
            </a:custGeom>
            <a:solidFill>
              <a:schemeClr val="bg2">
                <a:lumMod val="90000"/>
              </a:schemeClr>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grpSp>
      <p:pic>
        <p:nvPicPr>
          <p:cNvPr id="52" name="Graphic 51" descr="Raised Hand">
            <a:extLst>
              <a:ext uri="{FF2B5EF4-FFF2-40B4-BE49-F238E27FC236}">
                <a16:creationId xmlns:a16="http://schemas.microsoft.com/office/drawing/2014/main" id="{29C466A7-28E0-433C-A2DF-2D09C39A9F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26251" y="2611618"/>
            <a:ext cx="709368" cy="709368"/>
          </a:xfrm>
          <a:prstGeom prst="rect">
            <a:avLst/>
          </a:prstGeom>
        </p:spPr>
      </p:pic>
      <p:sp>
        <p:nvSpPr>
          <p:cNvPr id="53" name="Rectangle 52">
            <a:extLst>
              <a:ext uri="{FF2B5EF4-FFF2-40B4-BE49-F238E27FC236}">
                <a16:creationId xmlns:a16="http://schemas.microsoft.com/office/drawing/2014/main" id="{B17D6346-6019-4DF1-BA7F-E2C485CE5FFA}"/>
              </a:ext>
            </a:extLst>
          </p:cNvPr>
          <p:cNvSpPr/>
          <p:nvPr/>
        </p:nvSpPr>
        <p:spPr>
          <a:xfrm>
            <a:off x="4474028" y="2735741"/>
            <a:ext cx="4041321" cy="240065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1">
                <a:ln>
                  <a:noFill/>
                </a:ln>
                <a:solidFill>
                  <a:prstClr val="white">
                    <a:lumMod val="75000"/>
                  </a:prstClr>
                </a:solidFill>
                <a:effectLst/>
                <a:uLnTx/>
                <a:uFillTx/>
                <a:latin typeface="Calibri" panose="020F0502020204030204"/>
                <a:ea typeface="+mn-ea"/>
                <a:cs typeface="+mn-cs"/>
              </a:rPr>
              <a:t>Lorem ipsum dolor sit amet, ex ius quem primis. Viris iisque has id, assum officiis cotidieque et vel. Ex viris noster scriptorem vis, ea vis nibh utinam ponderum, ei scaevola erroribus mea. Fierent deleniti usu ne, ut vim posse dicit noster.</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1">
              <a:ln>
                <a:noFill/>
              </a:ln>
              <a:solidFill>
                <a:prstClr val="white">
                  <a:lumMod val="75000"/>
                </a:prstClr>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1">
                <a:ln>
                  <a:noFill/>
                </a:ln>
                <a:solidFill>
                  <a:prstClr val="white">
                    <a:lumMod val="75000"/>
                  </a:prstClr>
                </a:solidFill>
                <a:effectLst/>
                <a:uLnTx/>
                <a:uFillTx/>
                <a:latin typeface="Calibri" panose="020F0502020204030204"/>
                <a:ea typeface="+mn-ea"/>
                <a:cs typeface="+mn-cs"/>
              </a:rPr>
              <a:t>Solum quidam appetere eos no, id aeterno voluptua probatus sit, te vix epicurei salutatus adversarium. Illud vivendo ex nam, feugait vivendum nam id, id phaedrum deserunt cum.</a:t>
            </a:r>
          </a:p>
        </p:txBody>
      </p:sp>
      <p:sp>
        <p:nvSpPr>
          <p:cNvPr id="54" name="Rectangle 53">
            <a:extLst>
              <a:ext uri="{FF2B5EF4-FFF2-40B4-BE49-F238E27FC236}">
                <a16:creationId xmlns:a16="http://schemas.microsoft.com/office/drawing/2014/main" id="{7C1824A3-14E4-44EA-AC96-E2A29E8E3ADE}"/>
              </a:ext>
            </a:extLst>
          </p:cNvPr>
          <p:cNvSpPr/>
          <p:nvPr/>
        </p:nvSpPr>
        <p:spPr>
          <a:xfrm>
            <a:off x="4474028" y="2153900"/>
            <a:ext cx="4041321" cy="415498"/>
          </a:xfrm>
          <a:prstGeom prst="rect">
            <a:avLst/>
          </a:prstGeom>
        </p:spPr>
        <p:txBody>
          <a:bodyPr wrap="square"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100" b="1" i="0" u="none" strike="noStrike" kern="1200" cap="all" spc="0" normalizeH="0" baseline="0" noProof="1">
                <a:ln>
                  <a:noFill/>
                </a:ln>
                <a:solidFill>
                  <a:prstClr val="white"/>
                </a:solidFill>
                <a:effectLst/>
                <a:uLnTx/>
                <a:uFillTx/>
                <a:latin typeface="Calibri" panose="020F0502020204030204"/>
                <a:ea typeface="+mn-ea"/>
                <a:cs typeface="+mn-cs"/>
              </a:rPr>
              <a:t>Lorem ipsum dolor sit amet</a:t>
            </a:r>
          </a:p>
        </p:txBody>
      </p:sp>
    </p:spTree>
    <p:extLst>
      <p:ext uri="{BB962C8B-B14F-4D97-AF65-F5344CB8AC3E}">
        <p14:creationId xmlns:p14="http://schemas.microsoft.com/office/powerpoint/2010/main" val="288283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10171</TotalTime>
  <Words>224</Words>
  <PresentationFormat>On-screen Show (4:3)</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NO-GO! Traffic Light for PowerPoint</vt:lpstr>
      <vt:lpstr>NO-GO! Traffic Light for PowerPoint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NO-GO! Traffic Light for PowerPoint</dc:title>
  <dc:creator>PresentationGO.com</dc:creator>
  <dc:description>© Copyright PresentationGO.com</dc:description>
  <dcterms:created xsi:type="dcterms:W3CDTF">2014-11-26T05:14:11Z</dcterms:created>
  <dcterms:modified xsi:type="dcterms:W3CDTF">2018-12-28T20:55:56Z</dcterms:modified>
  <cp:category>Graphics &amp; Metaphors</cp:category>
</cp:coreProperties>
</file>