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7" r:id="rId4"/>
    <p:sldId id="36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6" d="100"/>
          <a:sy n="106" d="100"/>
        </p:scale>
        <p:origin x="56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2472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759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271217" y="6121399"/>
            <a:ext cx="3649589"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a:t>
            </a:r>
            <a:r>
              <a:rPr lang="en-US" sz="1800" baseline="0">
                <a:solidFill>
                  <a:srgbClr val="A5CD00"/>
                </a:solidFill>
              </a:rPr>
              <a:t>PowerPoint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noProof="1"/>
              <a:t>NO-GO! Traffic Light for PowerPoint</a:t>
            </a:r>
          </a:p>
        </p:txBody>
      </p:sp>
      <p:grpSp>
        <p:nvGrpSpPr>
          <p:cNvPr id="3" name="Group 2">
            <a:extLst>
              <a:ext uri="{FF2B5EF4-FFF2-40B4-BE49-F238E27FC236}">
                <a16:creationId xmlns:a16="http://schemas.microsoft.com/office/drawing/2014/main" id="{5C342825-20AB-40CB-A09D-BA320B05CCB4}"/>
              </a:ext>
            </a:extLst>
          </p:cNvPr>
          <p:cNvGrpSpPr/>
          <p:nvPr/>
        </p:nvGrpSpPr>
        <p:grpSpPr>
          <a:xfrm>
            <a:off x="1442359" y="1683656"/>
            <a:ext cx="3072154" cy="3776635"/>
            <a:chOff x="-850900" y="15836899"/>
            <a:chExt cx="6293947" cy="7737222"/>
          </a:xfrm>
        </p:grpSpPr>
        <p:sp>
          <p:nvSpPr>
            <p:cNvPr id="41" name="Shape">
              <a:extLst>
                <a:ext uri="{FF2B5EF4-FFF2-40B4-BE49-F238E27FC236}">
                  <a16:creationId xmlns:a16="http://schemas.microsoft.com/office/drawing/2014/main" id="{F3756128-5FC6-492D-9E59-91A96CF81544}"/>
                </a:ext>
              </a:extLst>
            </p:cNvPr>
            <p:cNvSpPr/>
            <p:nvPr/>
          </p:nvSpPr>
          <p:spPr>
            <a:xfrm>
              <a:off x="241300" y="158368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2" name="Circle">
              <a:extLst>
                <a:ext uri="{FF2B5EF4-FFF2-40B4-BE49-F238E27FC236}">
                  <a16:creationId xmlns:a16="http://schemas.microsoft.com/office/drawing/2014/main" id="{92670AE8-C6B7-45F7-A92F-87DE4BBD2F80}"/>
                </a:ext>
              </a:extLst>
            </p:cNvPr>
            <p:cNvSpPr/>
            <p:nvPr/>
          </p:nvSpPr>
          <p:spPr>
            <a:xfrm>
              <a:off x="736600" y="16383000"/>
              <a:ext cx="3117059" cy="3117058"/>
            </a:xfrm>
            <a:prstGeom prst="ellipse">
              <a:avLst/>
            </a:prstGeom>
            <a:solidFill>
              <a:srgbClr val="FFFFFF"/>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3" name="Circle">
              <a:extLst>
                <a:ext uri="{FF2B5EF4-FFF2-40B4-BE49-F238E27FC236}">
                  <a16:creationId xmlns:a16="http://schemas.microsoft.com/office/drawing/2014/main" id="{7FD6B6B1-275B-42C8-9DA9-726C97E51ECE}"/>
                </a:ext>
              </a:extLst>
            </p:cNvPr>
            <p:cNvSpPr/>
            <p:nvPr/>
          </p:nvSpPr>
          <p:spPr>
            <a:xfrm>
              <a:off x="1181100" y="20256500"/>
              <a:ext cx="2244322" cy="2244322"/>
            </a:xfrm>
            <a:prstGeom prst="ellipse">
              <a:avLst/>
            </a:prstGeom>
            <a:solidFill>
              <a:srgbClr val="FFFFFF"/>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4" name="Shape">
              <a:extLst>
                <a:ext uri="{FF2B5EF4-FFF2-40B4-BE49-F238E27FC236}">
                  <a16:creationId xmlns:a16="http://schemas.microsoft.com/office/drawing/2014/main" id="{B448DFDD-732A-46EF-A78F-7929C17E5AA3}"/>
                </a:ext>
              </a:extLst>
            </p:cNvPr>
            <p:cNvSpPr/>
            <p:nvPr/>
          </p:nvSpPr>
          <p:spPr>
            <a:xfrm>
              <a:off x="914400" y="16560799"/>
              <a:ext cx="2761652" cy="2761730"/>
            </a:xfrm>
            <a:custGeom>
              <a:avLst/>
              <a:gdLst/>
              <a:ahLst/>
              <a:cxnLst>
                <a:cxn ang="0">
                  <a:pos x="wd2" y="hd2"/>
                </a:cxn>
                <a:cxn ang="5400000">
                  <a:pos x="wd2" y="hd2"/>
                </a:cxn>
                <a:cxn ang="10800000">
                  <a:pos x="wd2" y="hd2"/>
                </a:cxn>
                <a:cxn ang="16200000">
                  <a:pos x="wd2" y="hd2"/>
                </a:cxn>
              </a:cxnLst>
              <a:rect l="0" t="0" r="r" b="b"/>
              <a:pathLst>
                <a:path w="20390" h="19874" extrusionOk="0">
                  <a:moveTo>
                    <a:pt x="19848" y="13221"/>
                  </a:moveTo>
                  <a:cubicBezTo>
                    <a:pt x="18872" y="16172"/>
                    <a:pt x="16446" y="18486"/>
                    <a:pt x="13405" y="19395"/>
                  </a:cubicBezTo>
                  <a:cubicBezTo>
                    <a:pt x="9677" y="20510"/>
                    <a:pt x="6114" y="19594"/>
                    <a:pt x="3602" y="17516"/>
                  </a:cubicBezTo>
                  <a:cubicBezTo>
                    <a:pt x="3461" y="17400"/>
                    <a:pt x="3325" y="17280"/>
                    <a:pt x="3192" y="17158"/>
                  </a:cubicBezTo>
                  <a:cubicBezTo>
                    <a:pt x="499" y="14679"/>
                    <a:pt x="-805" y="10783"/>
                    <a:pt x="526" y="6696"/>
                  </a:cubicBezTo>
                  <a:cubicBezTo>
                    <a:pt x="1470" y="3796"/>
                    <a:pt x="3805" y="1487"/>
                    <a:pt x="6773" y="542"/>
                  </a:cubicBezTo>
                  <a:cubicBezTo>
                    <a:pt x="11900" y="-1090"/>
                    <a:pt x="16743" y="1125"/>
                    <a:pt x="19023" y="4967"/>
                  </a:cubicBezTo>
                  <a:cubicBezTo>
                    <a:pt x="19092" y="5085"/>
                    <a:pt x="19160" y="5204"/>
                    <a:pt x="19224" y="5323"/>
                  </a:cubicBezTo>
                  <a:cubicBezTo>
                    <a:pt x="20444" y="7581"/>
                    <a:pt x="20795" y="10360"/>
                    <a:pt x="19848" y="13221"/>
                  </a:cubicBezTo>
                  <a:close/>
                </a:path>
              </a:pathLst>
            </a:custGeom>
            <a:solidFill>
              <a:schemeClr val="accent5">
                <a:lumMod val="75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5" name="Shape">
              <a:extLst>
                <a:ext uri="{FF2B5EF4-FFF2-40B4-BE49-F238E27FC236}">
                  <a16:creationId xmlns:a16="http://schemas.microsoft.com/office/drawing/2014/main" id="{113C68BD-3091-43A4-AE79-A3D1A1509BF7}"/>
                </a:ext>
              </a:extLst>
            </p:cNvPr>
            <p:cNvSpPr/>
            <p:nvPr/>
          </p:nvSpPr>
          <p:spPr>
            <a:xfrm>
              <a:off x="1244599" y="169799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2"/>
                    <a:pt x="21600" y="6779"/>
                    <a:pt x="21600" y="8906"/>
                  </a:cubicBezTo>
                  <a:close/>
                </a:path>
              </a:pathLst>
            </a:custGeom>
            <a:solidFill>
              <a:schemeClr val="accent5"/>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6" name="Shape">
              <a:extLst>
                <a:ext uri="{FF2B5EF4-FFF2-40B4-BE49-F238E27FC236}">
                  <a16:creationId xmlns:a16="http://schemas.microsoft.com/office/drawing/2014/main" id="{672F4904-E4E4-442A-AB21-B216B88DF76B}"/>
                </a:ext>
              </a:extLst>
            </p:cNvPr>
            <p:cNvSpPr/>
            <p:nvPr/>
          </p:nvSpPr>
          <p:spPr>
            <a:xfrm>
              <a:off x="1308099" y="20383500"/>
              <a:ext cx="1988442" cy="198831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1" y="21600"/>
                  </a:cubicBezTo>
                  <a:cubicBezTo>
                    <a:pt x="8138" y="21600"/>
                    <a:pt x="5699" y="20634"/>
                    <a:pt x="3817" y="19038"/>
                  </a:cubicBezTo>
                  <a:cubicBezTo>
                    <a:pt x="3668" y="18912"/>
                    <a:pt x="3525" y="18783"/>
                    <a:pt x="3383" y="18649"/>
                  </a:cubicBezTo>
                  <a:cubicBezTo>
                    <a:pt x="1300" y="16681"/>
                    <a:pt x="0" y="13892"/>
                    <a:pt x="0" y="10800"/>
                  </a:cubicBezTo>
                  <a:cubicBezTo>
                    <a:pt x="0" y="4836"/>
                    <a:pt x="4835" y="0"/>
                    <a:pt x="10799" y="0"/>
                  </a:cubicBezTo>
                  <a:cubicBezTo>
                    <a:pt x="14796" y="0"/>
                    <a:pt x="18285" y="2172"/>
                    <a:pt x="20151" y="5399"/>
                  </a:cubicBezTo>
                  <a:cubicBezTo>
                    <a:pt x="20225" y="5527"/>
                    <a:pt x="20296" y="5657"/>
                    <a:pt x="20365" y="5786"/>
                  </a:cubicBezTo>
                  <a:cubicBezTo>
                    <a:pt x="21154" y="7282"/>
                    <a:pt x="21600" y="8988"/>
                    <a:pt x="21600" y="10800"/>
                  </a:cubicBezTo>
                  <a:close/>
                </a:path>
              </a:pathLst>
            </a:custGeom>
            <a:solidFill>
              <a:srgbClr val="353535"/>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7" name="Shape">
              <a:extLst>
                <a:ext uri="{FF2B5EF4-FFF2-40B4-BE49-F238E27FC236}">
                  <a16:creationId xmlns:a16="http://schemas.microsoft.com/office/drawing/2014/main" id="{9A19BDB9-8A61-4660-9535-535E0995F20C}"/>
                </a:ext>
              </a:extLst>
            </p:cNvPr>
            <p:cNvSpPr/>
            <p:nvPr/>
          </p:nvSpPr>
          <p:spPr>
            <a:xfrm>
              <a:off x="1549399" y="206755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8" name="Shape">
              <a:extLst>
                <a:ext uri="{FF2B5EF4-FFF2-40B4-BE49-F238E27FC236}">
                  <a16:creationId xmlns:a16="http://schemas.microsoft.com/office/drawing/2014/main" id="{C88268AB-7A42-49D4-9C44-4C5E409ABF5B}"/>
                </a:ext>
              </a:extLst>
            </p:cNvPr>
            <p:cNvSpPr/>
            <p:nvPr/>
          </p:nvSpPr>
          <p:spPr>
            <a:xfrm>
              <a:off x="4495800" y="203199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9" name="Shape">
              <a:extLst>
                <a:ext uri="{FF2B5EF4-FFF2-40B4-BE49-F238E27FC236}">
                  <a16:creationId xmlns:a16="http://schemas.microsoft.com/office/drawing/2014/main" id="{AAE793AC-7675-4F46-90D6-C47C87F8AB23}"/>
                </a:ext>
              </a:extLst>
            </p:cNvPr>
            <p:cNvSpPr/>
            <p:nvPr/>
          </p:nvSpPr>
          <p:spPr>
            <a:xfrm>
              <a:off x="-850900" y="168782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0" name="Shape">
              <a:extLst>
                <a:ext uri="{FF2B5EF4-FFF2-40B4-BE49-F238E27FC236}">
                  <a16:creationId xmlns:a16="http://schemas.microsoft.com/office/drawing/2014/main" id="{3C5718D1-3AED-4142-9472-ACD01C19E019}"/>
                </a:ext>
              </a:extLst>
            </p:cNvPr>
            <p:cNvSpPr/>
            <p:nvPr/>
          </p:nvSpPr>
          <p:spPr>
            <a:xfrm>
              <a:off x="-850900" y="20307300"/>
              <a:ext cx="947288" cy="2130551"/>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1" name="Shape">
              <a:extLst>
                <a:ext uri="{FF2B5EF4-FFF2-40B4-BE49-F238E27FC236}">
                  <a16:creationId xmlns:a16="http://schemas.microsoft.com/office/drawing/2014/main" id="{690BA433-A696-4638-8786-69CE784B4013}"/>
                </a:ext>
              </a:extLst>
            </p:cNvPr>
            <p:cNvSpPr/>
            <p:nvPr/>
          </p:nvSpPr>
          <p:spPr>
            <a:xfrm>
              <a:off x="4495800" y="168782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52" name="Graphic 51" descr="Raised Hand">
            <a:extLst>
              <a:ext uri="{FF2B5EF4-FFF2-40B4-BE49-F238E27FC236}">
                <a16:creationId xmlns:a16="http://schemas.microsoft.com/office/drawing/2014/main" id="{29C466A7-28E0-433C-A2DF-2D09C39A9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68334" y="2339157"/>
            <a:ext cx="945824" cy="945824"/>
          </a:xfrm>
          <a:prstGeom prst="rect">
            <a:avLst/>
          </a:prstGeom>
        </p:spPr>
      </p:pic>
      <p:sp>
        <p:nvSpPr>
          <p:cNvPr id="53" name="Rectangle 52">
            <a:extLst>
              <a:ext uri="{FF2B5EF4-FFF2-40B4-BE49-F238E27FC236}">
                <a16:creationId xmlns:a16="http://schemas.microsoft.com/office/drawing/2014/main" id="{B17D6346-6019-4DF1-BA7F-E2C485CE5FFA}"/>
              </a:ext>
            </a:extLst>
          </p:cNvPr>
          <p:cNvSpPr/>
          <p:nvPr/>
        </p:nvSpPr>
        <p:spPr>
          <a:xfrm>
            <a:off x="5965371" y="2504655"/>
            <a:ext cx="5388428" cy="31700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1">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a:t>
            </a:r>
          </a:p>
        </p:txBody>
      </p:sp>
      <p:sp>
        <p:nvSpPr>
          <p:cNvPr id="54" name="Rectangle 53">
            <a:extLst>
              <a:ext uri="{FF2B5EF4-FFF2-40B4-BE49-F238E27FC236}">
                <a16:creationId xmlns:a16="http://schemas.microsoft.com/office/drawing/2014/main" id="{7C1824A3-14E4-44EA-AC96-E2A29E8E3ADE}"/>
              </a:ext>
            </a:extLst>
          </p:cNvPr>
          <p:cNvSpPr/>
          <p:nvPr/>
        </p:nvSpPr>
        <p:spPr>
          <a:xfrm>
            <a:off x="5965371" y="1759643"/>
            <a:ext cx="5388428" cy="523220"/>
          </a:xfrm>
          <a:prstGeom prst="rect">
            <a:avLst/>
          </a:prstGeom>
        </p:spPr>
        <p:txBody>
          <a:bodyPr wrap="squar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all" spc="0" normalizeH="0" baseline="0" noProof="1">
                <a:ln>
                  <a:noFill/>
                </a:ln>
                <a:solidFill>
                  <a:prstClr val="black"/>
                </a:solidFill>
                <a:effectLst/>
                <a:uLnTx/>
                <a:uFillTx/>
                <a:latin typeface="Calibri" panose="020F0502020204030204"/>
                <a:ea typeface="+mn-ea"/>
                <a:cs typeface="+mn-cs"/>
              </a:rPr>
              <a:t>Lorem ipsum dolor sit amet</a:t>
            </a:r>
          </a:p>
        </p:txBody>
      </p:sp>
    </p:spTree>
    <p:extLst>
      <p:ext uri="{BB962C8B-B14F-4D97-AF65-F5344CB8AC3E}">
        <p14:creationId xmlns:p14="http://schemas.microsoft.com/office/powerpoint/2010/main" val="416392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noProof="1"/>
              <a:t>NO-GO! Traffic Light for PowerPoint</a:t>
            </a:r>
          </a:p>
        </p:txBody>
      </p:sp>
      <p:grpSp>
        <p:nvGrpSpPr>
          <p:cNvPr id="3" name="Group 2">
            <a:extLst>
              <a:ext uri="{FF2B5EF4-FFF2-40B4-BE49-F238E27FC236}">
                <a16:creationId xmlns:a16="http://schemas.microsoft.com/office/drawing/2014/main" id="{5C342825-20AB-40CB-A09D-BA320B05CCB4}"/>
              </a:ext>
            </a:extLst>
          </p:cNvPr>
          <p:cNvGrpSpPr/>
          <p:nvPr/>
        </p:nvGrpSpPr>
        <p:grpSpPr>
          <a:xfrm>
            <a:off x="1442359" y="1683656"/>
            <a:ext cx="3072154" cy="3776635"/>
            <a:chOff x="-850900" y="15836899"/>
            <a:chExt cx="6293947" cy="7737222"/>
          </a:xfrm>
        </p:grpSpPr>
        <p:sp>
          <p:nvSpPr>
            <p:cNvPr id="41" name="Shape">
              <a:extLst>
                <a:ext uri="{FF2B5EF4-FFF2-40B4-BE49-F238E27FC236}">
                  <a16:creationId xmlns:a16="http://schemas.microsoft.com/office/drawing/2014/main" id="{F3756128-5FC6-492D-9E59-91A96CF81544}"/>
                </a:ext>
              </a:extLst>
            </p:cNvPr>
            <p:cNvSpPr/>
            <p:nvPr/>
          </p:nvSpPr>
          <p:spPr>
            <a:xfrm>
              <a:off x="241300" y="158368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chemeClr val="bg2">
                <a:lumMod val="5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2" name="Circle">
              <a:extLst>
                <a:ext uri="{FF2B5EF4-FFF2-40B4-BE49-F238E27FC236}">
                  <a16:creationId xmlns:a16="http://schemas.microsoft.com/office/drawing/2014/main" id="{92670AE8-C6B7-45F7-A92F-87DE4BBD2F80}"/>
                </a:ext>
              </a:extLst>
            </p:cNvPr>
            <p:cNvSpPr/>
            <p:nvPr/>
          </p:nvSpPr>
          <p:spPr>
            <a:xfrm>
              <a:off x="736600" y="16383000"/>
              <a:ext cx="3117059" cy="3117058"/>
            </a:xfrm>
            <a:prstGeom prst="ellipse">
              <a:avLst/>
            </a:prstGeom>
            <a:solidFill>
              <a:srgbClr val="FFFFFF"/>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3" name="Circle">
              <a:extLst>
                <a:ext uri="{FF2B5EF4-FFF2-40B4-BE49-F238E27FC236}">
                  <a16:creationId xmlns:a16="http://schemas.microsoft.com/office/drawing/2014/main" id="{7FD6B6B1-275B-42C8-9DA9-726C97E51ECE}"/>
                </a:ext>
              </a:extLst>
            </p:cNvPr>
            <p:cNvSpPr/>
            <p:nvPr/>
          </p:nvSpPr>
          <p:spPr>
            <a:xfrm>
              <a:off x="1181100" y="20256500"/>
              <a:ext cx="2244322" cy="2244322"/>
            </a:xfrm>
            <a:prstGeom prst="ellipse">
              <a:avLst/>
            </a:prstGeom>
            <a:solidFill>
              <a:srgbClr val="FFFFFF"/>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4" name="Shape">
              <a:extLst>
                <a:ext uri="{FF2B5EF4-FFF2-40B4-BE49-F238E27FC236}">
                  <a16:creationId xmlns:a16="http://schemas.microsoft.com/office/drawing/2014/main" id="{B448DFDD-732A-46EF-A78F-7929C17E5AA3}"/>
                </a:ext>
              </a:extLst>
            </p:cNvPr>
            <p:cNvSpPr/>
            <p:nvPr/>
          </p:nvSpPr>
          <p:spPr>
            <a:xfrm>
              <a:off x="914400" y="16560799"/>
              <a:ext cx="2761652" cy="2761730"/>
            </a:xfrm>
            <a:custGeom>
              <a:avLst/>
              <a:gdLst/>
              <a:ahLst/>
              <a:cxnLst>
                <a:cxn ang="0">
                  <a:pos x="wd2" y="hd2"/>
                </a:cxn>
                <a:cxn ang="5400000">
                  <a:pos x="wd2" y="hd2"/>
                </a:cxn>
                <a:cxn ang="10800000">
                  <a:pos x="wd2" y="hd2"/>
                </a:cxn>
                <a:cxn ang="16200000">
                  <a:pos x="wd2" y="hd2"/>
                </a:cxn>
              </a:cxnLst>
              <a:rect l="0" t="0" r="r" b="b"/>
              <a:pathLst>
                <a:path w="20390" h="19874" extrusionOk="0">
                  <a:moveTo>
                    <a:pt x="19848" y="13221"/>
                  </a:moveTo>
                  <a:cubicBezTo>
                    <a:pt x="18872" y="16172"/>
                    <a:pt x="16446" y="18486"/>
                    <a:pt x="13405" y="19395"/>
                  </a:cubicBezTo>
                  <a:cubicBezTo>
                    <a:pt x="9677" y="20510"/>
                    <a:pt x="6114" y="19594"/>
                    <a:pt x="3602" y="17516"/>
                  </a:cubicBezTo>
                  <a:cubicBezTo>
                    <a:pt x="3461" y="17400"/>
                    <a:pt x="3325" y="17280"/>
                    <a:pt x="3192" y="17158"/>
                  </a:cubicBezTo>
                  <a:cubicBezTo>
                    <a:pt x="499" y="14679"/>
                    <a:pt x="-805" y="10783"/>
                    <a:pt x="526" y="6696"/>
                  </a:cubicBezTo>
                  <a:cubicBezTo>
                    <a:pt x="1470" y="3796"/>
                    <a:pt x="3805" y="1487"/>
                    <a:pt x="6773" y="542"/>
                  </a:cubicBezTo>
                  <a:cubicBezTo>
                    <a:pt x="11900" y="-1090"/>
                    <a:pt x="16743" y="1125"/>
                    <a:pt x="19023" y="4967"/>
                  </a:cubicBezTo>
                  <a:cubicBezTo>
                    <a:pt x="19092" y="5085"/>
                    <a:pt x="19160" y="5204"/>
                    <a:pt x="19224" y="5323"/>
                  </a:cubicBezTo>
                  <a:cubicBezTo>
                    <a:pt x="20444" y="7581"/>
                    <a:pt x="20795" y="10360"/>
                    <a:pt x="19848" y="13221"/>
                  </a:cubicBezTo>
                  <a:close/>
                </a:path>
              </a:pathLst>
            </a:custGeom>
            <a:solidFill>
              <a:schemeClr val="accent5">
                <a:lumMod val="75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5" name="Shape">
              <a:extLst>
                <a:ext uri="{FF2B5EF4-FFF2-40B4-BE49-F238E27FC236}">
                  <a16:creationId xmlns:a16="http://schemas.microsoft.com/office/drawing/2014/main" id="{113C68BD-3091-43A4-AE79-A3D1A1509BF7}"/>
                </a:ext>
              </a:extLst>
            </p:cNvPr>
            <p:cNvSpPr/>
            <p:nvPr/>
          </p:nvSpPr>
          <p:spPr>
            <a:xfrm>
              <a:off x="1244599" y="169799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2"/>
                    <a:pt x="21600" y="6779"/>
                    <a:pt x="21600" y="8906"/>
                  </a:cubicBezTo>
                  <a:close/>
                </a:path>
              </a:pathLst>
            </a:custGeom>
            <a:solidFill>
              <a:schemeClr val="accent5"/>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6" name="Shape">
              <a:extLst>
                <a:ext uri="{FF2B5EF4-FFF2-40B4-BE49-F238E27FC236}">
                  <a16:creationId xmlns:a16="http://schemas.microsoft.com/office/drawing/2014/main" id="{672F4904-E4E4-442A-AB21-B216B88DF76B}"/>
                </a:ext>
              </a:extLst>
            </p:cNvPr>
            <p:cNvSpPr/>
            <p:nvPr/>
          </p:nvSpPr>
          <p:spPr>
            <a:xfrm>
              <a:off x="1308099" y="20383500"/>
              <a:ext cx="1988442" cy="1988312"/>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1" y="21600"/>
                  </a:cubicBezTo>
                  <a:cubicBezTo>
                    <a:pt x="8138" y="21600"/>
                    <a:pt x="5699" y="20634"/>
                    <a:pt x="3817" y="19038"/>
                  </a:cubicBezTo>
                  <a:cubicBezTo>
                    <a:pt x="3668" y="18912"/>
                    <a:pt x="3525" y="18783"/>
                    <a:pt x="3383" y="18649"/>
                  </a:cubicBezTo>
                  <a:cubicBezTo>
                    <a:pt x="1300" y="16681"/>
                    <a:pt x="0" y="13892"/>
                    <a:pt x="0" y="10800"/>
                  </a:cubicBezTo>
                  <a:cubicBezTo>
                    <a:pt x="0" y="4836"/>
                    <a:pt x="4835" y="0"/>
                    <a:pt x="10799" y="0"/>
                  </a:cubicBezTo>
                  <a:cubicBezTo>
                    <a:pt x="14796" y="0"/>
                    <a:pt x="18285" y="2172"/>
                    <a:pt x="20151" y="5399"/>
                  </a:cubicBezTo>
                  <a:cubicBezTo>
                    <a:pt x="20225" y="5527"/>
                    <a:pt x="20296" y="5657"/>
                    <a:pt x="20365" y="5786"/>
                  </a:cubicBezTo>
                  <a:cubicBezTo>
                    <a:pt x="21154" y="7282"/>
                    <a:pt x="21600" y="8988"/>
                    <a:pt x="21600" y="10800"/>
                  </a:cubicBezTo>
                  <a:close/>
                </a:path>
              </a:pathLst>
            </a:custGeom>
            <a:solidFill>
              <a:srgbClr val="353535"/>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7" name="Shape">
              <a:extLst>
                <a:ext uri="{FF2B5EF4-FFF2-40B4-BE49-F238E27FC236}">
                  <a16:creationId xmlns:a16="http://schemas.microsoft.com/office/drawing/2014/main" id="{9A19BDB9-8A61-4660-9535-535E0995F20C}"/>
                </a:ext>
              </a:extLst>
            </p:cNvPr>
            <p:cNvSpPr/>
            <p:nvPr/>
          </p:nvSpPr>
          <p:spPr>
            <a:xfrm>
              <a:off x="1549399" y="206755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8" name="Shape">
              <a:extLst>
                <a:ext uri="{FF2B5EF4-FFF2-40B4-BE49-F238E27FC236}">
                  <a16:creationId xmlns:a16="http://schemas.microsoft.com/office/drawing/2014/main" id="{C88268AB-7A42-49D4-9C44-4C5E409ABF5B}"/>
                </a:ext>
              </a:extLst>
            </p:cNvPr>
            <p:cNvSpPr/>
            <p:nvPr/>
          </p:nvSpPr>
          <p:spPr>
            <a:xfrm>
              <a:off x="4495800" y="203199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chemeClr val="bg2">
                <a:lumMod val="9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9" name="Shape">
              <a:extLst>
                <a:ext uri="{FF2B5EF4-FFF2-40B4-BE49-F238E27FC236}">
                  <a16:creationId xmlns:a16="http://schemas.microsoft.com/office/drawing/2014/main" id="{AAE793AC-7675-4F46-90D6-C47C87F8AB23}"/>
                </a:ext>
              </a:extLst>
            </p:cNvPr>
            <p:cNvSpPr/>
            <p:nvPr/>
          </p:nvSpPr>
          <p:spPr>
            <a:xfrm>
              <a:off x="-850900" y="168782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chemeClr val="bg2">
                <a:lumMod val="9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0" name="Shape">
              <a:extLst>
                <a:ext uri="{FF2B5EF4-FFF2-40B4-BE49-F238E27FC236}">
                  <a16:creationId xmlns:a16="http://schemas.microsoft.com/office/drawing/2014/main" id="{3C5718D1-3AED-4142-9472-ACD01C19E019}"/>
                </a:ext>
              </a:extLst>
            </p:cNvPr>
            <p:cNvSpPr/>
            <p:nvPr/>
          </p:nvSpPr>
          <p:spPr>
            <a:xfrm>
              <a:off x="-850900" y="20307300"/>
              <a:ext cx="947288" cy="2130551"/>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chemeClr val="bg2">
                <a:lumMod val="9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1" name="Shape">
              <a:extLst>
                <a:ext uri="{FF2B5EF4-FFF2-40B4-BE49-F238E27FC236}">
                  <a16:creationId xmlns:a16="http://schemas.microsoft.com/office/drawing/2014/main" id="{690BA433-A696-4638-8786-69CE784B4013}"/>
                </a:ext>
              </a:extLst>
            </p:cNvPr>
            <p:cNvSpPr/>
            <p:nvPr/>
          </p:nvSpPr>
          <p:spPr>
            <a:xfrm>
              <a:off x="4495800" y="168782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chemeClr val="bg2">
                <a:lumMod val="9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52" name="Graphic 51" descr="Raised Hand">
            <a:extLst>
              <a:ext uri="{FF2B5EF4-FFF2-40B4-BE49-F238E27FC236}">
                <a16:creationId xmlns:a16="http://schemas.microsoft.com/office/drawing/2014/main" id="{29C466A7-28E0-433C-A2DF-2D09C39A9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68334" y="2339157"/>
            <a:ext cx="945824" cy="945824"/>
          </a:xfrm>
          <a:prstGeom prst="rect">
            <a:avLst/>
          </a:prstGeom>
        </p:spPr>
      </p:pic>
      <p:sp>
        <p:nvSpPr>
          <p:cNvPr id="53" name="Rectangle 52">
            <a:extLst>
              <a:ext uri="{FF2B5EF4-FFF2-40B4-BE49-F238E27FC236}">
                <a16:creationId xmlns:a16="http://schemas.microsoft.com/office/drawing/2014/main" id="{B17D6346-6019-4DF1-BA7F-E2C485CE5FFA}"/>
              </a:ext>
            </a:extLst>
          </p:cNvPr>
          <p:cNvSpPr/>
          <p:nvPr/>
        </p:nvSpPr>
        <p:spPr>
          <a:xfrm>
            <a:off x="5965371" y="2504655"/>
            <a:ext cx="5388428" cy="31700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a:t>
            </a:r>
          </a:p>
        </p:txBody>
      </p:sp>
      <p:sp>
        <p:nvSpPr>
          <p:cNvPr id="54" name="Rectangle 53">
            <a:extLst>
              <a:ext uri="{FF2B5EF4-FFF2-40B4-BE49-F238E27FC236}">
                <a16:creationId xmlns:a16="http://schemas.microsoft.com/office/drawing/2014/main" id="{7C1824A3-14E4-44EA-AC96-E2A29E8E3ADE}"/>
              </a:ext>
            </a:extLst>
          </p:cNvPr>
          <p:cNvSpPr/>
          <p:nvPr/>
        </p:nvSpPr>
        <p:spPr>
          <a:xfrm>
            <a:off x="5965371" y="1759643"/>
            <a:ext cx="5388428" cy="523220"/>
          </a:xfrm>
          <a:prstGeom prst="rect">
            <a:avLst/>
          </a:prstGeom>
        </p:spPr>
        <p:txBody>
          <a:bodyPr wrap="squar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spTree>
    <p:extLst>
      <p:ext uri="{BB962C8B-B14F-4D97-AF65-F5344CB8AC3E}">
        <p14:creationId xmlns:p14="http://schemas.microsoft.com/office/powerpoint/2010/main" val="28828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8525</TotalTime>
  <Words>224</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NO-GO! Traffic Light for PowerPoint</vt:lpstr>
      <vt:lpstr>NO-GO!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NO-GO! Traffic Light for PowerPoint</dc:title>
  <dc:creator>PresentationGO.com</dc:creator>
  <dc:description>© Copyright PresentationGO.com</dc:description>
  <dcterms:created xsi:type="dcterms:W3CDTF">2014-11-26T05:14:11Z</dcterms:created>
  <dcterms:modified xsi:type="dcterms:W3CDTF">2018-12-28T20:55:41Z</dcterms:modified>
  <cp:category>Graphics &amp; Metaphors</cp:category>
</cp:coreProperties>
</file>