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  <p:sldMasterId id="2147483712" r:id="rId2"/>
  </p:sldMasterIdLst>
  <p:notesMasterIdLst>
    <p:notesMasterId r:id="rId6"/>
  </p:notesMasterIdLst>
  <p:sldIdLst>
    <p:sldId id="316" r:id="rId3"/>
    <p:sldId id="31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7A7E85"/>
    <a:srgbClr val="272D36"/>
    <a:srgbClr val="272E36"/>
    <a:srgbClr val="F9AB0C"/>
    <a:srgbClr val="F2583A"/>
    <a:srgbClr val="4F6A79"/>
    <a:srgbClr val="F0EEEF"/>
    <a:srgbClr val="292F38"/>
    <a:srgbClr val="344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34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55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 smtClean="0"/>
              <a:t>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 smtClean="0">
                <a:solidFill>
                  <a:srgbClr val="F03D2C"/>
                </a:solidFill>
              </a:rPr>
              <a:t>2016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68725209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/>
                <a:gridCol w="338461"/>
                <a:gridCol w="338461"/>
                <a:gridCol w="338461"/>
                <a:gridCol w="338461"/>
                <a:gridCol w="338461"/>
                <a:gridCol w="338461"/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December 2016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 smtClean="0">
                <a:solidFill>
                  <a:schemeClr val="bg1">
                    <a:lumMod val="65000"/>
                  </a:schemeClr>
                </a:solidFill>
              </a:rPr>
              <a:t>Calendar</a:t>
            </a:r>
            <a:endParaRPr lang="en-US" sz="2200" cap="all" baseline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8511036" y="5036409"/>
            <a:ext cx="979242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PresentationGo.com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07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 smtClean="0"/>
              <a:t>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 smtClean="0">
                <a:solidFill>
                  <a:srgbClr val="F03D2C"/>
                </a:solidFill>
              </a:rPr>
              <a:t>2016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20865741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/>
                <a:gridCol w="338461"/>
                <a:gridCol w="338461"/>
                <a:gridCol w="338461"/>
                <a:gridCol w="338461"/>
                <a:gridCol w="338461"/>
                <a:gridCol w="338461"/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December 2016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 smtClean="0">
                <a:solidFill>
                  <a:schemeClr val="bg1">
                    <a:lumMod val="65000"/>
                  </a:schemeClr>
                </a:solidFill>
              </a:rPr>
              <a:t>Calendar</a:t>
            </a:r>
            <a:endParaRPr lang="en-US" sz="2200" cap="all" baseline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511036" y="5036409"/>
            <a:ext cx="979242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PresentationGo.com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15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3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2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text here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743561"/>
              </p:ext>
            </p:extLst>
          </p:nvPr>
        </p:nvGraphicFramePr>
        <p:xfrm>
          <a:off x="283635" y="876724"/>
          <a:ext cx="8564031" cy="47431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/>
                <a:gridCol w="1223433"/>
                <a:gridCol w="1223433"/>
                <a:gridCol w="1223433"/>
                <a:gridCol w="1223433"/>
                <a:gridCol w="1223433"/>
                <a:gridCol w="1223433"/>
              </a:tblGrid>
              <a:tr h="359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89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294025"/>
              </p:ext>
            </p:extLst>
          </p:nvPr>
        </p:nvGraphicFramePr>
        <p:xfrm>
          <a:off x="283635" y="876724"/>
          <a:ext cx="8564031" cy="47431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/>
                <a:gridCol w="1223433"/>
                <a:gridCol w="1223433"/>
                <a:gridCol w="1223433"/>
                <a:gridCol w="1223433"/>
                <a:gridCol w="1223433"/>
                <a:gridCol w="1223433"/>
              </a:tblGrid>
              <a:tr h="359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7047</TotalTime>
  <Words>109</Words>
  <PresentationFormat>On-screen Show (4:3)</PresentationFormat>
  <Paragraphs>84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Adobe Devanagari</vt:lpstr>
      <vt:lpstr>Arial</vt:lpstr>
      <vt:lpstr>Arial Black</vt:lpstr>
      <vt:lpstr>Calibri</vt:lpstr>
      <vt:lpstr>Calibri Light</vt:lpstr>
      <vt:lpstr>Franklin Gothic Medium</vt:lpstr>
      <vt:lpstr>Custom Design</vt:lpstr>
      <vt:lpstr>1_Custom Design</vt:lpstr>
      <vt:lpstr>November</vt:lpstr>
      <vt:lpstr>November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Monthly Calendar Template for PowerPoint</dc:title>
  <dc:creator>PresentationGo.com</dc:creator>
  <dc:description>© Copyright PresentationGo.com</dc:description>
  <dcterms:created xsi:type="dcterms:W3CDTF">2014-11-26T05:14:11Z</dcterms:created>
  <dcterms:modified xsi:type="dcterms:W3CDTF">2016-02-25T20:25:16Z</dcterms:modified>
</cp:coreProperties>
</file>