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34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68725209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December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20865741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December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43561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294025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7047</TotalTime>
  <Words>109</Words>
  <PresentationFormat>On-screen Show (4:3)</PresentationFormat>
  <Paragraphs>84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November</vt:lpstr>
      <vt:lpstr>November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2016-02-25T20:25:16Z</dcterms:modified>
</cp:coreProperties>
</file>