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9"/>
  </p:notesMasterIdLst>
  <p:sldIdLst>
    <p:sldId id="394" r:id="rId4"/>
    <p:sldId id="405" r:id="rId5"/>
    <p:sldId id="419" r:id="rId6"/>
    <p:sldId id="430" r:id="rId7"/>
    <p:sldId id="30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3F00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9" autoAdjust="0"/>
    <p:restoredTop sz="96316" autoAdjust="0"/>
  </p:normalViewPr>
  <p:slideViewPr>
    <p:cSldViewPr snapToGrid="0" showGuides="1">
      <p:cViewPr varScale="1">
        <p:scale>
          <a:sx n="147" d="100"/>
          <a:sy n="147" d="100"/>
        </p:scale>
        <p:origin x="1428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465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18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87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136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C5ED8710-20EF-92D0-4054-0664A64C2421}"/>
              </a:ext>
            </a:extLst>
          </p:cNvPr>
          <p:cNvSpPr/>
          <p:nvPr userDrawn="1"/>
        </p:nvSpPr>
        <p:spPr>
          <a:xfrm>
            <a:off x="294409" y="0"/>
            <a:ext cx="2509775" cy="65265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4053" y="21600"/>
                </a:lnTo>
                <a:cubicBezTo>
                  <a:pt x="1810" y="21600"/>
                  <a:pt x="0" y="20901"/>
                  <a:pt x="0" y="2004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40404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8632559B-EDEC-E38E-AA68-7C5F9CAEE48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4409" y="1217783"/>
            <a:ext cx="11602108" cy="2686732"/>
          </a:xfrm>
          <a:custGeom>
            <a:avLst/>
            <a:gdLst>
              <a:gd name="connsiteX0" fmla="*/ 0 w 11602108"/>
              <a:gd name="connsiteY0" fmla="*/ 0 h 2686732"/>
              <a:gd name="connsiteX1" fmla="*/ 11131534 w 11602108"/>
              <a:gd name="connsiteY1" fmla="*/ 0 h 2686732"/>
              <a:gd name="connsiteX2" fmla="*/ 11602108 w 11602108"/>
              <a:gd name="connsiteY2" fmla="*/ 470924 h 2686732"/>
              <a:gd name="connsiteX3" fmla="*/ 11602108 w 11602108"/>
              <a:gd name="connsiteY3" fmla="*/ 2686732 h 2686732"/>
              <a:gd name="connsiteX4" fmla="*/ 0 w 11602108"/>
              <a:gd name="connsiteY4" fmla="*/ 2686732 h 2686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2108" h="2686732">
                <a:moveTo>
                  <a:pt x="0" y="0"/>
                </a:moveTo>
                <a:lnTo>
                  <a:pt x="11131534" y="0"/>
                </a:lnTo>
                <a:cubicBezTo>
                  <a:pt x="11392069" y="0"/>
                  <a:pt x="11602108" y="211207"/>
                  <a:pt x="11602108" y="470924"/>
                </a:cubicBezTo>
                <a:lnTo>
                  <a:pt x="11602108" y="2686732"/>
                </a:lnTo>
                <a:lnTo>
                  <a:pt x="0" y="268673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57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B390C13C-9747-16B6-46DB-8266C65102EB}"/>
              </a:ext>
            </a:extLst>
          </p:cNvPr>
          <p:cNvSpPr/>
          <p:nvPr userDrawn="1"/>
        </p:nvSpPr>
        <p:spPr>
          <a:xfrm>
            <a:off x="294409" y="0"/>
            <a:ext cx="2509775" cy="65265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4053" y="21600"/>
                </a:lnTo>
                <a:cubicBezTo>
                  <a:pt x="1810" y="21600"/>
                  <a:pt x="0" y="20901"/>
                  <a:pt x="0" y="2004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7FB9D539-574D-F056-C58B-BB919E3AEC1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4409" y="1217783"/>
            <a:ext cx="11602108" cy="2686732"/>
          </a:xfrm>
          <a:custGeom>
            <a:avLst/>
            <a:gdLst>
              <a:gd name="connsiteX0" fmla="*/ 0 w 11602108"/>
              <a:gd name="connsiteY0" fmla="*/ 0 h 2686732"/>
              <a:gd name="connsiteX1" fmla="*/ 11131534 w 11602108"/>
              <a:gd name="connsiteY1" fmla="*/ 0 h 2686732"/>
              <a:gd name="connsiteX2" fmla="*/ 11602108 w 11602108"/>
              <a:gd name="connsiteY2" fmla="*/ 470924 h 2686732"/>
              <a:gd name="connsiteX3" fmla="*/ 11602108 w 11602108"/>
              <a:gd name="connsiteY3" fmla="*/ 2686732 h 2686732"/>
              <a:gd name="connsiteX4" fmla="*/ 0 w 11602108"/>
              <a:gd name="connsiteY4" fmla="*/ 2686732 h 2686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2108" h="2686732">
                <a:moveTo>
                  <a:pt x="0" y="0"/>
                </a:moveTo>
                <a:lnTo>
                  <a:pt x="11131534" y="0"/>
                </a:lnTo>
                <a:cubicBezTo>
                  <a:pt x="11392069" y="0"/>
                  <a:pt x="11602108" y="211207"/>
                  <a:pt x="11602108" y="470924"/>
                </a:cubicBezTo>
                <a:lnTo>
                  <a:pt x="11602108" y="2686732"/>
                </a:lnTo>
                <a:lnTo>
                  <a:pt x="0" y="268673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14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0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">
            <a:extLst>
              <a:ext uri="{FF2B5EF4-FFF2-40B4-BE49-F238E27FC236}">
                <a16:creationId xmlns:a16="http://schemas.microsoft.com/office/drawing/2014/main" id="{679916A4-A858-3ED6-2D04-209085686257}"/>
              </a:ext>
            </a:extLst>
          </p:cNvPr>
          <p:cNvSpPr/>
          <p:nvPr/>
        </p:nvSpPr>
        <p:spPr>
          <a:xfrm>
            <a:off x="280418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</a:t>
            </a:r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B187F21E-D501-EA45-5415-CF610A15D53E}"/>
              </a:ext>
            </a:extLst>
          </p:cNvPr>
          <p:cNvSpPr/>
          <p:nvPr/>
        </p:nvSpPr>
        <p:spPr>
          <a:xfrm>
            <a:off x="4103242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2" name="Rectangle">
            <a:extLst>
              <a:ext uri="{FF2B5EF4-FFF2-40B4-BE49-F238E27FC236}">
                <a16:creationId xmlns:a16="http://schemas.microsoft.com/office/drawing/2014/main" id="{8D4650B4-7866-F79F-A478-9AA341CC79D7}"/>
              </a:ext>
            </a:extLst>
          </p:cNvPr>
          <p:cNvSpPr/>
          <p:nvPr/>
        </p:nvSpPr>
        <p:spPr>
          <a:xfrm>
            <a:off x="5402300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</a:t>
            </a:r>
          </a:p>
        </p:txBody>
      </p:sp>
      <p:sp>
        <p:nvSpPr>
          <p:cNvPr id="33" name="Rectangle">
            <a:extLst>
              <a:ext uri="{FF2B5EF4-FFF2-40B4-BE49-F238E27FC236}">
                <a16:creationId xmlns:a16="http://schemas.microsoft.com/office/drawing/2014/main" id="{E0FC5D60-8237-B105-A701-45C37F8E4795}"/>
              </a:ext>
            </a:extLst>
          </p:cNvPr>
          <p:cNvSpPr/>
          <p:nvPr/>
        </p:nvSpPr>
        <p:spPr>
          <a:xfrm>
            <a:off x="6701358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CCCE8283-8DF1-5885-1F8F-6949575F6BBD}"/>
              </a:ext>
            </a:extLst>
          </p:cNvPr>
          <p:cNvSpPr/>
          <p:nvPr/>
        </p:nvSpPr>
        <p:spPr>
          <a:xfrm>
            <a:off x="8000416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2A627F69-D125-A7A4-42B9-E653450F0F19}"/>
              </a:ext>
            </a:extLst>
          </p:cNvPr>
          <p:cNvSpPr/>
          <p:nvPr/>
        </p:nvSpPr>
        <p:spPr>
          <a:xfrm>
            <a:off x="9299474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36" name="Rectangle">
            <a:extLst>
              <a:ext uri="{FF2B5EF4-FFF2-40B4-BE49-F238E27FC236}">
                <a16:creationId xmlns:a16="http://schemas.microsoft.com/office/drawing/2014/main" id="{D1835108-EEDB-B132-C94F-EACA7DEE4D2D}"/>
              </a:ext>
            </a:extLst>
          </p:cNvPr>
          <p:cNvSpPr/>
          <p:nvPr/>
        </p:nvSpPr>
        <p:spPr>
          <a:xfrm>
            <a:off x="10598531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90" name="Rectangle">
            <a:extLst>
              <a:ext uri="{FF2B5EF4-FFF2-40B4-BE49-F238E27FC236}">
                <a16:creationId xmlns:a16="http://schemas.microsoft.com/office/drawing/2014/main" id="{6F9FFF34-CA4B-8640-B867-05B3BEAC2B4B}"/>
              </a:ext>
            </a:extLst>
          </p:cNvPr>
          <p:cNvSpPr/>
          <p:nvPr/>
        </p:nvSpPr>
        <p:spPr>
          <a:xfrm>
            <a:off x="8000416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</a:t>
            </a:r>
          </a:p>
        </p:txBody>
      </p:sp>
      <p:sp>
        <p:nvSpPr>
          <p:cNvPr id="91" name="Rectangle">
            <a:extLst>
              <a:ext uri="{FF2B5EF4-FFF2-40B4-BE49-F238E27FC236}">
                <a16:creationId xmlns:a16="http://schemas.microsoft.com/office/drawing/2014/main" id="{8D764A71-FAF3-F06B-FDFF-6DC9D2FF3036}"/>
              </a:ext>
            </a:extLst>
          </p:cNvPr>
          <p:cNvSpPr/>
          <p:nvPr/>
        </p:nvSpPr>
        <p:spPr>
          <a:xfrm>
            <a:off x="9299474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</a:t>
            </a:r>
          </a:p>
        </p:txBody>
      </p:sp>
      <p:sp>
        <p:nvSpPr>
          <p:cNvPr id="92" name="Rectangle">
            <a:extLst>
              <a:ext uri="{FF2B5EF4-FFF2-40B4-BE49-F238E27FC236}">
                <a16:creationId xmlns:a16="http://schemas.microsoft.com/office/drawing/2014/main" id="{4C25DA38-5FA8-7E74-A9FE-C3698B8F3982}"/>
              </a:ext>
            </a:extLst>
          </p:cNvPr>
          <p:cNvSpPr/>
          <p:nvPr/>
        </p:nvSpPr>
        <p:spPr>
          <a:xfrm>
            <a:off x="10598531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</a:t>
            </a:r>
          </a:p>
        </p:txBody>
      </p:sp>
      <p:sp>
        <p:nvSpPr>
          <p:cNvPr id="94" name="Rectangle">
            <a:extLst>
              <a:ext uri="{FF2B5EF4-FFF2-40B4-BE49-F238E27FC236}">
                <a16:creationId xmlns:a16="http://schemas.microsoft.com/office/drawing/2014/main" id="{7559DD00-EB32-4FB1-90CC-42E8582A7965}"/>
              </a:ext>
            </a:extLst>
          </p:cNvPr>
          <p:cNvSpPr/>
          <p:nvPr/>
        </p:nvSpPr>
        <p:spPr>
          <a:xfrm>
            <a:off x="280418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4</a:t>
            </a:r>
          </a:p>
        </p:txBody>
      </p:sp>
      <p:sp>
        <p:nvSpPr>
          <p:cNvPr id="95" name="Rectangle">
            <a:extLst>
              <a:ext uri="{FF2B5EF4-FFF2-40B4-BE49-F238E27FC236}">
                <a16:creationId xmlns:a16="http://schemas.microsoft.com/office/drawing/2014/main" id="{6F5C5854-31B9-3481-AB9E-714571C940D6}"/>
              </a:ext>
            </a:extLst>
          </p:cNvPr>
          <p:cNvSpPr/>
          <p:nvPr/>
        </p:nvSpPr>
        <p:spPr>
          <a:xfrm>
            <a:off x="4103242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5</a:t>
            </a:r>
          </a:p>
        </p:txBody>
      </p:sp>
      <p:sp>
        <p:nvSpPr>
          <p:cNvPr id="96" name="Rectangle">
            <a:extLst>
              <a:ext uri="{FF2B5EF4-FFF2-40B4-BE49-F238E27FC236}">
                <a16:creationId xmlns:a16="http://schemas.microsoft.com/office/drawing/2014/main" id="{07F6EFAD-EB56-5309-0202-9F0150CD6B3F}"/>
              </a:ext>
            </a:extLst>
          </p:cNvPr>
          <p:cNvSpPr/>
          <p:nvPr/>
        </p:nvSpPr>
        <p:spPr>
          <a:xfrm>
            <a:off x="5402300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6</a:t>
            </a:r>
          </a:p>
        </p:txBody>
      </p:sp>
      <p:sp>
        <p:nvSpPr>
          <p:cNvPr id="97" name="Rectangle">
            <a:extLst>
              <a:ext uri="{FF2B5EF4-FFF2-40B4-BE49-F238E27FC236}">
                <a16:creationId xmlns:a16="http://schemas.microsoft.com/office/drawing/2014/main" id="{7C8DF1FE-BF19-3669-BC0E-08017094EB8C}"/>
              </a:ext>
            </a:extLst>
          </p:cNvPr>
          <p:cNvSpPr/>
          <p:nvPr/>
        </p:nvSpPr>
        <p:spPr>
          <a:xfrm>
            <a:off x="6701358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7</a:t>
            </a:r>
          </a:p>
        </p:txBody>
      </p:sp>
      <p:sp>
        <p:nvSpPr>
          <p:cNvPr id="98" name="Rectangle">
            <a:extLst>
              <a:ext uri="{FF2B5EF4-FFF2-40B4-BE49-F238E27FC236}">
                <a16:creationId xmlns:a16="http://schemas.microsoft.com/office/drawing/2014/main" id="{6DD6F5ED-1289-0809-0784-0C1AEEF7C4A6}"/>
              </a:ext>
            </a:extLst>
          </p:cNvPr>
          <p:cNvSpPr/>
          <p:nvPr/>
        </p:nvSpPr>
        <p:spPr>
          <a:xfrm>
            <a:off x="8000416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8</a:t>
            </a:r>
          </a:p>
        </p:txBody>
      </p:sp>
      <p:sp>
        <p:nvSpPr>
          <p:cNvPr id="99" name="Rectangle">
            <a:extLst>
              <a:ext uri="{FF2B5EF4-FFF2-40B4-BE49-F238E27FC236}">
                <a16:creationId xmlns:a16="http://schemas.microsoft.com/office/drawing/2014/main" id="{6B7E80E1-163A-17FE-C528-3DBE51BAE127}"/>
              </a:ext>
            </a:extLst>
          </p:cNvPr>
          <p:cNvSpPr/>
          <p:nvPr/>
        </p:nvSpPr>
        <p:spPr>
          <a:xfrm>
            <a:off x="9299474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9</a:t>
            </a:r>
          </a:p>
        </p:txBody>
      </p:sp>
      <p:sp>
        <p:nvSpPr>
          <p:cNvPr id="100" name="Rectangle">
            <a:extLst>
              <a:ext uri="{FF2B5EF4-FFF2-40B4-BE49-F238E27FC236}">
                <a16:creationId xmlns:a16="http://schemas.microsoft.com/office/drawing/2014/main" id="{C7922725-D057-4F63-9013-C6EBFC2C050C}"/>
              </a:ext>
            </a:extLst>
          </p:cNvPr>
          <p:cNvSpPr/>
          <p:nvPr/>
        </p:nvSpPr>
        <p:spPr>
          <a:xfrm>
            <a:off x="10598531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10</a:t>
            </a:r>
          </a:p>
        </p:txBody>
      </p:sp>
      <p:sp>
        <p:nvSpPr>
          <p:cNvPr id="102" name="Rectangle">
            <a:extLst>
              <a:ext uri="{FF2B5EF4-FFF2-40B4-BE49-F238E27FC236}">
                <a16:creationId xmlns:a16="http://schemas.microsoft.com/office/drawing/2014/main" id="{F0CA6295-AAAF-F58B-BFF0-FC4A7E1A7A09}"/>
              </a:ext>
            </a:extLst>
          </p:cNvPr>
          <p:cNvSpPr/>
          <p:nvPr/>
        </p:nvSpPr>
        <p:spPr>
          <a:xfrm>
            <a:off x="280418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11</a:t>
            </a:r>
          </a:p>
        </p:txBody>
      </p:sp>
      <p:sp>
        <p:nvSpPr>
          <p:cNvPr id="103" name="Rectangle">
            <a:extLst>
              <a:ext uri="{FF2B5EF4-FFF2-40B4-BE49-F238E27FC236}">
                <a16:creationId xmlns:a16="http://schemas.microsoft.com/office/drawing/2014/main" id="{7C2FBC93-02BA-C307-83A6-2E66E5B7CC35}"/>
              </a:ext>
            </a:extLst>
          </p:cNvPr>
          <p:cNvSpPr/>
          <p:nvPr/>
        </p:nvSpPr>
        <p:spPr>
          <a:xfrm>
            <a:off x="4103242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</a:t>
            </a:r>
          </a:p>
        </p:txBody>
      </p:sp>
      <p:sp>
        <p:nvSpPr>
          <p:cNvPr id="104" name="Rectangle">
            <a:extLst>
              <a:ext uri="{FF2B5EF4-FFF2-40B4-BE49-F238E27FC236}">
                <a16:creationId xmlns:a16="http://schemas.microsoft.com/office/drawing/2014/main" id="{13FF980C-2FB4-EC67-8BBF-3DBEEDC7F47C}"/>
              </a:ext>
            </a:extLst>
          </p:cNvPr>
          <p:cNvSpPr/>
          <p:nvPr/>
        </p:nvSpPr>
        <p:spPr>
          <a:xfrm>
            <a:off x="5402300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13</a:t>
            </a:r>
          </a:p>
        </p:txBody>
      </p:sp>
      <p:sp>
        <p:nvSpPr>
          <p:cNvPr id="105" name="Rectangle">
            <a:extLst>
              <a:ext uri="{FF2B5EF4-FFF2-40B4-BE49-F238E27FC236}">
                <a16:creationId xmlns:a16="http://schemas.microsoft.com/office/drawing/2014/main" id="{610E3EE9-9922-0F65-7DF6-137198F97657}"/>
              </a:ext>
            </a:extLst>
          </p:cNvPr>
          <p:cNvSpPr/>
          <p:nvPr/>
        </p:nvSpPr>
        <p:spPr>
          <a:xfrm>
            <a:off x="6701358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14</a:t>
            </a:r>
          </a:p>
        </p:txBody>
      </p:sp>
      <p:sp>
        <p:nvSpPr>
          <p:cNvPr id="106" name="Rectangle">
            <a:extLst>
              <a:ext uri="{FF2B5EF4-FFF2-40B4-BE49-F238E27FC236}">
                <a16:creationId xmlns:a16="http://schemas.microsoft.com/office/drawing/2014/main" id="{55E6DA99-0BD0-C352-BB1A-FD83C1323FB7}"/>
              </a:ext>
            </a:extLst>
          </p:cNvPr>
          <p:cNvSpPr/>
          <p:nvPr/>
        </p:nvSpPr>
        <p:spPr>
          <a:xfrm>
            <a:off x="8000416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15</a:t>
            </a:r>
          </a:p>
        </p:txBody>
      </p:sp>
      <p:sp>
        <p:nvSpPr>
          <p:cNvPr id="107" name="Rectangle">
            <a:extLst>
              <a:ext uri="{FF2B5EF4-FFF2-40B4-BE49-F238E27FC236}">
                <a16:creationId xmlns:a16="http://schemas.microsoft.com/office/drawing/2014/main" id="{8CF9996D-9242-6654-28D8-16504385447E}"/>
              </a:ext>
            </a:extLst>
          </p:cNvPr>
          <p:cNvSpPr/>
          <p:nvPr/>
        </p:nvSpPr>
        <p:spPr>
          <a:xfrm>
            <a:off x="9299474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16</a:t>
            </a:r>
          </a:p>
        </p:txBody>
      </p:sp>
      <p:sp>
        <p:nvSpPr>
          <p:cNvPr id="108" name="Rectangle">
            <a:extLst>
              <a:ext uri="{FF2B5EF4-FFF2-40B4-BE49-F238E27FC236}">
                <a16:creationId xmlns:a16="http://schemas.microsoft.com/office/drawing/2014/main" id="{1DFEC3EA-7508-9685-6EB5-734D8C89125F}"/>
              </a:ext>
            </a:extLst>
          </p:cNvPr>
          <p:cNvSpPr/>
          <p:nvPr/>
        </p:nvSpPr>
        <p:spPr>
          <a:xfrm>
            <a:off x="10598531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17</a:t>
            </a:r>
          </a:p>
        </p:txBody>
      </p:sp>
      <p:sp>
        <p:nvSpPr>
          <p:cNvPr id="110" name="Rectangle">
            <a:extLst>
              <a:ext uri="{FF2B5EF4-FFF2-40B4-BE49-F238E27FC236}">
                <a16:creationId xmlns:a16="http://schemas.microsoft.com/office/drawing/2014/main" id="{55FEB79E-22C4-3022-966E-6057E95BCA41}"/>
              </a:ext>
            </a:extLst>
          </p:cNvPr>
          <p:cNvSpPr/>
          <p:nvPr/>
        </p:nvSpPr>
        <p:spPr>
          <a:xfrm>
            <a:off x="280418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18</a:t>
            </a:r>
          </a:p>
        </p:txBody>
      </p:sp>
      <p:sp>
        <p:nvSpPr>
          <p:cNvPr id="111" name="Rectangle">
            <a:extLst>
              <a:ext uri="{FF2B5EF4-FFF2-40B4-BE49-F238E27FC236}">
                <a16:creationId xmlns:a16="http://schemas.microsoft.com/office/drawing/2014/main" id="{D6692C6E-9F4E-4474-0407-14A3BCBA055F}"/>
              </a:ext>
            </a:extLst>
          </p:cNvPr>
          <p:cNvSpPr/>
          <p:nvPr/>
        </p:nvSpPr>
        <p:spPr>
          <a:xfrm>
            <a:off x="4103242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19</a:t>
            </a:r>
          </a:p>
        </p:txBody>
      </p:sp>
      <p:sp>
        <p:nvSpPr>
          <p:cNvPr id="112" name="Rectangle">
            <a:extLst>
              <a:ext uri="{FF2B5EF4-FFF2-40B4-BE49-F238E27FC236}">
                <a16:creationId xmlns:a16="http://schemas.microsoft.com/office/drawing/2014/main" id="{94D320C6-21A9-B4B6-B934-A1EAF1C3504D}"/>
              </a:ext>
            </a:extLst>
          </p:cNvPr>
          <p:cNvSpPr/>
          <p:nvPr/>
        </p:nvSpPr>
        <p:spPr>
          <a:xfrm>
            <a:off x="5402300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</a:t>
            </a:r>
          </a:p>
        </p:txBody>
      </p:sp>
      <p:sp>
        <p:nvSpPr>
          <p:cNvPr id="113" name="Rectangle">
            <a:extLst>
              <a:ext uri="{FF2B5EF4-FFF2-40B4-BE49-F238E27FC236}">
                <a16:creationId xmlns:a16="http://schemas.microsoft.com/office/drawing/2014/main" id="{D5CA2235-2CD7-76CE-C929-C2E77D740E17}"/>
              </a:ext>
            </a:extLst>
          </p:cNvPr>
          <p:cNvSpPr/>
          <p:nvPr/>
        </p:nvSpPr>
        <p:spPr>
          <a:xfrm>
            <a:off x="6701358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21</a:t>
            </a:r>
          </a:p>
        </p:txBody>
      </p:sp>
      <p:sp>
        <p:nvSpPr>
          <p:cNvPr id="114" name="Rectangle">
            <a:extLst>
              <a:ext uri="{FF2B5EF4-FFF2-40B4-BE49-F238E27FC236}">
                <a16:creationId xmlns:a16="http://schemas.microsoft.com/office/drawing/2014/main" id="{E57E3C96-814B-04EC-3058-86982FF41506}"/>
              </a:ext>
            </a:extLst>
          </p:cNvPr>
          <p:cNvSpPr/>
          <p:nvPr/>
        </p:nvSpPr>
        <p:spPr>
          <a:xfrm>
            <a:off x="8000416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22</a:t>
            </a:r>
          </a:p>
        </p:txBody>
      </p:sp>
      <p:sp>
        <p:nvSpPr>
          <p:cNvPr id="115" name="Rectangle">
            <a:extLst>
              <a:ext uri="{FF2B5EF4-FFF2-40B4-BE49-F238E27FC236}">
                <a16:creationId xmlns:a16="http://schemas.microsoft.com/office/drawing/2014/main" id="{3063724A-12C4-4C58-3E2A-D8DFC14F7208}"/>
              </a:ext>
            </a:extLst>
          </p:cNvPr>
          <p:cNvSpPr/>
          <p:nvPr/>
        </p:nvSpPr>
        <p:spPr>
          <a:xfrm>
            <a:off x="9299474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23</a:t>
            </a:r>
          </a:p>
        </p:txBody>
      </p:sp>
      <p:sp>
        <p:nvSpPr>
          <p:cNvPr id="116" name="Rectangle">
            <a:extLst>
              <a:ext uri="{FF2B5EF4-FFF2-40B4-BE49-F238E27FC236}">
                <a16:creationId xmlns:a16="http://schemas.microsoft.com/office/drawing/2014/main" id="{36B1032E-64E4-3DBE-ECDF-F79D8501AD0D}"/>
              </a:ext>
            </a:extLst>
          </p:cNvPr>
          <p:cNvSpPr/>
          <p:nvPr/>
        </p:nvSpPr>
        <p:spPr>
          <a:xfrm>
            <a:off x="10598531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24</a:t>
            </a:r>
          </a:p>
        </p:txBody>
      </p:sp>
      <p:sp>
        <p:nvSpPr>
          <p:cNvPr id="118" name="Rectangle">
            <a:extLst>
              <a:ext uri="{FF2B5EF4-FFF2-40B4-BE49-F238E27FC236}">
                <a16:creationId xmlns:a16="http://schemas.microsoft.com/office/drawing/2014/main" id="{6E24A506-8E3E-E6B2-3645-8A0C63BA4EBC}"/>
              </a:ext>
            </a:extLst>
          </p:cNvPr>
          <p:cNvSpPr/>
          <p:nvPr/>
        </p:nvSpPr>
        <p:spPr>
          <a:xfrm>
            <a:off x="280418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25</a:t>
            </a:r>
          </a:p>
        </p:txBody>
      </p:sp>
      <p:sp>
        <p:nvSpPr>
          <p:cNvPr id="119" name="Rectangle">
            <a:extLst>
              <a:ext uri="{FF2B5EF4-FFF2-40B4-BE49-F238E27FC236}">
                <a16:creationId xmlns:a16="http://schemas.microsoft.com/office/drawing/2014/main" id="{5791625F-906E-47A0-C37C-C57D08AC8750}"/>
              </a:ext>
            </a:extLst>
          </p:cNvPr>
          <p:cNvSpPr/>
          <p:nvPr/>
        </p:nvSpPr>
        <p:spPr>
          <a:xfrm>
            <a:off x="4103242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26</a:t>
            </a:r>
          </a:p>
        </p:txBody>
      </p:sp>
      <p:sp>
        <p:nvSpPr>
          <p:cNvPr id="120" name="Rectangle">
            <a:extLst>
              <a:ext uri="{FF2B5EF4-FFF2-40B4-BE49-F238E27FC236}">
                <a16:creationId xmlns:a16="http://schemas.microsoft.com/office/drawing/2014/main" id="{173A62AB-A18F-C0A7-EC20-F6D0E37733C9}"/>
              </a:ext>
            </a:extLst>
          </p:cNvPr>
          <p:cNvSpPr/>
          <p:nvPr/>
        </p:nvSpPr>
        <p:spPr>
          <a:xfrm>
            <a:off x="5402300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27</a:t>
            </a:r>
          </a:p>
        </p:txBody>
      </p:sp>
      <p:sp>
        <p:nvSpPr>
          <p:cNvPr id="121" name="Rectangle">
            <a:extLst>
              <a:ext uri="{FF2B5EF4-FFF2-40B4-BE49-F238E27FC236}">
                <a16:creationId xmlns:a16="http://schemas.microsoft.com/office/drawing/2014/main" id="{F39A3066-C354-323F-9F94-ADF9EE8E49AD}"/>
              </a:ext>
            </a:extLst>
          </p:cNvPr>
          <p:cNvSpPr/>
          <p:nvPr/>
        </p:nvSpPr>
        <p:spPr>
          <a:xfrm>
            <a:off x="6701358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28</a:t>
            </a:r>
          </a:p>
        </p:txBody>
      </p:sp>
      <p:sp>
        <p:nvSpPr>
          <p:cNvPr id="122" name="Rectangle">
            <a:extLst>
              <a:ext uri="{FF2B5EF4-FFF2-40B4-BE49-F238E27FC236}">
                <a16:creationId xmlns:a16="http://schemas.microsoft.com/office/drawing/2014/main" id="{D8BD6252-9082-D2EE-0D92-B1F2056EEF38}"/>
              </a:ext>
            </a:extLst>
          </p:cNvPr>
          <p:cNvSpPr/>
          <p:nvPr/>
        </p:nvSpPr>
        <p:spPr>
          <a:xfrm>
            <a:off x="8000416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29</a:t>
            </a:r>
          </a:p>
        </p:txBody>
      </p:sp>
      <p:sp>
        <p:nvSpPr>
          <p:cNvPr id="123" name="Rectangle">
            <a:extLst>
              <a:ext uri="{FF2B5EF4-FFF2-40B4-BE49-F238E27FC236}">
                <a16:creationId xmlns:a16="http://schemas.microsoft.com/office/drawing/2014/main" id="{0B37D0E2-1CA3-2D01-E898-4B28C70021F4}"/>
              </a:ext>
            </a:extLst>
          </p:cNvPr>
          <p:cNvSpPr/>
          <p:nvPr/>
        </p:nvSpPr>
        <p:spPr>
          <a:xfrm>
            <a:off x="9299474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30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8C501AC-3258-0216-3D9A-8A28C47926C5}"/>
              </a:ext>
            </a:extLst>
          </p:cNvPr>
          <p:cNvSpPr txBox="1"/>
          <p:nvPr/>
        </p:nvSpPr>
        <p:spPr>
          <a:xfrm>
            <a:off x="520250" y="4039421"/>
            <a:ext cx="2069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NOV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A3E401D-A2EB-55C9-2FD9-B05C1ABB44F2}"/>
              </a:ext>
            </a:extLst>
          </p:cNvPr>
          <p:cNvSpPr txBox="1"/>
          <p:nvPr/>
        </p:nvSpPr>
        <p:spPr>
          <a:xfrm>
            <a:off x="314145" y="4671573"/>
            <a:ext cx="2481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11</a:t>
            </a:r>
          </a:p>
        </p:txBody>
      </p:sp>
      <p:pic>
        <p:nvPicPr>
          <p:cNvPr id="148" name="Graphic 147" descr="Receiver outline">
            <a:extLst>
              <a:ext uri="{FF2B5EF4-FFF2-40B4-BE49-F238E27FC236}">
                <a16:creationId xmlns:a16="http://schemas.microsoft.com/office/drawing/2014/main" id="{483300F0-3897-2CA6-5758-EF4524A79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9830" y="411007"/>
            <a:ext cx="422243" cy="422243"/>
          </a:xfrm>
          <a:prstGeom prst="rect">
            <a:avLst/>
          </a:prstGeom>
        </p:spPr>
      </p:pic>
      <p:pic>
        <p:nvPicPr>
          <p:cNvPr id="150" name="Graphic 149" descr="Address Book outline">
            <a:extLst>
              <a:ext uri="{FF2B5EF4-FFF2-40B4-BE49-F238E27FC236}">
                <a16:creationId xmlns:a16="http://schemas.microsoft.com/office/drawing/2014/main" id="{BD2544BE-4C3A-07A0-6177-82D015531C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1620" y="369948"/>
            <a:ext cx="504360" cy="504360"/>
          </a:xfrm>
          <a:prstGeom prst="rect">
            <a:avLst/>
          </a:prstGeom>
        </p:spPr>
      </p:pic>
      <p:sp>
        <p:nvSpPr>
          <p:cNvPr id="158" name="Picture Placeholder 157">
            <a:extLst>
              <a:ext uri="{FF2B5EF4-FFF2-40B4-BE49-F238E27FC236}">
                <a16:creationId xmlns:a16="http://schemas.microsoft.com/office/drawing/2014/main" id="{D4C6F351-0CB1-B296-5EE7-A7AFEA07C84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57AF1DCA-5C17-5853-3EA7-C58EDAAA4F8C}"/>
              </a:ext>
            </a:extLst>
          </p:cNvPr>
          <p:cNvSpPr/>
          <p:nvPr/>
        </p:nvSpPr>
        <p:spPr>
          <a:xfrm>
            <a:off x="10150834" y="1"/>
            <a:ext cx="941879" cy="3179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8401"/>
                </a:lnTo>
                <a:cubicBezTo>
                  <a:pt x="21600" y="20172"/>
                  <a:pt x="16756" y="21600"/>
                  <a:pt x="10800" y="21600"/>
                </a:cubicBezTo>
                <a:cubicBezTo>
                  <a:pt x="4822" y="21600"/>
                  <a:pt x="0" y="20165"/>
                  <a:pt x="0" y="1840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40404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159" name="Graphic 158" descr="Laptop outline">
            <a:extLst>
              <a:ext uri="{FF2B5EF4-FFF2-40B4-BE49-F238E27FC236}">
                <a16:creationId xmlns:a16="http://schemas.microsoft.com/office/drawing/2014/main" id="{787D119F-773C-A161-BA85-BD6EE924F9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900401" y="369948"/>
            <a:ext cx="504360" cy="504360"/>
          </a:xfrm>
          <a:prstGeom prst="rect">
            <a:avLst/>
          </a:prstGeom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AFB2C952-F976-7D90-7BCF-0E63E7CA7380}"/>
              </a:ext>
            </a:extLst>
          </p:cNvPr>
          <p:cNvSpPr txBox="1"/>
          <p:nvPr/>
        </p:nvSpPr>
        <p:spPr>
          <a:xfrm>
            <a:off x="8382812" y="483629"/>
            <a:ext cx="1448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YOURWEBSITE.COM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BA3A186A-D92D-B5B7-8315-0A092CCD3BCB}"/>
              </a:ext>
            </a:extLst>
          </p:cNvPr>
          <p:cNvSpPr txBox="1"/>
          <p:nvPr/>
        </p:nvSpPr>
        <p:spPr>
          <a:xfrm>
            <a:off x="6304694" y="483629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123-456-7890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A7697FC-5DBF-D18C-7C3C-E9F9E8FF6845}"/>
              </a:ext>
            </a:extLst>
          </p:cNvPr>
          <p:cNvSpPr txBox="1"/>
          <p:nvPr/>
        </p:nvSpPr>
        <p:spPr>
          <a:xfrm>
            <a:off x="3562511" y="483629"/>
            <a:ext cx="1857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COMPANY ADDRESS</a:t>
            </a:r>
          </a:p>
        </p:txBody>
      </p:sp>
      <p:sp>
        <p:nvSpPr>
          <p:cNvPr id="171" name="Freeform 170">
            <a:extLst>
              <a:ext uri="{FF2B5EF4-FFF2-40B4-BE49-F238E27FC236}">
                <a16:creationId xmlns:a16="http://schemas.microsoft.com/office/drawing/2014/main" id="{EDEBEE37-717C-D6A3-7E97-FC0505838639}"/>
              </a:ext>
            </a:extLst>
          </p:cNvPr>
          <p:cNvSpPr/>
          <p:nvPr/>
        </p:nvSpPr>
        <p:spPr>
          <a:xfrm>
            <a:off x="603183" y="269332"/>
            <a:ext cx="635267" cy="635267"/>
          </a:xfrm>
          <a:custGeom>
            <a:avLst/>
            <a:gdLst>
              <a:gd name="connsiteX0" fmla="*/ 353466 w 635267"/>
              <a:gd name="connsiteY0" fmla="*/ 0 h 635267"/>
              <a:gd name="connsiteX1" fmla="*/ 635267 w 635267"/>
              <a:gd name="connsiteY1" fmla="*/ 0 h 635267"/>
              <a:gd name="connsiteX2" fmla="*/ 635267 w 635267"/>
              <a:gd name="connsiteY2" fmla="*/ 381671 h 635267"/>
              <a:gd name="connsiteX3" fmla="*/ 353466 w 635267"/>
              <a:gd name="connsiteY3" fmla="*/ 381671 h 635267"/>
              <a:gd name="connsiteX4" fmla="*/ 0 w 635267"/>
              <a:gd name="connsiteY4" fmla="*/ 0 h 635267"/>
              <a:gd name="connsiteX5" fmla="*/ 214966 w 635267"/>
              <a:gd name="connsiteY5" fmla="*/ 0 h 635267"/>
              <a:gd name="connsiteX6" fmla="*/ 214966 w 635267"/>
              <a:gd name="connsiteY6" fmla="*/ 381671 h 635267"/>
              <a:gd name="connsiteX7" fmla="*/ 214964 w 635267"/>
              <a:gd name="connsiteY7" fmla="*/ 381671 h 635267"/>
              <a:gd name="connsiteX8" fmla="*/ 214964 w 635267"/>
              <a:gd name="connsiteY8" fmla="*/ 520172 h 635267"/>
              <a:gd name="connsiteX9" fmla="*/ 635267 w 635267"/>
              <a:gd name="connsiteY9" fmla="*/ 520172 h 635267"/>
              <a:gd name="connsiteX10" fmla="*/ 635267 w 635267"/>
              <a:gd name="connsiteY10" fmla="*/ 635267 h 635267"/>
              <a:gd name="connsiteX11" fmla="*/ 0 w 635267"/>
              <a:gd name="connsiteY1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5267" h="635267">
                <a:moveTo>
                  <a:pt x="353466" y="0"/>
                </a:moveTo>
                <a:lnTo>
                  <a:pt x="635267" y="0"/>
                </a:lnTo>
                <a:lnTo>
                  <a:pt x="635267" y="381671"/>
                </a:lnTo>
                <a:lnTo>
                  <a:pt x="353466" y="381671"/>
                </a:lnTo>
                <a:close/>
                <a:moveTo>
                  <a:pt x="0" y="0"/>
                </a:moveTo>
                <a:lnTo>
                  <a:pt x="214966" y="0"/>
                </a:lnTo>
                <a:lnTo>
                  <a:pt x="214966" y="381671"/>
                </a:lnTo>
                <a:lnTo>
                  <a:pt x="214964" y="381671"/>
                </a:lnTo>
                <a:lnTo>
                  <a:pt x="214964" y="520172"/>
                </a:lnTo>
                <a:lnTo>
                  <a:pt x="635267" y="520172"/>
                </a:lnTo>
                <a:lnTo>
                  <a:pt x="635267" y="635267"/>
                </a:lnTo>
                <a:lnTo>
                  <a:pt x="0" y="63526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C99F468-2CA0-FAAA-AF0C-2ED8396B05F0}"/>
              </a:ext>
            </a:extLst>
          </p:cNvPr>
          <p:cNvSpPr txBox="1"/>
          <p:nvPr/>
        </p:nvSpPr>
        <p:spPr>
          <a:xfrm>
            <a:off x="1257528" y="420171"/>
            <a:ext cx="134203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LOGO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28C6F991-A65E-C7B7-1C2D-4E65A1E1E08E}"/>
              </a:ext>
            </a:extLst>
          </p:cNvPr>
          <p:cNvSpPr txBox="1"/>
          <p:nvPr/>
        </p:nvSpPr>
        <p:spPr>
          <a:xfrm>
            <a:off x="1257528" y="708929"/>
            <a:ext cx="1115818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TAGLINE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996CAD-4196-3E50-31CB-1840AB0EA2A6}"/>
              </a:ext>
            </a:extLst>
          </p:cNvPr>
          <p:cNvSpPr txBox="1"/>
          <p:nvPr/>
        </p:nvSpPr>
        <p:spPr>
          <a:xfrm>
            <a:off x="10431125" y="401667"/>
            <a:ext cx="381297" cy="2376220"/>
          </a:xfrm>
          <a:custGeom>
            <a:avLst/>
            <a:gdLst>
              <a:gd name="connsiteX0" fmla="*/ 220861 w 381297"/>
              <a:gd name="connsiteY0" fmla="*/ 2063276 h 2376220"/>
              <a:gd name="connsiteX1" fmla="*/ 104161 w 381297"/>
              <a:gd name="connsiteY1" fmla="*/ 2200603 h 2376220"/>
              <a:gd name="connsiteX2" fmla="*/ 220861 w 381297"/>
              <a:gd name="connsiteY2" fmla="*/ 2200603 h 2376220"/>
              <a:gd name="connsiteX3" fmla="*/ 220861 w 381297"/>
              <a:gd name="connsiteY3" fmla="*/ 1932415 h 2376220"/>
              <a:gd name="connsiteX4" fmla="*/ 326528 w 381297"/>
              <a:gd name="connsiteY4" fmla="*/ 1932415 h 2376220"/>
              <a:gd name="connsiteX5" fmla="*/ 326528 w 381297"/>
              <a:gd name="connsiteY5" fmla="*/ 2200603 h 2376220"/>
              <a:gd name="connsiteX6" fmla="*/ 381297 w 381297"/>
              <a:gd name="connsiteY6" fmla="*/ 2200603 h 2376220"/>
              <a:gd name="connsiteX7" fmla="*/ 381297 w 381297"/>
              <a:gd name="connsiteY7" fmla="*/ 2294662 h 2376220"/>
              <a:gd name="connsiteX8" fmla="*/ 326528 w 381297"/>
              <a:gd name="connsiteY8" fmla="*/ 2294662 h 2376220"/>
              <a:gd name="connsiteX9" fmla="*/ 326528 w 381297"/>
              <a:gd name="connsiteY9" fmla="*/ 2376220 h 2376220"/>
              <a:gd name="connsiteX10" fmla="*/ 220861 w 381297"/>
              <a:gd name="connsiteY10" fmla="*/ 2376220 h 2376220"/>
              <a:gd name="connsiteX11" fmla="*/ 220861 w 381297"/>
              <a:gd name="connsiteY11" fmla="*/ 2294662 h 2376220"/>
              <a:gd name="connsiteX12" fmla="*/ 0 w 381297"/>
              <a:gd name="connsiteY12" fmla="*/ 2294662 h 2376220"/>
              <a:gd name="connsiteX13" fmla="*/ 0 w 381297"/>
              <a:gd name="connsiteY13" fmla="*/ 2194947 h 2376220"/>
              <a:gd name="connsiteX14" fmla="*/ 188415 w 381297"/>
              <a:gd name="connsiteY14" fmla="*/ 1290757 h 2376220"/>
              <a:gd name="connsiteX15" fmla="*/ 287981 w 381297"/>
              <a:gd name="connsiteY15" fmla="*/ 1305342 h 2376220"/>
              <a:gd name="connsiteX16" fmla="*/ 343940 w 381297"/>
              <a:gd name="connsiteY16" fmla="*/ 1350139 h 2376220"/>
              <a:gd name="connsiteX17" fmla="*/ 364330 w 381297"/>
              <a:gd name="connsiteY17" fmla="*/ 1417856 h 2376220"/>
              <a:gd name="connsiteX18" fmla="*/ 340964 w 381297"/>
              <a:gd name="connsiteY18" fmla="*/ 1494056 h 2376220"/>
              <a:gd name="connsiteX19" fmla="*/ 255983 w 381297"/>
              <a:gd name="connsiteY19" fmla="*/ 1573828 h 2376220"/>
              <a:gd name="connsiteX20" fmla="*/ 207018 w 381297"/>
              <a:gd name="connsiteY20" fmla="*/ 1609249 h 2376220"/>
              <a:gd name="connsiteX21" fmla="*/ 177997 w 381297"/>
              <a:gd name="connsiteY21" fmla="*/ 1635740 h 2376220"/>
              <a:gd name="connsiteX22" fmla="*/ 367306 w 381297"/>
              <a:gd name="connsiteY22" fmla="*/ 1635740 h 2376220"/>
              <a:gd name="connsiteX23" fmla="*/ 367306 w 381297"/>
              <a:gd name="connsiteY23" fmla="*/ 1734562 h 2376220"/>
              <a:gd name="connsiteX24" fmla="*/ 3570 w 381297"/>
              <a:gd name="connsiteY24" fmla="*/ 1734562 h 2376220"/>
              <a:gd name="connsiteX25" fmla="*/ 41522 w 381297"/>
              <a:gd name="connsiteY25" fmla="*/ 1633210 h 2376220"/>
              <a:gd name="connsiteX26" fmla="*/ 160435 w 381297"/>
              <a:gd name="connsiteY26" fmla="*/ 1521143 h 2376220"/>
              <a:gd name="connsiteX27" fmla="*/ 228599 w 381297"/>
              <a:gd name="connsiteY27" fmla="*/ 1461016 h 2376220"/>
              <a:gd name="connsiteX28" fmla="*/ 243481 w 381297"/>
              <a:gd name="connsiteY28" fmla="*/ 1422023 h 2376220"/>
              <a:gd name="connsiteX29" fmla="*/ 228747 w 381297"/>
              <a:gd name="connsiteY29" fmla="*/ 1387941 h 2376220"/>
              <a:gd name="connsiteX30" fmla="*/ 191689 w 381297"/>
              <a:gd name="connsiteY30" fmla="*/ 1373803 h 2376220"/>
              <a:gd name="connsiteX31" fmla="*/ 153738 w 381297"/>
              <a:gd name="connsiteY31" fmla="*/ 1388388 h 2376220"/>
              <a:gd name="connsiteX32" fmla="*/ 133944 w 381297"/>
              <a:gd name="connsiteY32" fmla="*/ 1439882 h 2376220"/>
              <a:gd name="connsiteX33" fmla="*/ 12500 w 381297"/>
              <a:gd name="connsiteY33" fmla="*/ 1430060 h 2376220"/>
              <a:gd name="connsiteX34" fmla="*/ 38694 w 381297"/>
              <a:gd name="connsiteY34" fmla="*/ 1350139 h 2376220"/>
              <a:gd name="connsiteX35" fmla="*/ 92421 w 381297"/>
              <a:gd name="connsiteY35" fmla="*/ 1306086 h 2376220"/>
              <a:gd name="connsiteX36" fmla="*/ 188415 w 381297"/>
              <a:gd name="connsiteY36" fmla="*/ 1290757 h 2376220"/>
              <a:gd name="connsiteX37" fmla="*/ 189606 w 381297"/>
              <a:gd name="connsiteY37" fmla="*/ 722322 h 2376220"/>
              <a:gd name="connsiteX38" fmla="*/ 146148 w 381297"/>
              <a:gd name="connsiteY38" fmla="*/ 752832 h 2376220"/>
              <a:gd name="connsiteX39" fmla="*/ 132753 w 381297"/>
              <a:gd name="connsiteY39" fmla="*/ 865793 h 2376220"/>
              <a:gd name="connsiteX40" fmla="*/ 147487 w 381297"/>
              <a:gd name="connsiteY40" fmla="*/ 979646 h 2376220"/>
              <a:gd name="connsiteX41" fmla="*/ 190201 w 381297"/>
              <a:gd name="connsiteY41" fmla="*/ 1010156 h 2376220"/>
              <a:gd name="connsiteX42" fmla="*/ 222199 w 381297"/>
              <a:gd name="connsiteY42" fmla="*/ 997208 h 2376220"/>
              <a:gd name="connsiteX43" fmla="*/ 242142 w 381297"/>
              <a:gd name="connsiteY43" fmla="*/ 956280 h 2376220"/>
              <a:gd name="connsiteX44" fmla="*/ 248542 w 381297"/>
              <a:gd name="connsiteY44" fmla="*/ 869067 h 2376220"/>
              <a:gd name="connsiteX45" fmla="*/ 233808 w 381297"/>
              <a:gd name="connsiteY45" fmla="*/ 752237 h 2376220"/>
              <a:gd name="connsiteX46" fmla="*/ 189606 w 381297"/>
              <a:gd name="connsiteY46" fmla="*/ 722322 h 2376220"/>
              <a:gd name="connsiteX47" fmla="*/ 193773 w 381297"/>
              <a:gd name="connsiteY47" fmla="*/ 641658 h 2376220"/>
              <a:gd name="connsiteX48" fmla="*/ 266103 w 381297"/>
              <a:gd name="connsiteY48" fmla="*/ 652522 h 2376220"/>
              <a:gd name="connsiteX49" fmla="*/ 312240 w 381297"/>
              <a:gd name="connsiteY49" fmla="*/ 680799 h 2376220"/>
              <a:gd name="connsiteX50" fmla="*/ 340368 w 381297"/>
              <a:gd name="connsiteY50" fmla="*/ 717411 h 2376220"/>
              <a:gd name="connsiteX51" fmla="*/ 356888 w 381297"/>
              <a:gd name="connsiteY51" fmla="*/ 762208 h 2376220"/>
              <a:gd name="connsiteX52" fmla="*/ 369092 w 381297"/>
              <a:gd name="connsiteY52" fmla="*/ 864007 h 2376220"/>
              <a:gd name="connsiteX53" fmla="*/ 328909 w 381297"/>
              <a:gd name="connsiteY53" fmla="*/ 1037838 h 2376220"/>
              <a:gd name="connsiteX54" fmla="*/ 190499 w 381297"/>
              <a:gd name="connsiteY54" fmla="*/ 1092904 h 2376220"/>
              <a:gd name="connsiteX55" fmla="*/ 101499 w 381297"/>
              <a:gd name="connsiteY55" fmla="*/ 1075343 h 2376220"/>
              <a:gd name="connsiteX56" fmla="*/ 45838 w 381297"/>
              <a:gd name="connsiteY56" fmla="*/ 1023848 h 2376220"/>
              <a:gd name="connsiteX57" fmla="*/ 21281 w 381297"/>
              <a:gd name="connsiteY57" fmla="*/ 957917 h 2376220"/>
              <a:gd name="connsiteX58" fmla="*/ 12500 w 381297"/>
              <a:gd name="connsiteY58" fmla="*/ 865495 h 2376220"/>
              <a:gd name="connsiteX59" fmla="*/ 57297 w 381297"/>
              <a:gd name="connsiteY59" fmla="*/ 691366 h 2376220"/>
              <a:gd name="connsiteX60" fmla="*/ 193773 w 381297"/>
              <a:gd name="connsiteY60" fmla="*/ 641658 h 2376220"/>
              <a:gd name="connsiteX61" fmla="*/ 188415 w 381297"/>
              <a:gd name="connsiteY61" fmla="*/ 0 h 2376220"/>
              <a:gd name="connsiteX62" fmla="*/ 287981 w 381297"/>
              <a:gd name="connsiteY62" fmla="*/ 14585 h 2376220"/>
              <a:gd name="connsiteX63" fmla="*/ 343940 w 381297"/>
              <a:gd name="connsiteY63" fmla="*/ 59382 h 2376220"/>
              <a:gd name="connsiteX64" fmla="*/ 364330 w 381297"/>
              <a:gd name="connsiteY64" fmla="*/ 127099 h 2376220"/>
              <a:gd name="connsiteX65" fmla="*/ 340964 w 381297"/>
              <a:gd name="connsiteY65" fmla="*/ 203299 h 2376220"/>
              <a:gd name="connsiteX66" fmla="*/ 255983 w 381297"/>
              <a:gd name="connsiteY66" fmla="*/ 283071 h 2376220"/>
              <a:gd name="connsiteX67" fmla="*/ 207018 w 381297"/>
              <a:gd name="connsiteY67" fmla="*/ 318492 h 2376220"/>
              <a:gd name="connsiteX68" fmla="*/ 177997 w 381297"/>
              <a:gd name="connsiteY68" fmla="*/ 344983 h 2376220"/>
              <a:gd name="connsiteX69" fmla="*/ 367306 w 381297"/>
              <a:gd name="connsiteY69" fmla="*/ 344983 h 2376220"/>
              <a:gd name="connsiteX70" fmla="*/ 367306 w 381297"/>
              <a:gd name="connsiteY70" fmla="*/ 443805 h 2376220"/>
              <a:gd name="connsiteX71" fmla="*/ 3570 w 381297"/>
              <a:gd name="connsiteY71" fmla="*/ 443805 h 2376220"/>
              <a:gd name="connsiteX72" fmla="*/ 41522 w 381297"/>
              <a:gd name="connsiteY72" fmla="*/ 342453 h 2376220"/>
              <a:gd name="connsiteX73" fmla="*/ 160435 w 381297"/>
              <a:gd name="connsiteY73" fmla="*/ 230386 h 2376220"/>
              <a:gd name="connsiteX74" fmla="*/ 228599 w 381297"/>
              <a:gd name="connsiteY74" fmla="*/ 170259 h 2376220"/>
              <a:gd name="connsiteX75" fmla="*/ 243481 w 381297"/>
              <a:gd name="connsiteY75" fmla="*/ 131266 h 2376220"/>
              <a:gd name="connsiteX76" fmla="*/ 228747 w 381297"/>
              <a:gd name="connsiteY76" fmla="*/ 97184 h 2376220"/>
              <a:gd name="connsiteX77" fmla="*/ 191689 w 381297"/>
              <a:gd name="connsiteY77" fmla="*/ 83046 h 2376220"/>
              <a:gd name="connsiteX78" fmla="*/ 153738 w 381297"/>
              <a:gd name="connsiteY78" fmla="*/ 97631 h 2376220"/>
              <a:gd name="connsiteX79" fmla="*/ 133944 w 381297"/>
              <a:gd name="connsiteY79" fmla="*/ 149125 h 2376220"/>
              <a:gd name="connsiteX80" fmla="*/ 12500 w 381297"/>
              <a:gd name="connsiteY80" fmla="*/ 139303 h 2376220"/>
              <a:gd name="connsiteX81" fmla="*/ 38694 w 381297"/>
              <a:gd name="connsiteY81" fmla="*/ 59382 h 2376220"/>
              <a:gd name="connsiteX82" fmla="*/ 92421 w 381297"/>
              <a:gd name="connsiteY82" fmla="*/ 15329 h 2376220"/>
              <a:gd name="connsiteX83" fmla="*/ 188415 w 381297"/>
              <a:gd name="connsiteY83" fmla="*/ 0 h 237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81297" h="2376220">
                <a:moveTo>
                  <a:pt x="220861" y="2063276"/>
                </a:moveTo>
                <a:lnTo>
                  <a:pt x="104161" y="2200603"/>
                </a:lnTo>
                <a:lnTo>
                  <a:pt x="220861" y="2200603"/>
                </a:lnTo>
                <a:close/>
                <a:moveTo>
                  <a:pt x="220861" y="1932415"/>
                </a:moveTo>
                <a:lnTo>
                  <a:pt x="326528" y="1932415"/>
                </a:lnTo>
                <a:lnTo>
                  <a:pt x="326528" y="2200603"/>
                </a:lnTo>
                <a:lnTo>
                  <a:pt x="381297" y="2200603"/>
                </a:lnTo>
                <a:lnTo>
                  <a:pt x="381297" y="2294662"/>
                </a:lnTo>
                <a:lnTo>
                  <a:pt x="326528" y="2294662"/>
                </a:lnTo>
                <a:lnTo>
                  <a:pt x="326528" y="2376220"/>
                </a:lnTo>
                <a:lnTo>
                  <a:pt x="220861" y="2376220"/>
                </a:lnTo>
                <a:lnTo>
                  <a:pt x="220861" y="2294662"/>
                </a:lnTo>
                <a:lnTo>
                  <a:pt x="0" y="2294662"/>
                </a:lnTo>
                <a:lnTo>
                  <a:pt x="0" y="2194947"/>
                </a:lnTo>
                <a:close/>
                <a:moveTo>
                  <a:pt x="188415" y="1290757"/>
                </a:moveTo>
                <a:cubicBezTo>
                  <a:pt x="231079" y="1290757"/>
                  <a:pt x="264268" y="1295618"/>
                  <a:pt x="287981" y="1305342"/>
                </a:cubicBezTo>
                <a:cubicBezTo>
                  <a:pt x="311694" y="1315065"/>
                  <a:pt x="330347" y="1329998"/>
                  <a:pt x="343940" y="1350139"/>
                </a:cubicBezTo>
                <a:cubicBezTo>
                  <a:pt x="357533" y="1370280"/>
                  <a:pt x="364330" y="1392853"/>
                  <a:pt x="364330" y="1417856"/>
                </a:cubicBezTo>
                <a:cubicBezTo>
                  <a:pt x="364330" y="1444446"/>
                  <a:pt x="356541" y="1469846"/>
                  <a:pt x="340964" y="1494056"/>
                </a:cubicBezTo>
                <a:cubicBezTo>
                  <a:pt x="325386" y="1518265"/>
                  <a:pt x="297060" y="1544856"/>
                  <a:pt x="255983" y="1573828"/>
                </a:cubicBezTo>
                <a:cubicBezTo>
                  <a:pt x="231575" y="1590695"/>
                  <a:pt x="215254" y="1602502"/>
                  <a:pt x="207018" y="1609249"/>
                </a:cubicBezTo>
                <a:cubicBezTo>
                  <a:pt x="198783" y="1615996"/>
                  <a:pt x="189110" y="1624826"/>
                  <a:pt x="177997" y="1635740"/>
                </a:cubicBezTo>
                <a:lnTo>
                  <a:pt x="367306" y="1635740"/>
                </a:lnTo>
                <a:lnTo>
                  <a:pt x="367306" y="1734562"/>
                </a:lnTo>
                <a:lnTo>
                  <a:pt x="3570" y="1734562"/>
                </a:lnTo>
                <a:cubicBezTo>
                  <a:pt x="7738" y="1698645"/>
                  <a:pt x="20388" y="1664861"/>
                  <a:pt x="41522" y="1633210"/>
                </a:cubicBezTo>
                <a:cubicBezTo>
                  <a:pt x="62655" y="1601559"/>
                  <a:pt x="102293" y="1564204"/>
                  <a:pt x="160435" y="1521143"/>
                </a:cubicBezTo>
                <a:cubicBezTo>
                  <a:pt x="195956" y="1494751"/>
                  <a:pt x="218677" y="1474708"/>
                  <a:pt x="228599" y="1461016"/>
                </a:cubicBezTo>
                <a:cubicBezTo>
                  <a:pt x="238520" y="1447324"/>
                  <a:pt x="243481" y="1434326"/>
                  <a:pt x="243481" y="1422023"/>
                </a:cubicBezTo>
                <a:cubicBezTo>
                  <a:pt x="243481" y="1408728"/>
                  <a:pt x="238570" y="1397367"/>
                  <a:pt x="228747" y="1387941"/>
                </a:cubicBezTo>
                <a:cubicBezTo>
                  <a:pt x="218925" y="1378516"/>
                  <a:pt x="206572" y="1373803"/>
                  <a:pt x="191689" y="1373803"/>
                </a:cubicBezTo>
                <a:cubicBezTo>
                  <a:pt x="176211" y="1373803"/>
                  <a:pt x="163561" y="1378664"/>
                  <a:pt x="153738" y="1388388"/>
                </a:cubicBezTo>
                <a:cubicBezTo>
                  <a:pt x="143915" y="1398111"/>
                  <a:pt x="137317" y="1415276"/>
                  <a:pt x="133944" y="1439882"/>
                </a:cubicBezTo>
                <a:lnTo>
                  <a:pt x="12500" y="1430060"/>
                </a:lnTo>
                <a:cubicBezTo>
                  <a:pt x="17263" y="1395929"/>
                  <a:pt x="25994" y="1369288"/>
                  <a:pt x="38694" y="1350139"/>
                </a:cubicBezTo>
                <a:cubicBezTo>
                  <a:pt x="51394" y="1330990"/>
                  <a:pt x="69303" y="1316305"/>
                  <a:pt x="92421" y="1306086"/>
                </a:cubicBezTo>
                <a:cubicBezTo>
                  <a:pt x="115539" y="1295866"/>
                  <a:pt x="147537" y="1290757"/>
                  <a:pt x="188415" y="1290757"/>
                </a:cubicBezTo>
                <a:close/>
                <a:moveTo>
                  <a:pt x="189606" y="722322"/>
                </a:moveTo>
                <a:cubicBezTo>
                  <a:pt x="169563" y="722322"/>
                  <a:pt x="155077" y="732492"/>
                  <a:pt x="146148" y="752832"/>
                </a:cubicBezTo>
                <a:cubicBezTo>
                  <a:pt x="137218" y="773172"/>
                  <a:pt x="132753" y="810826"/>
                  <a:pt x="132753" y="865793"/>
                </a:cubicBezTo>
                <a:cubicBezTo>
                  <a:pt x="132753" y="921355"/>
                  <a:pt x="137665" y="959306"/>
                  <a:pt x="147487" y="979646"/>
                </a:cubicBezTo>
                <a:cubicBezTo>
                  <a:pt x="157310" y="999986"/>
                  <a:pt x="171548" y="1010156"/>
                  <a:pt x="190201" y="1010156"/>
                </a:cubicBezTo>
                <a:cubicBezTo>
                  <a:pt x="202504" y="1010156"/>
                  <a:pt x="213170" y="1005840"/>
                  <a:pt x="222199" y="997208"/>
                </a:cubicBezTo>
                <a:cubicBezTo>
                  <a:pt x="231228" y="988576"/>
                  <a:pt x="237876" y="974933"/>
                  <a:pt x="242142" y="956280"/>
                </a:cubicBezTo>
                <a:cubicBezTo>
                  <a:pt x="246408" y="937627"/>
                  <a:pt x="248542" y="908556"/>
                  <a:pt x="248542" y="869067"/>
                </a:cubicBezTo>
                <a:cubicBezTo>
                  <a:pt x="248542" y="811123"/>
                  <a:pt x="243630" y="772180"/>
                  <a:pt x="233808" y="752237"/>
                </a:cubicBezTo>
                <a:cubicBezTo>
                  <a:pt x="223985" y="732294"/>
                  <a:pt x="209251" y="722322"/>
                  <a:pt x="189606" y="722322"/>
                </a:cubicBezTo>
                <a:close/>
                <a:moveTo>
                  <a:pt x="193773" y="641658"/>
                </a:moveTo>
                <a:cubicBezTo>
                  <a:pt x="223142" y="641658"/>
                  <a:pt x="247252" y="645279"/>
                  <a:pt x="266103" y="652522"/>
                </a:cubicBezTo>
                <a:cubicBezTo>
                  <a:pt x="284955" y="659765"/>
                  <a:pt x="300334" y="669191"/>
                  <a:pt x="312240" y="680799"/>
                </a:cubicBezTo>
                <a:cubicBezTo>
                  <a:pt x="324146" y="692408"/>
                  <a:pt x="333522" y="704612"/>
                  <a:pt x="340368" y="717411"/>
                </a:cubicBezTo>
                <a:cubicBezTo>
                  <a:pt x="347215" y="730210"/>
                  <a:pt x="352721" y="745143"/>
                  <a:pt x="356888" y="762208"/>
                </a:cubicBezTo>
                <a:cubicBezTo>
                  <a:pt x="365024" y="794752"/>
                  <a:pt x="369092" y="828685"/>
                  <a:pt x="369092" y="864007"/>
                </a:cubicBezTo>
                <a:cubicBezTo>
                  <a:pt x="369092" y="943183"/>
                  <a:pt x="355698" y="1001127"/>
                  <a:pt x="328909" y="1037838"/>
                </a:cubicBezTo>
                <a:cubicBezTo>
                  <a:pt x="302120" y="1074549"/>
                  <a:pt x="255983" y="1092904"/>
                  <a:pt x="190499" y="1092904"/>
                </a:cubicBezTo>
                <a:cubicBezTo>
                  <a:pt x="153788" y="1092904"/>
                  <a:pt x="124121" y="1087051"/>
                  <a:pt x="101499" y="1075343"/>
                </a:cubicBezTo>
                <a:cubicBezTo>
                  <a:pt x="78877" y="1063635"/>
                  <a:pt x="60324" y="1046470"/>
                  <a:pt x="45838" y="1023848"/>
                </a:cubicBezTo>
                <a:cubicBezTo>
                  <a:pt x="35320" y="1007775"/>
                  <a:pt x="27135" y="985798"/>
                  <a:pt x="21281" y="957917"/>
                </a:cubicBezTo>
                <a:cubicBezTo>
                  <a:pt x="15427" y="930037"/>
                  <a:pt x="12500" y="899229"/>
                  <a:pt x="12500" y="865495"/>
                </a:cubicBezTo>
                <a:cubicBezTo>
                  <a:pt x="12500" y="782548"/>
                  <a:pt x="27433" y="724505"/>
                  <a:pt x="57297" y="691366"/>
                </a:cubicBezTo>
                <a:cubicBezTo>
                  <a:pt x="87162" y="658227"/>
                  <a:pt x="132654" y="641658"/>
                  <a:pt x="193773" y="641658"/>
                </a:cubicBezTo>
                <a:close/>
                <a:moveTo>
                  <a:pt x="188415" y="0"/>
                </a:moveTo>
                <a:cubicBezTo>
                  <a:pt x="231079" y="0"/>
                  <a:pt x="264268" y="4861"/>
                  <a:pt x="287981" y="14585"/>
                </a:cubicBezTo>
                <a:cubicBezTo>
                  <a:pt x="311694" y="24308"/>
                  <a:pt x="330347" y="39241"/>
                  <a:pt x="343940" y="59382"/>
                </a:cubicBezTo>
                <a:cubicBezTo>
                  <a:pt x="357533" y="79523"/>
                  <a:pt x="364330" y="102096"/>
                  <a:pt x="364330" y="127099"/>
                </a:cubicBezTo>
                <a:cubicBezTo>
                  <a:pt x="364330" y="153690"/>
                  <a:pt x="356541" y="179090"/>
                  <a:pt x="340964" y="203299"/>
                </a:cubicBezTo>
                <a:cubicBezTo>
                  <a:pt x="325386" y="227508"/>
                  <a:pt x="297060" y="254099"/>
                  <a:pt x="255983" y="283071"/>
                </a:cubicBezTo>
                <a:cubicBezTo>
                  <a:pt x="231575" y="299938"/>
                  <a:pt x="215254" y="311745"/>
                  <a:pt x="207018" y="318492"/>
                </a:cubicBezTo>
                <a:cubicBezTo>
                  <a:pt x="198783" y="325239"/>
                  <a:pt x="189110" y="334069"/>
                  <a:pt x="177997" y="344983"/>
                </a:cubicBezTo>
                <a:lnTo>
                  <a:pt x="367306" y="344983"/>
                </a:lnTo>
                <a:lnTo>
                  <a:pt x="367306" y="443805"/>
                </a:lnTo>
                <a:lnTo>
                  <a:pt x="3570" y="443805"/>
                </a:lnTo>
                <a:cubicBezTo>
                  <a:pt x="7738" y="407888"/>
                  <a:pt x="20388" y="374104"/>
                  <a:pt x="41522" y="342453"/>
                </a:cubicBezTo>
                <a:cubicBezTo>
                  <a:pt x="62655" y="310802"/>
                  <a:pt x="102293" y="273446"/>
                  <a:pt x="160435" y="230386"/>
                </a:cubicBezTo>
                <a:cubicBezTo>
                  <a:pt x="195956" y="203993"/>
                  <a:pt x="218677" y="183951"/>
                  <a:pt x="228599" y="170259"/>
                </a:cubicBezTo>
                <a:cubicBezTo>
                  <a:pt x="238520" y="156567"/>
                  <a:pt x="243481" y="143569"/>
                  <a:pt x="243481" y="131266"/>
                </a:cubicBezTo>
                <a:cubicBezTo>
                  <a:pt x="243481" y="117971"/>
                  <a:pt x="238570" y="106610"/>
                  <a:pt x="228747" y="97184"/>
                </a:cubicBezTo>
                <a:cubicBezTo>
                  <a:pt x="218925" y="87759"/>
                  <a:pt x="206572" y="83046"/>
                  <a:pt x="191689" y="83046"/>
                </a:cubicBezTo>
                <a:cubicBezTo>
                  <a:pt x="176211" y="83046"/>
                  <a:pt x="163561" y="87907"/>
                  <a:pt x="153738" y="97631"/>
                </a:cubicBezTo>
                <a:cubicBezTo>
                  <a:pt x="143915" y="107354"/>
                  <a:pt x="137317" y="124519"/>
                  <a:pt x="133944" y="149125"/>
                </a:cubicBezTo>
                <a:lnTo>
                  <a:pt x="12500" y="139303"/>
                </a:lnTo>
                <a:cubicBezTo>
                  <a:pt x="17263" y="105171"/>
                  <a:pt x="25994" y="78531"/>
                  <a:pt x="38694" y="59382"/>
                </a:cubicBezTo>
                <a:cubicBezTo>
                  <a:pt x="51394" y="40233"/>
                  <a:pt x="69303" y="25548"/>
                  <a:pt x="92421" y="15329"/>
                </a:cubicBezTo>
                <a:cubicBezTo>
                  <a:pt x="115539" y="5109"/>
                  <a:pt x="147537" y="0"/>
                  <a:pt x="18841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b="1" kern="700" spc="1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439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">
            <a:extLst>
              <a:ext uri="{FF2B5EF4-FFF2-40B4-BE49-F238E27FC236}">
                <a16:creationId xmlns:a16="http://schemas.microsoft.com/office/drawing/2014/main" id="{679916A4-A858-3ED6-2D04-209085686257}"/>
              </a:ext>
            </a:extLst>
          </p:cNvPr>
          <p:cNvSpPr/>
          <p:nvPr/>
        </p:nvSpPr>
        <p:spPr>
          <a:xfrm>
            <a:off x="280418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</a:t>
            </a:r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B187F21E-D501-EA45-5415-CF610A15D53E}"/>
              </a:ext>
            </a:extLst>
          </p:cNvPr>
          <p:cNvSpPr/>
          <p:nvPr/>
        </p:nvSpPr>
        <p:spPr>
          <a:xfrm>
            <a:off x="4103242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2" name="Rectangle">
            <a:extLst>
              <a:ext uri="{FF2B5EF4-FFF2-40B4-BE49-F238E27FC236}">
                <a16:creationId xmlns:a16="http://schemas.microsoft.com/office/drawing/2014/main" id="{8D4650B4-7866-F79F-A478-9AA341CC79D7}"/>
              </a:ext>
            </a:extLst>
          </p:cNvPr>
          <p:cNvSpPr/>
          <p:nvPr/>
        </p:nvSpPr>
        <p:spPr>
          <a:xfrm>
            <a:off x="5402300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</a:t>
            </a:r>
          </a:p>
        </p:txBody>
      </p:sp>
      <p:sp>
        <p:nvSpPr>
          <p:cNvPr id="33" name="Rectangle">
            <a:extLst>
              <a:ext uri="{FF2B5EF4-FFF2-40B4-BE49-F238E27FC236}">
                <a16:creationId xmlns:a16="http://schemas.microsoft.com/office/drawing/2014/main" id="{E0FC5D60-8237-B105-A701-45C37F8E4795}"/>
              </a:ext>
            </a:extLst>
          </p:cNvPr>
          <p:cNvSpPr/>
          <p:nvPr/>
        </p:nvSpPr>
        <p:spPr>
          <a:xfrm>
            <a:off x="6701358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CCCE8283-8DF1-5885-1F8F-6949575F6BBD}"/>
              </a:ext>
            </a:extLst>
          </p:cNvPr>
          <p:cNvSpPr/>
          <p:nvPr/>
        </p:nvSpPr>
        <p:spPr>
          <a:xfrm>
            <a:off x="8000416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2A627F69-D125-A7A4-42B9-E653450F0F19}"/>
              </a:ext>
            </a:extLst>
          </p:cNvPr>
          <p:cNvSpPr/>
          <p:nvPr/>
        </p:nvSpPr>
        <p:spPr>
          <a:xfrm>
            <a:off x="9299474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36" name="Rectangle">
            <a:extLst>
              <a:ext uri="{FF2B5EF4-FFF2-40B4-BE49-F238E27FC236}">
                <a16:creationId xmlns:a16="http://schemas.microsoft.com/office/drawing/2014/main" id="{D1835108-EEDB-B132-C94F-EACA7DEE4D2D}"/>
              </a:ext>
            </a:extLst>
          </p:cNvPr>
          <p:cNvSpPr/>
          <p:nvPr/>
        </p:nvSpPr>
        <p:spPr>
          <a:xfrm>
            <a:off x="10598531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90" name="Rectangle">
            <a:extLst>
              <a:ext uri="{FF2B5EF4-FFF2-40B4-BE49-F238E27FC236}">
                <a16:creationId xmlns:a16="http://schemas.microsoft.com/office/drawing/2014/main" id="{6F9FFF34-CA4B-8640-B867-05B3BEAC2B4B}"/>
              </a:ext>
            </a:extLst>
          </p:cNvPr>
          <p:cNvSpPr/>
          <p:nvPr/>
        </p:nvSpPr>
        <p:spPr>
          <a:xfrm>
            <a:off x="8000416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</a:t>
            </a:r>
          </a:p>
        </p:txBody>
      </p:sp>
      <p:sp>
        <p:nvSpPr>
          <p:cNvPr id="91" name="Rectangle">
            <a:extLst>
              <a:ext uri="{FF2B5EF4-FFF2-40B4-BE49-F238E27FC236}">
                <a16:creationId xmlns:a16="http://schemas.microsoft.com/office/drawing/2014/main" id="{8D764A71-FAF3-F06B-FDFF-6DC9D2FF3036}"/>
              </a:ext>
            </a:extLst>
          </p:cNvPr>
          <p:cNvSpPr/>
          <p:nvPr/>
        </p:nvSpPr>
        <p:spPr>
          <a:xfrm>
            <a:off x="9299474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</a:t>
            </a:r>
          </a:p>
        </p:txBody>
      </p:sp>
      <p:sp>
        <p:nvSpPr>
          <p:cNvPr id="92" name="Rectangle">
            <a:extLst>
              <a:ext uri="{FF2B5EF4-FFF2-40B4-BE49-F238E27FC236}">
                <a16:creationId xmlns:a16="http://schemas.microsoft.com/office/drawing/2014/main" id="{4C25DA38-5FA8-7E74-A9FE-C3698B8F3982}"/>
              </a:ext>
            </a:extLst>
          </p:cNvPr>
          <p:cNvSpPr/>
          <p:nvPr/>
        </p:nvSpPr>
        <p:spPr>
          <a:xfrm>
            <a:off x="10598531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</a:t>
            </a:r>
          </a:p>
        </p:txBody>
      </p:sp>
      <p:sp>
        <p:nvSpPr>
          <p:cNvPr id="94" name="Rectangle">
            <a:extLst>
              <a:ext uri="{FF2B5EF4-FFF2-40B4-BE49-F238E27FC236}">
                <a16:creationId xmlns:a16="http://schemas.microsoft.com/office/drawing/2014/main" id="{7559DD00-EB32-4FB1-90CC-42E8582A7965}"/>
              </a:ext>
            </a:extLst>
          </p:cNvPr>
          <p:cNvSpPr/>
          <p:nvPr/>
        </p:nvSpPr>
        <p:spPr>
          <a:xfrm>
            <a:off x="280418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4</a:t>
            </a:r>
          </a:p>
        </p:txBody>
      </p:sp>
      <p:sp>
        <p:nvSpPr>
          <p:cNvPr id="95" name="Rectangle">
            <a:extLst>
              <a:ext uri="{FF2B5EF4-FFF2-40B4-BE49-F238E27FC236}">
                <a16:creationId xmlns:a16="http://schemas.microsoft.com/office/drawing/2014/main" id="{6F5C5854-31B9-3481-AB9E-714571C940D6}"/>
              </a:ext>
            </a:extLst>
          </p:cNvPr>
          <p:cNvSpPr/>
          <p:nvPr/>
        </p:nvSpPr>
        <p:spPr>
          <a:xfrm>
            <a:off x="4103242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5</a:t>
            </a:r>
          </a:p>
        </p:txBody>
      </p:sp>
      <p:sp>
        <p:nvSpPr>
          <p:cNvPr id="96" name="Rectangle">
            <a:extLst>
              <a:ext uri="{FF2B5EF4-FFF2-40B4-BE49-F238E27FC236}">
                <a16:creationId xmlns:a16="http://schemas.microsoft.com/office/drawing/2014/main" id="{07F6EFAD-EB56-5309-0202-9F0150CD6B3F}"/>
              </a:ext>
            </a:extLst>
          </p:cNvPr>
          <p:cNvSpPr/>
          <p:nvPr/>
        </p:nvSpPr>
        <p:spPr>
          <a:xfrm>
            <a:off x="5402300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6</a:t>
            </a:r>
          </a:p>
        </p:txBody>
      </p:sp>
      <p:sp>
        <p:nvSpPr>
          <p:cNvPr id="97" name="Rectangle">
            <a:extLst>
              <a:ext uri="{FF2B5EF4-FFF2-40B4-BE49-F238E27FC236}">
                <a16:creationId xmlns:a16="http://schemas.microsoft.com/office/drawing/2014/main" id="{7C8DF1FE-BF19-3669-BC0E-08017094EB8C}"/>
              </a:ext>
            </a:extLst>
          </p:cNvPr>
          <p:cNvSpPr/>
          <p:nvPr/>
        </p:nvSpPr>
        <p:spPr>
          <a:xfrm>
            <a:off x="6701358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7</a:t>
            </a:r>
          </a:p>
        </p:txBody>
      </p:sp>
      <p:sp>
        <p:nvSpPr>
          <p:cNvPr id="98" name="Rectangle">
            <a:extLst>
              <a:ext uri="{FF2B5EF4-FFF2-40B4-BE49-F238E27FC236}">
                <a16:creationId xmlns:a16="http://schemas.microsoft.com/office/drawing/2014/main" id="{6DD6F5ED-1289-0809-0784-0C1AEEF7C4A6}"/>
              </a:ext>
            </a:extLst>
          </p:cNvPr>
          <p:cNvSpPr/>
          <p:nvPr/>
        </p:nvSpPr>
        <p:spPr>
          <a:xfrm>
            <a:off x="8000416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8</a:t>
            </a:r>
          </a:p>
        </p:txBody>
      </p:sp>
      <p:sp>
        <p:nvSpPr>
          <p:cNvPr id="99" name="Rectangle">
            <a:extLst>
              <a:ext uri="{FF2B5EF4-FFF2-40B4-BE49-F238E27FC236}">
                <a16:creationId xmlns:a16="http://schemas.microsoft.com/office/drawing/2014/main" id="{6B7E80E1-163A-17FE-C528-3DBE51BAE127}"/>
              </a:ext>
            </a:extLst>
          </p:cNvPr>
          <p:cNvSpPr/>
          <p:nvPr/>
        </p:nvSpPr>
        <p:spPr>
          <a:xfrm>
            <a:off x="9299474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9</a:t>
            </a:r>
          </a:p>
        </p:txBody>
      </p:sp>
      <p:sp>
        <p:nvSpPr>
          <p:cNvPr id="100" name="Rectangle">
            <a:extLst>
              <a:ext uri="{FF2B5EF4-FFF2-40B4-BE49-F238E27FC236}">
                <a16:creationId xmlns:a16="http://schemas.microsoft.com/office/drawing/2014/main" id="{C7922725-D057-4F63-9013-C6EBFC2C050C}"/>
              </a:ext>
            </a:extLst>
          </p:cNvPr>
          <p:cNvSpPr/>
          <p:nvPr/>
        </p:nvSpPr>
        <p:spPr>
          <a:xfrm>
            <a:off x="10598531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10</a:t>
            </a:r>
          </a:p>
        </p:txBody>
      </p:sp>
      <p:sp>
        <p:nvSpPr>
          <p:cNvPr id="102" name="Rectangle">
            <a:extLst>
              <a:ext uri="{FF2B5EF4-FFF2-40B4-BE49-F238E27FC236}">
                <a16:creationId xmlns:a16="http://schemas.microsoft.com/office/drawing/2014/main" id="{F0CA6295-AAAF-F58B-BFF0-FC4A7E1A7A09}"/>
              </a:ext>
            </a:extLst>
          </p:cNvPr>
          <p:cNvSpPr/>
          <p:nvPr/>
        </p:nvSpPr>
        <p:spPr>
          <a:xfrm>
            <a:off x="280418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11</a:t>
            </a:r>
          </a:p>
        </p:txBody>
      </p:sp>
      <p:sp>
        <p:nvSpPr>
          <p:cNvPr id="103" name="Rectangle">
            <a:extLst>
              <a:ext uri="{FF2B5EF4-FFF2-40B4-BE49-F238E27FC236}">
                <a16:creationId xmlns:a16="http://schemas.microsoft.com/office/drawing/2014/main" id="{7C2FBC93-02BA-C307-83A6-2E66E5B7CC35}"/>
              </a:ext>
            </a:extLst>
          </p:cNvPr>
          <p:cNvSpPr/>
          <p:nvPr/>
        </p:nvSpPr>
        <p:spPr>
          <a:xfrm>
            <a:off x="4103242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</a:t>
            </a:r>
          </a:p>
        </p:txBody>
      </p:sp>
      <p:sp>
        <p:nvSpPr>
          <p:cNvPr id="104" name="Rectangle">
            <a:extLst>
              <a:ext uri="{FF2B5EF4-FFF2-40B4-BE49-F238E27FC236}">
                <a16:creationId xmlns:a16="http://schemas.microsoft.com/office/drawing/2014/main" id="{13FF980C-2FB4-EC67-8BBF-3DBEEDC7F47C}"/>
              </a:ext>
            </a:extLst>
          </p:cNvPr>
          <p:cNvSpPr/>
          <p:nvPr/>
        </p:nvSpPr>
        <p:spPr>
          <a:xfrm>
            <a:off x="5402300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13</a:t>
            </a:r>
          </a:p>
        </p:txBody>
      </p:sp>
      <p:sp>
        <p:nvSpPr>
          <p:cNvPr id="105" name="Rectangle">
            <a:extLst>
              <a:ext uri="{FF2B5EF4-FFF2-40B4-BE49-F238E27FC236}">
                <a16:creationId xmlns:a16="http://schemas.microsoft.com/office/drawing/2014/main" id="{610E3EE9-9922-0F65-7DF6-137198F97657}"/>
              </a:ext>
            </a:extLst>
          </p:cNvPr>
          <p:cNvSpPr/>
          <p:nvPr/>
        </p:nvSpPr>
        <p:spPr>
          <a:xfrm>
            <a:off x="6701358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14</a:t>
            </a:r>
          </a:p>
        </p:txBody>
      </p:sp>
      <p:sp>
        <p:nvSpPr>
          <p:cNvPr id="106" name="Rectangle">
            <a:extLst>
              <a:ext uri="{FF2B5EF4-FFF2-40B4-BE49-F238E27FC236}">
                <a16:creationId xmlns:a16="http://schemas.microsoft.com/office/drawing/2014/main" id="{55E6DA99-0BD0-C352-BB1A-FD83C1323FB7}"/>
              </a:ext>
            </a:extLst>
          </p:cNvPr>
          <p:cNvSpPr/>
          <p:nvPr/>
        </p:nvSpPr>
        <p:spPr>
          <a:xfrm>
            <a:off x="8000416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15</a:t>
            </a:r>
          </a:p>
        </p:txBody>
      </p:sp>
      <p:sp>
        <p:nvSpPr>
          <p:cNvPr id="107" name="Rectangle">
            <a:extLst>
              <a:ext uri="{FF2B5EF4-FFF2-40B4-BE49-F238E27FC236}">
                <a16:creationId xmlns:a16="http://schemas.microsoft.com/office/drawing/2014/main" id="{8CF9996D-9242-6654-28D8-16504385447E}"/>
              </a:ext>
            </a:extLst>
          </p:cNvPr>
          <p:cNvSpPr/>
          <p:nvPr/>
        </p:nvSpPr>
        <p:spPr>
          <a:xfrm>
            <a:off x="9299474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16</a:t>
            </a:r>
          </a:p>
        </p:txBody>
      </p:sp>
      <p:sp>
        <p:nvSpPr>
          <p:cNvPr id="108" name="Rectangle">
            <a:extLst>
              <a:ext uri="{FF2B5EF4-FFF2-40B4-BE49-F238E27FC236}">
                <a16:creationId xmlns:a16="http://schemas.microsoft.com/office/drawing/2014/main" id="{1DFEC3EA-7508-9685-6EB5-734D8C89125F}"/>
              </a:ext>
            </a:extLst>
          </p:cNvPr>
          <p:cNvSpPr/>
          <p:nvPr/>
        </p:nvSpPr>
        <p:spPr>
          <a:xfrm>
            <a:off x="10598531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17</a:t>
            </a:r>
          </a:p>
        </p:txBody>
      </p:sp>
      <p:sp>
        <p:nvSpPr>
          <p:cNvPr id="110" name="Rectangle">
            <a:extLst>
              <a:ext uri="{FF2B5EF4-FFF2-40B4-BE49-F238E27FC236}">
                <a16:creationId xmlns:a16="http://schemas.microsoft.com/office/drawing/2014/main" id="{55FEB79E-22C4-3022-966E-6057E95BCA41}"/>
              </a:ext>
            </a:extLst>
          </p:cNvPr>
          <p:cNvSpPr/>
          <p:nvPr/>
        </p:nvSpPr>
        <p:spPr>
          <a:xfrm>
            <a:off x="280418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18</a:t>
            </a:r>
          </a:p>
        </p:txBody>
      </p:sp>
      <p:sp>
        <p:nvSpPr>
          <p:cNvPr id="111" name="Rectangle">
            <a:extLst>
              <a:ext uri="{FF2B5EF4-FFF2-40B4-BE49-F238E27FC236}">
                <a16:creationId xmlns:a16="http://schemas.microsoft.com/office/drawing/2014/main" id="{D6692C6E-9F4E-4474-0407-14A3BCBA055F}"/>
              </a:ext>
            </a:extLst>
          </p:cNvPr>
          <p:cNvSpPr/>
          <p:nvPr/>
        </p:nvSpPr>
        <p:spPr>
          <a:xfrm>
            <a:off x="4103242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19</a:t>
            </a:r>
          </a:p>
        </p:txBody>
      </p:sp>
      <p:sp>
        <p:nvSpPr>
          <p:cNvPr id="112" name="Rectangle">
            <a:extLst>
              <a:ext uri="{FF2B5EF4-FFF2-40B4-BE49-F238E27FC236}">
                <a16:creationId xmlns:a16="http://schemas.microsoft.com/office/drawing/2014/main" id="{94D320C6-21A9-B4B6-B934-A1EAF1C3504D}"/>
              </a:ext>
            </a:extLst>
          </p:cNvPr>
          <p:cNvSpPr/>
          <p:nvPr/>
        </p:nvSpPr>
        <p:spPr>
          <a:xfrm>
            <a:off x="5402300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</a:t>
            </a:r>
          </a:p>
        </p:txBody>
      </p:sp>
      <p:sp>
        <p:nvSpPr>
          <p:cNvPr id="113" name="Rectangle">
            <a:extLst>
              <a:ext uri="{FF2B5EF4-FFF2-40B4-BE49-F238E27FC236}">
                <a16:creationId xmlns:a16="http://schemas.microsoft.com/office/drawing/2014/main" id="{D5CA2235-2CD7-76CE-C929-C2E77D740E17}"/>
              </a:ext>
            </a:extLst>
          </p:cNvPr>
          <p:cNvSpPr/>
          <p:nvPr/>
        </p:nvSpPr>
        <p:spPr>
          <a:xfrm>
            <a:off x="6701358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21</a:t>
            </a:r>
          </a:p>
        </p:txBody>
      </p:sp>
      <p:sp>
        <p:nvSpPr>
          <p:cNvPr id="114" name="Rectangle">
            <a:extLst>
              <a:ext uri="{FF2B5EF4-FFF2-40B4-BE49-F238E27FC236}">
                <a16:creationId xmlns:a16="http://schemas.microsoft.com/office/drawing/2014/main" id="{E57E3C96-814B-04EC-3058-86982FF41506}"/>
              </a:ext>
            </a:extLst>
          </p:cNvPr>
          <p:cNvSpPr/>
          <p:nvPr/>
        </p:nvSpPr>
        <p:spPr>
          <a:xfrm>
            <a:off x="8000416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22</a:t>
            </a:r>
          </a:p>
        </p:txBody>
      </p:sp>
      <p:sp>
        <p:nvSpPr>
          <p:cNvPr id="115" name="Rectangle">
            <a:extLst>
              <a:ext uri="{FF2B5EF4-FFF2-40B4-BE49-F238E27FC236}">
                <a16:creationId xmlns:a16="http://schemas.microsoft.com/office/drawing/2014/main" id="{3063724A-12C4-4C58-3E2A-D8DFC14F7208}"/>
              </a:ext>
            </a:extLst>
          </p:cNvPr>
          <p:cNvSpPr/>
          <p:nvPr/>
        </p:nvSpPr>
        <p:spPr>
          <a:xfrm>
            <a:off x="9299474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23</a:t>
            </a:r>
          </a:p>
        </p:txBody>
      </p:sp>
      <p:sp>
        <p:nvSpPr>
          <p:cNvPr id="116" name="Rectangle">
            <a:extLst>
              <a:ext uri="{FF2B5EF4-FFF2-40B4-BE49-F238E27FC236}">
                <a16:creationId xmlns:a16="http://schemas.microsoft.com/office/drawing/2014/main" id="{36B1032E-64E4-3DBE-ECDF-F79D8501AD0D}"/>
              </a:ext>
            </a:extLst>
          </p:cNvPr>
          <p:cNvSpPr/>
          <p:nvPr/>
        </p:nvSpPr>
        <p:spPr>
          <a:xfrm>
            <a:off x="10598531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24</a:t>
            </a:r>
          </a:p>
        </p:txBody>
      </p:sp>
      <p:sp>
        <p:nvSpPr>
          <p:cNvPr id="118" name="Rectangle">
            <a:extLst>
              <a:ext uri="{FF2B5EF4-FFF2-40B4-BE49-F238E27FC236}">
                <a16:creationId xmlns:a16="http://schemas.microsoft.com/office/drawing/2014/main" id="{6E24A506-8E3E-E6B2-3645-8A0C63BA4EBC}"/>
              </a:ext>
            </a:extLst>
          </p:cNvPr>
          <p:cNvSpPr/>
          <p:nvPr/>
        </p:nvSpPr>
        <p:spPr>
          <a:xfrm>
            <a:off x="280418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25</a:t>
            </a:r>
          </a:p>
        </p:txBody>
      </p:sp>
      <p:sp>
        <p:nvSpPr>
          <p:cNvPr id="119" name="Rectangle">
            <a:extLst>
              <a:ext uri="{FF2B5EF4-FFF2-40B4-BE49-F238E27FC236}">
                <a16:creationId xmlns:a16="http://schemas.microsoft.com/office/drawing/2014/main" id="{5791625F-906E-47A0-C37C-C57D08AC8750}"/>
              </a:ext>
            </a:extLst>
          </p:cNvPr>
          <p:cNvSpPr/>
          <p:nvPr/>
        </p:nvSpPr>
        <p:spPr>
          <a:xfrm>
            <a:off x="4103242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26</a:t>
            </a:r>
          </a:p>
        </p:txBody>
      </p:sp>
      <p:sp>
        <p:nvSpPr>
          <p:cNvPr id="120" name="Rectangle">
            <a:extLst>
              <a:ext uri="{FF2B5EF4-FFF2-40B4-BE49-F238E27FC236}">
                <a16:creationId xmlns:a16="http://schemas.microsoft.com/office/drawing/2014/main" id="{173A62AB-A18F-C0A7-EC20-F6D0E37733C9}"/>
              </a:ext>
            </a:extLst>
          </p:cNvPr>
          <p:cNvSpPr/>
          <p:nvPr/>
        </p:nvSpPr>
        <p:spPr>
          <a:xfrm>
            <a:off x="5402300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27</a:t>
            </a:r>
          </a:p>
        </p:txBody>
      </p:sp>
      <p:sp>
        <p:nvSpPr>
          <p:cNvPr id="121" name="Rectangle">
            <a:extLst>
              <a:ext uri="{FF2B5EF4-FFF2-40B4-BE49-F238E27FC236}">
                <a16:creationId xmlns:a16="http://schemas.microsoft.com/office/drawing/2014/main" id="{F39A3066-C354-323F-9F94-ADF9EE8E49AD}"/>
              </a:ext>
            </a:extLst>
          </p:cNvPr>
          <p:cNvSpPr/>
          <p:nvPr/>
        </p:nvSpPr>
        <p:spPr>
          <a:xfrm>
            <a:off x="6701358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28</a:t>
            </a:r>
          </a:p>
        </p:txBody>
      </p:sp>
      <p:sp>
        <p:nvSpPr>
          <p:cNvPr id="122" name="Rectangle">
            <a:extLst>
              <a:ext uri="{FF2B5EF4-FFF2-40B4-BE49-F238E27FC236}">
                <a16:creationId xmlns:a16="http://schemas.microsoft.com/office/drawing/2014/main" id="{D8BD6252-9082-D2EE-0D92-B1F2056EEF38}"/>
              </a:ext>
            </a:extLst>
          </p:cNvPr>
          <p:cNvSpPr/>
          <p:nvPr/>
        </p:nvSpPr>
        <p:spPr>
          <a:xfrm>
            <a:off x="8000416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29</a:t>
            </a:r>
          </a:p>
        </p:txBody>
      </p:sp>
      <p:sp>
        <p:nvSpPr>
          <p:cNvPr id="123" name="Rectangle">
            <a:extLst>
              <a:ext uri="{FF2B5EF4-FFF2-40B4-BE49-F238E27FC236}">
                <a16:creationId xmlns:a16="http://schemas.microsoft.com/office/drawing/2014/main" id="{0B37D0E2-1CA3-2D01-E898-4B28C70021F4}"/>
              </a:ext>
            </a:extLst>
          </p:cNvPr>
          <p:cNvSpPr/>
          <p:nvPr/>
        </p:nvSpPr>
        <p:spPr>
          <a:xfrm>
            <a:off x="9299474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30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8C501AC-3258-0216-3D9A-8A28C47926C5}"/>
              </a:ext>
            </a:extLst>
          </p:cNvPr>
          <p:cNvSpPr txBox="1"/>
          <p:nvPr/>
        </p:nvSpPr>
        <p:spPr>
          <a:xfrm>
            <a:off x="520250" y="4039421"/>
            <a:ext cx="2069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NOV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A3E401D-A2EB-55C9-2FD9-B05C1ABB44F2}"/>
              </a:ext>
            </a:extLst>
          </p:cNvPr>
          <p:cNvSpPr txBox="1"/>
          <p:nvPr/>
        </p:nvSpPr>
        <p:spPr>
          <a:xfrm>
            <a:off x="314145" y="4671573"/>
            <a:ext cx="2481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>
                <a:solidFill>
                  <a:schemeClr val="bg1">
                    <a:lumMod val="9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11</a:t>
            </a:r>
          </a:p>
        </p:txBody>
      </p:sp>
      <p:pic>
        <p:nvPicPr>
          <p:cNvPr id="148" name="Graphic 147" descr="Receiver outline">
            <a:extLst>
              <a:ext uri="{FF2B5EF4-FFF2-40B4-BE49-F238E27FC236}">
                <a16:creationId xmlns:a16="http://schemas.microsoft.com/office/drawing/2014/main" id="{483300F0-3897-2CA6-5758-EF4524A79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9830" y="411007"/>
            <a:ext cx="422243" cy="422243"/>
          </a:xfrm>
          <a:prstGeom prst="rect">
            <a:avLst/>
          </a:prstGeom>
        </p:spPr>
      </p:pic>
      <p:pic>
        <p:nvPicPr>
          <p:cNvPr id="150" name="Graphic 149" descr="Address Book outline">
            <a:extLst>
              <a:ext uri="{FF2B5EF4-FFF2-40B4-BE49-F238E27FC236}">
                <a16:creationId xmlns:a16="http://schemas.microsoft.com/office/drawing/2014/main" id="{BD2544BE-4C3A-07A0-6177-82D015531C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1620" y="369948"/>
            <a:ext cx="504360" cy="504360"/>
          </a:xfrm>
          <a:prstGeom prst="rect">
            <a:avLst/>
          </a:prstGeom>
        </p:spPr>
      </p:pic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5AB99528-70AC-BB3C-B367-0B2E80A7CB2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57AF1DCA-5C17-5853-3EA7-C58EDAAA4F8C}"/>
              </a:ext>
            </a:extLst>
          </p:cNvPr>
          <p:cNvSpPr/>
          <p:nvPr/>
        </p:nvSpPr>
        <p:spPr>
          <a:xfrm>
            <a:off x="10150834" y="1"/>
            <a:ext cx="941879" cy="3179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8401"/>
                </a:lnTo>
                <a:cubicBezTo>
                  <a:pt x="21600" y="20172"/>
                  <a:pt x="16756" y="21600"/>
                  <a:pt x="10800" y="21600"/>
                </a:cubicBezTo>
                <a:cubicBezTo>
                  <a:pt x="4822" y="21600"/>
                  <a:pt x="0" y="20165"/>
                  <a:pt x="0" y="1840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159" name="Graphic 158" descr="Laptop outline">
            <a:extLst>
              <a:ext uri="{FF2B5EF4-FFF2-40B4-BE49-F238E27FC236}">
                <a16:creationId xmlns:a16="http://schemas.microsoft.com/office/drawing/2014/main" id="{787D119F-773C-A161-BA85-BD6EE924F9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900401" y="369948"/>
            <a:ext cx="504360" cy="504360"/>
          </a:xfrm>
          <a:prstGeom prst="rect">
            <a:avLst/>
          </a:prstGeom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AFB2C952-F976-7D90-7BCF-0E63E7CA7380}"/>
              </a:ext>
            </a:extLst>
          </p:cNvPr>
          <p:cNvSpPr txBox="1"/>
          <p:nvPr/>
        </p:nvSpPr>
        <p:spPr>
          <a:xfrm>
            <a:off x="8382812" y="483629"/>
            <a:ext cx="1448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YOURWEBSITE.COM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BA3A186A-D92D-B5B7-8315-0A092CCD3BCB}"/>
              </a:ext>
            </a:extLst>
          </p:cNvPr>
          <p:cNvSpPr txBox="1"/>
          <p:nvPr/>
        </p:nvSpPr>
        <p:spPr>
          <a:xfrm>
            <a:off x="6304694" y="483629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123-456-7890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A7697FC-5DBF-D18C-7C3C-E9F9E8FF6845}"/>
              </a:ext>
            </a:extLst>
          </p:cNvPr>
          <p:cNvSpPr txBox="1"/>
          <p:nvPr/>
        </p:nvSpPr>
        <p:spPr>
          <a:xfrm>
            <a:off x="3562511" y="483629"/>
            <a:ext cx="1857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COMPANY ADDRESS</a:t>
            </a:r>
          </a:p>
        </p:txBody>
      </p:sp>
      <p:sp>
        <p:nvSpPr>
          <p:cNvPr id="171" name="Freeform 170">
            <a:extLst>
              <a:ext uri="{FF2B5EF4-FFF2-40B4-BE49-F238E27FC236}">
                <a16:creationId xmlns:a16="http://schemas.microsoft.com/office/drawing/2014/main" id="{EDEBEE37-717C-D6A3-7E97-FC0505838639}"/>
              </a:ext>
            </a:extLst>
          </p:cNvPr>
          <p:cNvSpPr/>
          <p:nvPr/>
        </p:nvSpPr>
        <p:spPr>
          <a:xfrm>
            <a:off x="603183" y="269332"/>
            <a:ext cx="635267" cy="635267"/>
          </a:xfrm>
          <a:custGeom>
            <a:avLst/>
            <a:gdLst>
              <a:gd name="connsiteX0" fmla="*/ 353466 w 635267"/>
              <a:gd name="connsiteY0" fmla="*/ 0 h 635267"/>
              <a:gd name="connsiteX1" fmla="*/ 635267 w 635267"/>
              <a:gd name="connsiteY1" fmla="*/ 0 h 635267"/>
              <a:gd name="connsiteX2" fmla="*/ 635267 w 635267"/>
              <a:gd name="connsiteY2" fmla="*/ 381671 h 635267"/>
              <a:gd name="connsiteX3" fmla="*/ 353466 w 635267"/>
              <a:gd name="connsiteY3" fmla="*/ 381671 h 635267"/>
              <a:gd name="connsiteX4" fmla="*/ 0 w 635267"/>
              <a:gd name="connsiteY4" fmla="*/ 0 h 635267"/>
              <a:gd name="connsiteX5" fmla="*/ 214966 w 635267"/>
              <a:gd name="connsiteY5" fmla="*/ 0 h 635267"/>
              <a:gd name="connsiteX6" fmla="*/ 214966 w 635267"/>
              <a:gd name="connsiteY6" fmla="*/ 381671 h 635267"/>
              <a:gd name="connsiteX7" fmla="*/ 214964 w 635267"/>
              <a:gd name="connsiteY7" fmla="*/ 381671 h 635267"/>
              <a:gd name="connsiteX8" fmla="*/ 214964 w 635267"/>
              <a:gd name="connsiteY8" fmla="*/ 520172 h 635267"/>
              <a:gd name="connsiteX9" fmla="*/ 635267 w 635267"/>
              <a:gd name="connsiteY9" fmla="*/ 520172 h 635267"/>
              <a:gd name="connsiteX10" fmla="*/ 635267 w 635267"/>
              <a:gd name="connsiteY10" fmla="*/ 635267 h 635267"/>
              <a:gd name="connsiteX11" fmla="*/ 0 w 635267"/>
              <a:gd name="connsiteY1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5267" h="635267">
                <a:moveTo>
                  <a:pt x="353466" y="0"/>
                </a:moveTo>
                <a:lnTo>
                  <a:pt x="635267" y="0"/>
                </a:lnTo>
                <a:lnTo>
                  <a:pt x="635267" y="381671"/>
                </a:lnTo>
                <a:lnTo>
                  <a:pt x="353466" y="381671"/>
                </a:lnTo>
                <a:close/>
                <a:moveTo>
                  <a:pt x="0" y="0"/>
                </a:moveTo>
                <a:lnTo>
                  <a:pt x="214966" y="0"/>
                </a:lnTo>
                <a:lnTo>
                  <a:pt x="214966" y="381671"/>
                </a:lnTo>
                <a:lnTo>
                  <a:pt x="214964" y="381671"/>
                </a:lnTo>
                <a:lnTo>
                  <a:pt x="214964" y="520172"/>
                </a:lnTo>
                <a:lnTo>
                  <a:pt x="635267" y="520172"/>
                </a:lnTo>
                <a:lnTo>
                  <a:pt x="635267" y="635267"/>
                </a:lnTo>
                <a:lnTo>
                  <a:pt x="0" y="63526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C99F468-2CA0-FAAA-AF0C-2ED8396B05F0}"/>
              </a:ext>
            </a:extLst>
          </p:cNvPr>
          <p:cNvSpPr txBox="1"/>
          <p:nvPr/>
        </p:nvSpPr>
        <p:spPr>
          <a:xfrm>
            <a:off x="1257528" y="420171"/>
            <a:ext cx="134203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LOGO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28C6F991-A65E-C7B7-1C2D-4E65A1E1E08E}"/>
              </a:ext>
            </a:extLst>
          </p:cNvPr>
          <p:cNvSpPr txBox="1"/>
          <p:nvPr/>
        </p:nvSpPr>
        <p:spPr>
          <a:xfrm>
            <a:off x="1257528" y="708929"/>
            <a:ext cx="1115818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TAGLINE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DF5A26-3B23-8DA2-2021-5BC90F69F61D}"/>
              </a:ext>
            </a:extLst>
          </p:cNvPr>
          <p:cNvSpPr txBox="1"/>
          <p:nvPr/>
        </p:nvSpPr>
        <p:spPr>
          <a:xfrm>
            <a:off x="10431125" y="401667"/>
            <a:ext cx="381297" cy="2376220"/>
          </a:xfrm>
          <a:custGeom>
            <a:avLst/>
            <a:gdLst>
              <a:gd name="connsiteX0" fmla="*/ 220861 w 381297"/>
              <a:gd name="connsiteY0" fmla="*/ 2063276 h 2376220"/>
              <a:gd name="connsiteX1" fmla="*/ 104161 w 381297"/>
              <a:gd name="connsiteY1" fmla="*/ 2200603 h 2376220"/>
              <a:gd name="connsiteX2" fmla="*/ 220861 w 381297"/>
              <a:gd name="connsiteY2" fmla="*/ 2200603 h 2376220"/>
              <a:gd name="connsiteX3" fmla="*/ 220861 w 381297"/>
              <a:gd name="connsiteY3" fmla="*/ 1932415 h 2376220"/>
              <a:gd name="connsiteX4" fmla="*/ 326528 w 381297"/>
              <a:gd name="connsiteY4" fmla="*/ 1932415 h 2376220"/>
              <a:gd name="connsiteX5" fmla="*/ 326528 w 381297"/>
              <a:gd name="connsiteY5" fmla="*/ 2200603 h 2376220"/>
              <a:gd name="connsiteX6" fmla="*/ 381297 w 381297"/>
              <a:gd name="connsiteY6" fmla="*/ 2200603 h 2376220"/>
              <a:gd name="connsiteX7" fmla="*/ 381297 w 381297"/>
              <a:gd name="connsiteY7" fmla="*/ 2294662 h 2376220"/>
              <a:gd name="connsiteX8" fmla="*/ 326528 w 381297"/>
              <a:gd name="connsiteY8" fmla="*/ 2294662 h 2376220"/>
              <a:gd name="connsiteX9" fmla="*/ 326528 w 381297"/>
              <a:gd name="connsiteY9" fmla="*/ 2376220 h 2376220"/>
              <a:gd name="connsiteX10" fmla="*/ 220861 w 381297"/>
              <a:gd name="connsiteY10" fmla="*/ 2376220 h 2376220"/>
              <a:gd name="connsiteX11" fmla="*/ 220861 w 381297"/>
              <a:gd name="connsiteY11" fmla="*/ 2294662 h 2376220"/>
              <a:gd name="connsiteX12" fmla="*/ 0 w 381297"/>
              <a:gd name="connsiteY12" fmla="*/ 2294662 h 2376220"/>
              <a:gd name="connsiteX13" fmla="*/ 0 w 381297"/>
              <a:gd name="connsiteY13" fmla="*/ 2194947 h 2376220"/>
              <a:gd name="connsiteX14" fmla="*/ 188415 w 381297"/>
              <a:gd name="connsiteY14" fmla="*/ 1290757 h 2376220"/>
              <a:gd name="connsiteX15" fmla="*/ 287981 w 381297"/>
              <a:gd name="connsiteY15" fmla="*/ 1305342 h 2376220"/>
              <a:gd name="connsiteX16" fmla="*/ 343940 w 381297"/>
              <a:gd name="connsiteY16" fmla="*/ 1350139 h 2376220"/>
              <a:gd name="connsiteX17" fmla="*/ 364330 w 381297"/>
              <a:gd name="connsiteY17" fmla="*/ 1417856 h 2376220"/>
              <a:gd name="connsiteX18" fmla="*/ 340964 w 381297"/>
              <a:gd name="connsiteY18" fmla="*/ 1494056 h 2376220"/>
              <a:gd name="connsiteX19" fmla="*/ 255983 w 381297"/>
              <a:gd name="connsiteY19" fmla="*/ 1573828 h 2376220"/>
              <a:gd name="connsiteX20" fmla="*/ 207018 w 381297"/>
              <a:gd name="connsiteY20" fmla="*/ 1609249 h 2376220"/>
              <a:gd name="connsiteX21" fmla="*/ 177997 w 381297"/>
              <a:gd name="connsiteY21" fmla="*/ 1635740 h 2376220"/>
              <a:gd name="connsiteX22" fmla="*/ 367306 w 381297"/>
              <a:gd name="connsiteY22" fmla="*/ 1635740 h 2376220"/>
              <a:gd name="connsiteX23" fmla="*/ 367306 w 381297"/>
              <a:gd name="connsiteY23" fmla="*/ 1734562 h 2376220"/>
              <a:gd name="connsiteX24" fmla="*/ 3570 w 381297"/>
              <a:gd name="connsiteY24" fmla="*/ 1734562 h 2376220"/>
              <a:gd name="connsiteX25" fmla="*/ 41522 w 381297"/>
              <a:gd name="connsiteY25" fmla="*/ 1633210 h 2376220"/>
              <a:gd name="connsiteX26" fmla="*/ 160435 w 381297"/>
              <a:gd name="connsiteY26" fmla="*/ 1521143 h 2376220"/>
              <a:gd name="connsiteX27" fmla="*/ 228599 w 381297"/>
              <a:gd name="connsiteY27" fmla="*/ 1461016 h 2376220"/>
              <a:gd name="connsiteX28" fmla="*/ 243481 w 381297"/>
              <a:gd name="connsiteY28" fmla="*/ 1422023 h 2376220"/>
              <a:gd name="connsiteX29" fmla="*/ 228747 w 381297"/>
              <a:gd name="connsiteY29" fmla="*/ 1387941 h 2376220"/>
              <a:gd name="connsiteX30" fmla="*/ 191689 w 381297"/>
              <a:gd name="connsiteY30" fmla="*/ 1373803 h 2376220"/>
              <a:gd name="connsiteX31" fmla="*/ 153738 w 381297"/>
              <a:gd name="connsiteY31" fmla="*/ 1388388 h 2376220"/>
              <a:gd name="connsiteX32" fmla="*/ 133944 w 381297"/>
              <a:gd name="connsiteY32" fmla="*/ 1439882 h 2376220"/>
              <a:gd name="connsiteX33" fmla="*/ 12500 w 381297"/>
              <a:gd name="connsiteY33" fmla="*/ 1430060 h 2376220"/>
              <a:gd name="connsiteX34" fmla="*/ 38694 w 381297"/>
              <a:gd name="connsiteY34" fmla="*/ 1350139 h 2376220"/>
              <a:gd name="connsiteX35" fmla="*/ 92421 w 381297"/>
              <a:gd name="connsiteY35" fmla="*/ 1306086 h 2376220"/>
              <a:gd name="connsiteX36" fmla="*/ 188415 w 381297"/>
              <a:gd name="connsiteY36" fmla="*/ 1290757 h 2376220"/>
              <a:gd name="connsiteX37" fmla="*/ 189606 w 381297"/>
              <a:gd name="connsiteY37" fmla="*/ 722322 h 2376220"/>
              <a:gd name="connsiteX38" fmla="*/ 146148 w 381297"/>
              <a:gd name="connsiteY38" fmla="*/ 752832 h 2376220"/>
              <a:gd name="connsiteX39" fmla="*/ 132753 w 381297"/>
              <a:gd name="connsiteY39" fmla="*/ 865793 h 2376220"/>
              <a:gd name="connsiteX40" fmla="*/ 147487 w 381297"/>
              <a:gd name="connsiteY40" fmla="*/ 979646 h 2376220"/>
              <a:gd name="connsiteX41" fmla="*/ 190201 w 381297"/>
              <a:gd name="connsiteY41" fmla="*/ 1010156 h 2376220"/>
              <a:gd name="connsiteX42" fmla="*/ 222199 w 381297"/>
              <a:gd name="connsiteY42" fmla="*/ 997208 h 2376220"/>
              <a:gd name="connsiteX43" fmla="*/ 242142 w 381297"/>
              <a:gd name="connsiteY43" fmla="*/ 956280 h 2376220"/>
              <a:gd name="connsiteX44" fmla="*/ 248542 w 381297"/>
              <a:gd name="connsiteY44" fmla="*/ 869067 h 2376220"/>
              <a:gd name="connsiteX45" fmla="*/ 233808 w 381297"/>
              <a:gd name="connsiteY45" fmla="*/ 752237 h 2376220"/>
              <a:gd name="connsiteX46" fmla="*/ 189606 w 381297"/>
              <a:gd name="connsiteY46" fmla="*/ 722322 h 2376220"/>
              <a:gd name="connsiteX47" fmla="*/ 193773 w 381297"/>
              <a:gd name="connsiteY47" fmla="*/ 641658 h 2376220"/>
              <a:gd name="connsiteX48" fmla="*/ 266103 w 381297"/>
              <a:gd name="connsiteY48" fmla="*/ 652522 h 2376220"/>
              <a:gd name="connsiteX49" fmla="*/ 312240 w 381297"/>
              <a:gd name="connsiteY49" fmla="*/ 680799 h 2376220"/>
              <a:gd name="connsiteX50" fmla="*/ 340368 w 381297"/>
              <a:gd name="connsiteY50" fmla="*/ 717411 h 2376220"/>
              <a:gd name="connsiteX51" fmla="*/ 356888 w 381297"/>
              <a:gd name="connsiteY51" fmla="*/ 762208 h 2376220"/>
              <a:gd name="connsiteX52" fmla="*/ 369092 w 381297"/>
              <a:gd name="connsiteY52" fmla="*/ 864007 h 2376220"/>
              <a:gd name="connsiteX53" fmla="*/ 328909 w 381297"/>
              <a:gd name="connsiteY53" fmla="*/ 1037838 h 2376220"/>
              <a:gd name="connsiteX54" fmla="*/ 190499 w 381297"/>
              <a:gd name="connsiteY54" fmla="*/ 1092904 h 2376220"/>
              <a:gd name="connsiteX55" fmla="*/ 101499 w 381297"/>
              <a:gd name="connsiteY55" fmla="*/ 1075343 h 2376220"/>
              <a:gd name="connsiteX56" fmla="*/ 45838 w 381297"/>
              <a:gd name="connsiteY56" fmla="*/ 1023848 h 2376220"/>
              <a:gd name="connsiteX57" fmla="*/ 21281 w 381297"/>
              <a:gd name="connsiteY57" fmla="*/ 957917 h 2376220"/>
              <a:gd name="connsiteX58" fmla="*/ 12500 w 381297"/>
              <a:gd name="connsiteY58" fmla="*/ 865495 h 2376220"/>
              <a:gd name="connsiteX59" fmla="*/ 57297 w 381297"/>
              <a:gd name="connsiteY59" fmla="*/ 691366 h 2376220"/>
              <a:gd name="connsiteX60" fmla="*/ 193773 w 381297"/>
              <a:gd name="connsiteY60" fmla="*/ 641658 h 2376220"/>
              <a:gd name="connsiteX61" fmla="*/ 188415 w 381297"/>
              <a:gd name="connsiteY61" fmla="*/ 0 h 2376220"/>
              <a:gd name="connsiteX62" fmla="*/ 287981 w 381297"/>
              <a:gd name="connsiteY62" fmla="*/ 14585 h 2376220"/>
              <a:gd name="connsiteX63" fmla="*/ 343940 w 381297"/>
              <a:gd name="connsiteY63" fmla="*/ 59382 h 2376220"/>
              <a:gd name="connsiteX64" fmla="*/ 364330 w 381297"/>
              <a:gd name="connsiteY64" fmla="*/ 127099 h 2376220"/>
              <a:gd name="connsiteX65" fmla="*/ 340964 w 381297"/>
              <a:gd name="connsiteY65" fmla="*/ 203299 h 2376220"/>
              <a:gd name="connsiteX66" fmla="*/ 255983 w 381297"/>
              <a:gd name="connsiteY66" fmla="*/ 283071 h 2376220"/>
              <a:gd name="connsiteX67" fmla="*/ 207018 w 381297"/>
              <a:gd name="connsiteY67" fmla="*/ 318492 h 2376220"/>
              <a:gd name="connsiteX68" fmla="*/ 177997 w 381297"/>
              <a:gd name="connsiteY68" fmla="*/ 344983 h 2376220"/>
              <a:gd name="connsiteX69" fmla="*/ 367306 w 381297"/>
              <a:gd name="connsiteY69" fmla="*/ 344983 h 2376220"/>
              <a:gd name="connsiteX70" fmla="*/ 367306 w 381297"/>
              <a:gd name="connsiteY70" fmla="*/ 443805 h 2376220"/>
              <a:gd name="connsiteX71" fmla="*/ 3570 w 381297"/>
              <a:gd name="connsiteY71" fmla="*/ 443805 h 2376220"/>
              <a:gd name="connsiteX72" fmla="*/ 41522 w 381297"/>
              <a:gd name="connsiteY72" fmla="*/ 342453 h 2376220"/>
              <a:gd name="connsiteX73" fmla="*/ 160435 w 381297"/>
              <a:gd name="connsiteY73" fmla="*/ 230386 h 2376220"/>
              <a:gd name="connsiteX74" fmla="*/ 228599 w 381297"/>
              <a:gd name="connsiteY74" fmla="*/ 170259 h 2376220"/>
              <a:gd name="connsiteX75" fmla="*/ 243481 w 381297"/>
              <a:gd name="connsiteY75" fmla="*/ 131266 h 2376220"/>
              <a:gd name="connsiteX76" fmla="*/ 228747 w 381297"/>
              <a:gd name="connsiteY76" fmla="*/ 97184 h 2376220"/>
              <a:gd name="connsiteX77" fmla="*/ 191689 w 381297"/>
              <a:gd name="connsiteY77" fmla="*/ 83046 h 2376220"/>
              <a:gd name="connsiteX78" fmla="*/ 153738 w 381297"/>
              <a:gd name="connsiteY78" fmla="*/ 97631 h 2376220"/>
              <a:gd name="connsiteX79" fmla="*/ 133944 w 381297"/>
              <a:gd name="connsiteY79" fmla="*/ 149125 h 2376220"/>
              <a:gd name="connsiteX80" fmla="*/ 12500 w 381297"/>
              <a:gd name="connsiteY80" fmla="*/ 139303 h 2376220"/>
              <a:gd name="connsiteX81" fmla="*/ 38694 w 381297"/>
              <a:gd name="connsiteY81" fmla="*/ 59382 h 2376220"/>
              <a:gd name="connsiteX82" fmla="*/ 92421 w 381297"/>
              <a:gd name="connsiteY82" fmla="*/ 15329 h 2376220"/>
              <a:gd name="connsiteX83" fmla="*/ 188415 w 381297"/>
              <a:gd name="connsiteY83" fmla="*/ 0 h 237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81297" h="2376220">
                <a:moveTo>
                  <a:pt x="220861" y="2063276"/>
                </a:moveTo>
                <a:lnTo>
                  <a:pt x="104161" y="2200603"/>
                </a:lnTo>
                <a:lnTo>
                  <a:pt x="220861" y="2200603"/>
                </a:lnTo>
                <a:close/>
                <a:moveTo>
                  <a:pt x="220861" y="1932415"/>
                </a:moveTo>
                <a:lnTo>
                  <a:pt x="326528" y="1932415"/>
                </a:lnTo>
                <a:lnTo>
                  <a:pt x="326528" y="2200603"/>
                </a:lnTo>
                <a:lnTo>
                  <a:pt x="381297" y="2200603"/>
                </a:lnTo>
                <a:lnTo>
                  <a:pt x="381297" y="2294662"/>
                </a:lnTo>
                <a:lnTo>
                  <a:pt x="326528" y="2294662"/>
                </a:lnTo>
                <a:lnTo>
                  <a:pt x="326528" y="2376220"/>
                </a:lnTo>
                <a:lnTo>
                  <a:pt x="220861" y="2376220"/>
                </a:lnTo>
                <a:lnTo>
                  <a:pt x="220861" y="2294662"/>
                </a:lnTo>
                <a:lnTo>
                  <a:pt x="0" y="2294662"/>
                </a:lnTo>
                <a:lnTo>
                  <a:pt x="0" y="2194947"/>
                </a:lnTo>
                <a:close/>
                <a:moveTo>
                  <a:pt x="188415" y="1290757"/>
                </a:moveTo>
                <a:cubicBezTo>
                  <a:pt x="231079" y="1290757"/>
                  <a:pt x="264268" y="1295618"/>
                  <a:pt x="287981" y="1305342"/>
                </a:cubicBezTo>
                <a:cubicBezTo>
                  <a:pt x="311694" y="1315065"/>
                  <a:pt x="330347" y="1329998"/>
                  <a:pt x="343940" y="1350139"/>
                </a:cubicBezTo>
                <a:cubicBezTo>
                  <a:pt x="357533" y="1370280"/>
                  <a:pt x="364330" y="1392853"/>
                  <a:pt x="364330" y="1417856"/>
                </a:cubicBezTo>
                <a:cubicBezTo>
                  <a:pt x="364330" y="1444446"/>
                  <a:pt x="356541" y="1469846"/>
                  <a:pt x="340964" y="1494056"/>
                </a:cubicBezTo>
                <a:cubicBezTo>
                  <a:pt x="325386" y="1518265"/>
                  <a:pt x="297060" y="1544856"/>
                  <a:pt x="255983" y="1573828"/>
                </a:cubicBezTo>
                <a:cubicBezTo>
                  <a:pt x="231575" y="1590695"/>
                  <a:pt x="215254" y="1602502"/>
                  <a:pt x="207018" y="1609249"/>
                </a:cubicBezTo>
                <a:cubicBezTo>
                  <a:pt x="198783" y="1615996"/>
                  <a:pt x="189110" y="1624826"/>
                  <a:pt x="177997" y="1635740"/>
                </a:cubicBezTo>
                <a:lnTo>
                  <a:pt x="367306" y="1635740"/>
                </a:lnTo>
                <a:lnTo>
                  <a:pt x="367306" y="1734562"/>
                </a:lnTo>
                <a:lnTo>
                  <a:pt x="3570" y="1734562"/>
                </a:lnTo>
                <a:cubicBezTo>
                  <a:pt x="7738" y="1698645"/>
                  <a:pt x="20388" y="1664861"/>
                  <a:pt x="41522" y="1633210"/>
                </a:cubicBezTo>
                <a:cubicBezTo>
                  <a:pt x="62655" y="1601559"/>
                  <a:pt x="102293" y="1564204"/>
                  <a:pt x="160435" y="1521143"/>
                </a:cubicBezTo>
                <a:cubicBezTo>
                  <a:pt x="195956" y="1494751"/>
                  <a:pt x="218677" y="1474708"/>
                  <a:pt x="228599" y="1461016"/>
                </a:cubicBezTo>
                <a:cubicBezTo>
                  <a:pt x="238520" y="1447324"/>
                  <a:pt x="243481" y="1434326"/>
                  <a:pt x="243481" y="1422023"/>
                </a:cubicBezTo>
                <a:cubicBezTo>
                  <a:pt x="243481" y="1408728"/>
                  <a:pt x="238570" y="1397367"/>
                  <a:pt x="228747" y="1387941"/>
                </a:cubicBezTo>
                <a:cubicBezTo>
                  <a:pt x="218925" y="1378516"/>
                  <a:pt x="206572" y="1373803"/>
                  <a:pt x="191689" y="1373803"/>
                </a:cubicBezTo>
                <a:cubicBezTo>
                  <a:pt x="176211" y="1373803"/>
                  <a:pt x="163561" y="1378664"/>
                  <a:pt x="153738" y="1388388"/>
                </a:cubicBezTo>
                <a:cubicBezTo>
                  <a:pt x="143915" y="1398111"/>
                  <a:pt x="137317" y="1415276"/>
                  <a:pt x="133944" y="1439882"/>
                </a:cubicBezTo>
                <a:lnTo>
                  <a:pt x="12500" y="1430060"/>
                </a:lnTo>
                <a:cubicBezTo>
                  <a:pt x="17263" y="1395929"/>
                  <a:pt x="25994" y="1369288"/>
                  <a:pt x="38694" y="1350139"/>
                </a:cubicBezTo>
                <a:cubicBezTo>
                  <a:pt x="51394" y="1330990"/>
                  <a:pt x="69303" y="1316305"/>
                  <a:pt x="92421" y="1306086"/>
                </a:cubicBezTo>
                <a:cubicBezTo>
                  <a:pt x="115539" y="1295866"/>
                  <a:pt x="147537" y="1290757"/>
                  <a:pt x="188415" y="1290757"/>
                </a:cubicBezTo>
                <a:close/>
                <a:moveTo>
                  <a:pt x="189606" y="722322"/>
                </a:moveTo>
                <a:cubicBezTo>
                  <a:pt x="169563" y="722322"/>
                  <a:pt x="155077" y="732492"/>
                  <a:pt x="146148" y="752832"/>
                </a:cubicBezTo>
                <a:cubicBezTo>
                  <a:pt x="137218" y="773172"/>
                  <a:pt x="132753" y="810826"/>
                  <a:pt x="132753" y="865793"/>
                </a:cubicBezTo>
                <a:cubicBezTo>
                  <a:pt x="132753" y="921355"/>
                  <a:pt x="137665" y="959306"/>
                  <a:pt x="147487" y="979646"/>
                </a:cubicBezTo>
                <a:cubicBezTo>
                  <a:pt x="157310" y="999986"/>
                  <a:pt x="171548" y="1010156"/>
                  <a:pt x="190201" y="1010156"/>
                </a:cubicBezTo>
                <a:cubicBezTo>
                  <a:pt x="202504" y="1010156"/>
                  <a:pt x="213170" y="1005840"/>
                  <a:pt x="222199" y="997208"/>
                </a:cubicBezTo>
                <a:cubicBezTo>
                  <a:pt x="231228" y="988576"/>
                  <a:pt x="237876" y="974933"/>
                  <a:pt x="242142" y="956280"/>
                </a:cubicBezTo>
                <a:cubicBezTo>
                  <a:pt x="246408" y="937627"/>
                  <a:pt x="248542" y="908556"/>
                  <a:pt x="248542" y="869067"/>
                </a:cubicBezTo>
                <a:cubicBezTo>
                  <a:pt x="248542" y="811123"/>
                  <a:pt x="243630" y="772180"/>
                  <a:pt x="233808" y="752237"/>
                </a:cubicBezTo>
                <a:cubicBezTo>
                  <a:pt x="223985" y="732294"/>
                  <a:pt x="209251" y="722322"/>
                  <a:pt x="189606" y="722322"/>
                </a:cubicBezTo>
                <a:close/>
                <a:moveTo>
                  <a:pt x="193773" y="641658"/>
                </a:moveTo>
                <a:cubicBezTo>
                  <a:pt x="223142" y="641658"/>
                  <a:pt x="247252" y="645279"/>
                  <a:pt x="266103" y="652522"/>
                </a:cubicBezTo>
                <a:cubicBezTo>
                  <a:pt x="284955" y="659765"/>
                  <a:pt x="300334" y="669191"/>
                  <a:pt x="312240" y="680799"/>
                </a:cubicBezTo>
                <a:cubicBezTo>
                  <a:pt x="324146" y="692408"/>
                  <a:pt x="333522" y="704612"/>
                  <a:pt x="340368" y="717411"/>
                </a:cubicBezTo>
                <a:cubicBezTo>
                  <a:pt x="347215" y="730210"/>
                  <a:pt x="352721" y="745143"/>
                  <a:pt x="356888" y="762208"/>
                </a:cubicBezTo>
                <a:cubicBezTo>
                  <a:pt x="365024" y="794752"/>
                  <a:pt x="369092" y="828685"/>
                  <a:pt x="369092" y="864007"/>
                </a:cubicBezTo>
                <a:cubicBezTo>
                  <a:pt x="369092" y="943183"/>
                  <a:pt x="355698" y="1001127"/>
                  <a:pt x="328909" y="1037838"/>
                </a:cubicBezTo>
                <a:cubicBezTo>
                  <a:pt x="302120" y="1074549"/>
                  <a:pt x="255983" y="1092904"/>
                  <a:pt x="190499" y="1092904"/>
                </a:cubicBezTo>
                <a:cubicBezTo>
                  <a:pt x="153788" y="1092904"/>
                  <a:pt x="124121" y="1087051"/>
                  <a:pt x="101499" y="1075343"/>
                </a:cubicBezTo>
                <a:cubicBezTo>
                  <a:pt x="78877" y="1063635"/>
                  <a:pt x="60324" y="1046470"/>
                  <a:pt x="45838" y="1023848"/>
                </a:cubicBezTo>
                <a:cubicBezTo>
                  <a:pt x="35320" y="1007775"/>
                  <a:pt x="27135" y="985798"/>
                  <a:pt x="21281" y="957917"/>
                </a:cubicBezTo>
                <a:cubicBezTo>
                  <a:pt x="15427" y="930037"/>
                  <a:pt x="12500" y="899229"/>
                  <a:pt x="12500" y="865495"/>
                </a:cubicBezTo>
                <a:cubicBezTo>
                  <a:pt x="12500" y="782548"/>
                  <a:pt x="27433" y="724505"/>
                  <a:pt x="57297" y="691366"/>
                </a:cubicBezTo>
                <a:cubicBezTo>
                  <a:pt x="87162" y="658227"/>
                  <a:pt x="132654" y="641658"/>
                  <a:pt x="193773" y="641658"/>
                </a:cubicBezTo>
                <a:close/>
                <a:moveTo>
                  <a:pt x="188415" y="0"/>
                </a:moveTo>
                <a:cubicBezTo>
                  <a:pt x="231079" y="0"/>
                  <a:pt x="264268" y="4861"/>
                  <a:pt x="287981" y="14585"/>
                </a:cubicBezTo>
                <a:cubicBezTo>
                  <a:pt x="311694" y="24308"/>
                  <a:pt x="330347" y="39241"/>
                  <a:pt x="343940" y="59382"/>
                </a:cubicBezTo>
                <a:cubicBezTo>
                  <a:pt x="357533" y="79523"/>
                  <a:pt x="364330" y="102096"/>
                  <a:pt x="364330" y="127099"/>
                </a:cubicBezTo>
                <a:cubicBezTo>
                  <a:pt x="364330" y="153690"/>
                  <a:pt x="356541" y="179090"/>
                  <a:pt x="340964" y="203299"/>
                </a:cubicBezTo>
                <a:cubicBezTo>
                  <a:pt x="325386" y="227508"/>
                  <a:pt x="297060" y="254099"/>
                  <a:pt x="255983" y="283071"/>
                </a:cubicBezTo>
                <a:cubicBezTo>
                  <a:pt x="231575" y="299938"/>
                  <a:pt x="215254" y="311745"/>
                  <a:pt x="207018" y="318492"/>
                </a:cubicBezTo>
                <a:cubicBezTo>
                  <a:pt x="198783" y="325239"/>
                  <a:pt x="189110" y="334069"/>
                  <a:pt x="177997" y="344983"/>
                </a:cubicBezTo>
                <a:lnTo>
                  <a:pt x="367306" y="344983"/>
                </a:lnTo>
                <a:lnTo>
                  <a:pt x="367306" y="443805"/>
                </a:lnTo>
                <a:lnTo>
                  <a:pt x="3570" y="443805"/>
                </a:lnTo>
                <a:cubicBezTo>
                  <a:pt x="7738" y="407888"/>
                  <a:pt x="20388" y="374104"/>
                  <a:pt x="41522" y="342453"/>
                </a:cubicBezTo>
                <a:cubicBezTo>
                  <a:pt x="62655" y="310802"/>
                  <a:pt x="102293" y="273446"/>
                  <a:pt x="160435" y="230386"/>
                </a:cubicBezTo>
                <a:cubicBezTo>
                  <a:pt x="195956" y="203993"/>
                  <a:pt x="218677" y="183951"/>
                  <a:pt x="228599" y="170259"/>
                </a:cubicBezTo>
                <a:cubicBezTo>
                  <a:pt x="238520" y="156567"/>
                  <a:pt x="243481" y="143569"/>
                  <a:pt x="243481" y="131266"/>
                </a:cubicBezTo>
                <a:cubicBezTo>
                  <a:pt x="243481" y="117971"/>
                  <a:pt x="238570" y="106610"/>
                  <a:pt x="228747" y="97184"/>
                </a:cubicBezTo>
                <a:cubicBezTo>
                  <a:pt x="218925" y="87759"/>
                  <a:pt x="206572" y="83046"/>
                  <a:pt x="191689" y="83046"/>
                </a:cubicBezTo>
                <a:cubicBezTo>
                  <a:pt x="176211" y="83046"/>
                  <a:pt x="163561" y="87907"/>
                  <a:pt x="153738" y="97631"/>
                </a:cubicBezTo>
                <a:cubicBezTo>
                  <a:pt x="143915" y="107354"/>
                  <a:pt x="137317" y="124519"/>
                  <a:pt x="133944" y="149125"/>
                </a:cubicBezTo>
                <a:lnTo>
                  <a:pt x="12500" y="139303"/>
                </a:lnTo>
                <a:cubicBezTo>
                  <a:pt x="17263" y="105171"/>
                  <a:pt x="25994" y="78531"/>
                  <a:pt x="38694" y="59382"/>
                </a:cubicBezTo>
                <a:cubicBezTo>
                  <a:pt x="51394" y="40233"/>
                  <a:pt x="69303" y="25548"/>
                  <a:pt x="92421" y="15329"/>
                </a:cubicBezTo>
                <a:cubicBezTo>
                  <a:pt x="115539" y="5109"/>
                  <a:pt x="147537" y="0"/>
                  <a:pt x="188415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b="1" kern="700" spc="1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413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">
            <a:extLst>
              <a:ext uri="{FF2B5EF4-FFF2-40B4-BE49-F238E27FC236}">
                <a16:creationId xmlns:a16="http://schemas.microsoft.com/office/drawing/2014/main" id="{D1835108-EEDB-B132-C94F-EACA7DEE4D2D}"/>
              </a:ext>
            </a:extLst>
          </p:cNvPr>
          <p:cNvSpPr/>
          <p:nvPr/>
        </p:nvSpPr>
        <p:spPr>
          <a:xfrm>
            <a:off x="280418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92" name="Rectangle">
            <a:extLst>
              <a:ext uri="{FF2B5EF4-FFF2-40B4-BE49-F238E27FC236}">
                <a16:creationId xmlns:a16="http://schemas.microsoft.com/office/drawing/2014/main" id="{4C25DA38-5FA8-7E74-A9FE-C3698B8F3982}"/>
              </a:ext>
            </a:extLst>
          </p:cNvPr>
          <p:cNvSpPr/>
          <p:nvPr/>
        </p:nvSpPr>
        <p:spPr>
          <a:xfrm>
            <a:off x="280418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</a:t>
            </a:r>
          </a:p>
        </p:txBody>
      </p:sp>
      <p:sp>
        <p:nvSpPr>
          <p:cNvPr id="100" name="Rectangle">
            <a:extLst>
              <a:ext uri="{FF2B5EF4-FFF2-40B4-BE49-F238E27FC236}">
                <a16:creationId xmlns:a16="http://schemas.microsoft.com/office/drawing/2014/main" id="{C7922725-D057-4F63-9013-C6EBFC2C050C}"/>
              </a:ext>
            </a:extLst>
          </p:cNvPr>
          <p:cNvSpPr/>
          <p:nvPr/>
        </p:nvSpPr>
        <p:spPr>
          <a:xfrm>
            <a:off x="280418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10</a:t>
            </a:r>
          </a:p>
        </p:txBody>
      </p:sp>
      <p:sp>
        <p:nvSpPr>
          <p:cNvPr id="108" name="Rectangle">
            <a:extLst>
              <a:ext uri="{FF2B5EF4-FFF2-40B4-BE49-F238E27FC236}">
                <a16:creationId xmlns:a16="http://schemas.microsoft.com/office/drawing/2014/main" id="{1DFEC3EA-7508-9685-6EB5-734D8C89125F}"/>
              </a:ext>
            </a:extLst>
          </p:cNvPr>
          <p:cNvSpPr/>
          <p:nvPr/>
        </p:nvSpPr>
        <p:spPr>
          <a:xfrm>
            <a:off x="280418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17</a:t>
            </a:r>
          </a:p>
        </p:txBody>
      </p:sp>
      <p:sp>
        <p:nvSpPr>
          <p:cNvPr id="116" name="Rectangle">
            <a:extLst>
              <a:ext uri="{FF2B5EF4-FFF2-40B4-BE49-F238E27FC236}">
                <a16:creationId xmlns:a16="http://schemas.microsoft.com/office/drawing/2014/main" id="{36B1032E-64E4-3DBE-ECDF-F79D8501AD0D}"/>
              </a:ext>
            </a:extLst>
          </p:cNvPr>
          <p:cNvSpPr/>
          <p:nvPr/>
        </p:nvSpPr>
        <p:spPr>
          <a:xfrm>
            <a:off x="280418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24</a:t>
            </a:r>
          </a:p>
        </p:txBody>
      </p:sp>
      <p:sp>
        <p:nvSpPr>
          <p:cNvPr id="24" name="Rectangle">
            <a:extLst>
              <a:ext uri="{FF2B5EF4-FFF2-40B4-BE49-F238E27FC236}">
                <a16:creationId xmlns:a16="http://schemas.microsoft.com/office/drawing/2014/main" id="{679916A4-A858-3ED6-2D04-209085686257}"/>
              </a:ext>
            </a:extLst>
          </p:cNvPr>
          <p:cNvSpPr/>
          <p:nvPr/>
        </p:nvSpPr>
        <p:spPr>
          <a:xfrm>
            <a:off x="4103240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</a:t>
            </a:r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B187F21E-D501-EA45-5415-CF610A15D53E}"/>
              </a:ext>
            </a:extLst>
          </p:cNvPr>
          <p:cNvSpPr/>
          <p:nvPr/>
        </p:nvSpPr>
        <p:spPr>
          <a:xfrm>
            <a:off x="5402299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2" name="Rectangle">
            <a:extLst>
              <a:ext uri="{FF2B5EF4-FFF2-40B4-BE49-F238E27FC236}">
                <a16:creationId xmlns:a16="http://schemas.microsoft.com/office/drawing/2014/main" id="{8D4650B4-7866-F79F-A478-9AA341CC79D7}"/>
              </a:ext>
            </a:extLst>
          </p:cNvPr>
          <p:cNvSpPr/>
          <p:nvPr/>
        </p:nvSpPr>
        <p:spPr>
          <a:xfrm>
            <a:off x="6701357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</a:t>
            </a:r>
          </a:p>
        </p:txBody>
      </p:sp>
      <p:sp>
        <p:nvSpPr>
          <p:cNvPr id="33" name="Rectangle">
            <a:extLst>
              <a:ext uri="{FF2B5EF4-FFF2-40B4-BE49-F238E27FC236}">
                <a16:creationId xmlns:a16="http://schemas.microsoft.com/office/drawing/2014/main" id="{E0FC5D60-8237-B105-A701-45C37F8E4795}"/>
              </a:ext>
            </a:extLst>
          </p:cNvPr>
          <p:cNvSpPr/>
          <p:nvPr/>
        </p:nvSpPr>
        <p:spPr>
          <a:xfrm>
            <a:off x="8000415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CCCE8283-8DF1-5885-1F8F-6949575F6BBD}"/>
              </a:ext>
            </a:extLst>
          </p:cNvPr>
          <p:cNvSpPr/>
          <p:nvPr/>
        </p:nvSpPr>
        <p:spPr>
          <a:xfrm>
            <a:off x="929947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2A627F69-D125-A7A4-42B9-E653450F0F19}"/>
              </a:ext>
            </a:extLst>
          </p:cNvPr>
          <p:cNvSpPr/>
          <p:nvPr/>
        </p:nvSpPr>
        <p:spPr>
          <a:xfrm>
            <a:off x="10598531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90" name="Rectangle">
            <a:extLst>
              <a:ext uri="{FF2B5EF4-FFF2-40B4-BE49-F238E27FC236}">
                <a16:creationId xmlns:a16="http://schemas.microsoft.com/office/drawing/2014/main" id="{6F9FFF34-CA4B-8640-B867-05B3BEAC2B4B}"/>
              </a:ext>
            </a:extLst>
          </p:cNvPr>
          <p:cNvSpPr/>
          <p:nvPr/>
        </p:nvSpPr>
        <p:spPr>
          <a:xfrm>
            <a:off x="9299473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</a:t>
            </a:r>
          </a:p>
        </p:txBody>
      </p:sp>
      <p:sp>
        <p:nvSpPr>
          <p:cNvPr id="91" name="Rectangle">
            <a:extLst>
              <a:ext uri="{FF2B5EF4-FFF2-40B4-BE49-F238E27FC236}">
                <a16:creationId xmlns:a16="http://schemas.microsoft.com/office/drawing/2014/main" id="{8D764A71-FAF3-F06B-FDFF-6DC9D2FF3036}"/>
              </a:ext>
            </a:extLst>
          </p:cNvPr>
          <p:cNvSpPr/>
          <p:nvPr/>
        </p:nvSpPr>
        <p:spPr>
          <a:xfrm>
            <a:off x="10598531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</a:t>
            </a:r>
          </a:p>
        </p:txBody>
      </p:sp>
      <p:sp>
        <p:nvSpPr>
          <p:cNvPr id="94" name="Rectangle">
            <a:extLst>
              <a:ext uri="{FF2B5EF4-FFF2-40B4-BE49-F238E27FC236}">
                <a16:creationId xmlns:a16="http://schemas.microsoft.com/office/drawing/2014/main" id="{7559DD00-EB32-4FB1-90CC-42E8582A7965}"/>
              </a:ext>
            </a:extLst>
          </p:cNvPr>
          <p:cNvSpPr/>
          <p:nvPr/>
        </p:nvSpPr>
        <p:spPr>
          <a:xfrm>
            <a:off x="4103240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4</a:t>
            </a:r>
          </a:p>
        </p:txBody>
      </p:sp>
      <p:sp>
        <p:nvSpPr>
          <p:cNvPr id="95" name="Rectangle">
            <a:extLst>
              <a:ext uri="{FF2B5EF4-FFF2-40B4-BE49-F238E27FC236}">
                <a16:creationId xmlns:a16="http://schemas.microsoft.com/office/drawing/2014/main" id="{6F5C5854-31B9-3481-AB9E-714571C940D6}"/>
              </a:ext>
            </a:extLst>
          </p:cNvPr>
          <p:cNvSpPr/>
          <p:nvPr/>
        </p:nvSpPr>
        <p:spPr>
          <a:xfrm>
            <a:off x="5402299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5</a:t>
            </a:r>
          </a:p>
        </p:txBody>
      </p:sp>
      <p:sp>
        <p:nvSpPr>
          <p:cNvPr id="96" name="Rectangle">
            <a:extLst>
              <a:ext uri="{FF2B5EF4-FFF2-40B4-BE49-F238E27FC236}">
                <a16:creationId xmlns:a16="http://schemas.microsoft.com/office/drawing/2014/main" id="{07F6EFAD-EB56-5309-0202-9F0150CD6B3F}"/>
              </a:ext>
            </a:extLst>
          </p:cNvPr>
          <p:cNvSpPr/>
          <p:nvPr/>
        </p:nvSpPr>
        <p:spPr>
          <a:xfrm>
            <a:off x="6701357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6</a:t>
            </a:r>
          </a:p>
        </p:txBody>
      </p:sp>
      <p:sp>
        <p:nvSpPr>
          <p:cNvPr id="97" name="Rectangle">
            <a:extLst>
              <a:ext uri="{FF2B5EF4-FFF2-40B4-BE49-F238E27FC236}">
                <a16:creationId xmlns:a16="http://schemas.microsoft.com/office/drawing/2014/main" id="{7C8DF1FE-BF19-3669-BC0E-08017094EB8C}"/>
              </a:ext>
            </a:extLst>
          </p:cNvPr>
          <p:cNvSpPr/>
          <p:nvPr/>
        </p:nvSpPr>
        <p:spPr>
          <a:xfrm>
            <a:off x="8000415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7</a:t>
            </a:r>
          </a:p>
        </p:txBody>
      </p:sp>
      <p:sp>
        <p:nvSpPr>
          <p:cNvPr id="98" name="Rectangle">
            <a:extLst>
              <a:ext uri="{FF2B5EF4-FFF2-40B4-BE49-F238E27FC236}">
                <a16:creationId xmlns:a16="http://schemas.microsoft.com/office/drawing/2014/main" id="{6DD6F5ED-1289-0809-0784-0C1AEEF7C4A6}"/>
              </a:ext>
            </a:extLst>
          </p:cNvPr>
          <p:cNvSpPr/>
          <p:nvPr/>
        </p:nvSpPr>
        <p:spPr>
          <a:xfrm>
            <a:off x="929947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8</a:t>
            </a:r>
          </a:p>
        </p:txBody>
      </p:sp>
      <p:sp>
        <p:nvSpPr>
          <p:cNvPr id="99" name="Rectangle">
            <a:extLst>
              <a:ext uri="{FF2B5EF4-FFF2-40B4-BE49-F238E27FC236}">
                <a16:creationId xmlns:a16="http://schemas.microsoft.com/office/drawing/2014/main" id="{6B7E80E1-163A-17FE-C528-3DBE51BAE127}"/>
              </a:ext>
            </a:extLst>
          </p:cNvPr>
          <p:cNvSpPr/>
          <p:nvPr/>
        </p:nvSpPr>
        <p:spPr>
          <a:xfrm>
            <a:off x="10598531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9</a:t>
            </a:r>
          </a:p>
        </p:txBody>
      </p:sp>
      <p:sp>
        <p:nvSpPr>
          <p:cNvPr id="102" name="Rectangle">
            <a:extLst>
              <a:ext uri="{FF2B5EF4-FFF2-40B4-BE49-F238E27FC236}">
                <a16:creationId xmlns:a16="http://schemas.microsoft.com/office/drawing/2014/main" id="{F0CA6295-AAAF-F58B-BFF0-FC4A7E1A7A09}"/>
              </a:ext>
            </a:extLst>
          </p:cNvPr>
          <p:cNvSpPr/>
          <p:nvPr/>
        </p:nvSpPr>
        <p:spPr>
          <a:xfrm>
            <a:off x="4103240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11</a:t>
            </a:r>
          </a:p>
        </p:txBody>
      </p:sp>
      <p:sp>
        <p:nvSpPr>
          <p:cNvPr id="103" name="Rectangle">
            <a:extLst>
              <a:ext uri="{FF2B5EF4-FFF2-40B4-BE49-F238E27FC236}">
                <a16:creationId xmlns:a16="http://schemas.microsoft.com/office/drawing/2014/main" id="{7C2FBC93-02BA-C307-83A6-2E66E5B7CC35}"/>
              </a:ext>
            </a:extLst>
          </p:cNvPr>
          <p:cNvSpPr/>
          <p:nvPr/>
        </p:nvSpPr>
        <p:spPr>
          <a:xfrm>
            <a:off x="5402299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</a:t>
            </a:r>
          </a:p>
        </p:txBody>
      </p:sp>
      <p:sp>
        <p:nvSpPr>
          <p:cNvPr id="104" name="Rectangle">
            <a:extLst>
              <a:ext uri="{FF2B5EF4-FFF2-40B4-BE49-F238E27FC236}">
                <a16:creationId xmlns:a16="http://schemas.microsoft.com/office/drawing/2014/main" id="{13FF980C-2FB4-EC67-8BBF-3DBEEDC7F47C}"/>
              </a:ext>
            </a:extLst>
          </p:cNvPr>
          <p:cNvSpPr/>
          <p:nvPr/>
        </p:nvSpPr>
        <p:spPr>
          <a:xfrm>
            <a:off x="6701357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13</a:t>
            </a:r>
          </a:p>
        </p:txBody>
      </p:sp>
      <p:sp>
        <p:nvSpPr>
          <p:cNvPr id="105" name="Rectangle">
            <a:extLst>
              <a:ext uri="{FF2B5EF4-FFF2-40B4-BE49-F238E27FC236}">
                <a16:creationId xmlns:a16="http://schemas.microsoft.com/office/drawing/2014/main" id="{610E3EE9-9922-0F65-7DF6-137198F97657}"/>
              </a:ext>
            </a:extLst>
          </p:cNvPr>
          <p:cNvSpPr/>
          <p:nvPr/>
        </p:nvSpPr>
        <p:spPr>
          <a:xfrm>
            <a:off x="8000415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14</a:t>
            </a:r>
          </a:p>
        </p:txBody>
      </p:sp>
      <p:sp>
        <p:nvSpPr>
          <p:cNvPr id="106" name="Rectangle">
            <a:extLst>
              <a:ext uri="{FF2B5EF4-FFF2-40B4-BE49-F238E27FC236}">
                <a16:creationId xmlns:a16="http://schemas.microsoft.com/office/drawing/2014/main" id="{55E6DA99-0BD0-C352-BB1A-FD83C1323FB7}"/>
              </a:ext>
            </a:extLst>
          </p:cNvPr>
          <p:cNvSpPr/>
          <p:nvPr/>
        </p:nvSpPr>
        <p:spPr>
          <a:xfrm>
            <a:off x="929947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15</a:t>
            </a:r>
          </a:p>
        </p:txBody>
      </p:sp>
      <p:sp>
        <p:nvSpPr>
          <p:cNvPr id="107" name="Rectangle">
            <a:extLst>
              <a:ext uri="{FF2B5EF4-FFF2-40B4-BE49-F238E27FC236}">
                <a16:creationId xmlns:a16="http://schemas.microsoft.com/office/drawing/2014/main" id="{8CF9996D-9242-6654-28D8-16504385447E}"/>
              </a:ext>
            </a:extLst>
          </p:cNvPr>
          <p:cNvSpPr/>
          <p:nvPr/>
        </p:nvSpPr>
        <p:spPr>
          <a:xfrm>
            <a:off x="10598531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16</a:t>
            </a:r>
          </a:p>
        </p:txBody>
      </p:sp>
      <p:sp>
        <p:nvSpPr>
          <p:cNvPr id="110" name="Rectangle">
            <a:extLst>
              <a:ext uri="{FF2B5EF4-FFF2-40B4-BE49-F238E27FC236}">
                <a16:creationId xmlns:a16="http://schemas.microsoft.com/office/drawing/2014/main" id="{55FEB79E-22C4-3022-966E-6057E95BCA41}"/>
              </a:ext>
            </a:extLst>
          </p:cNvPr>
          <p:cNvSpPr/>
          <p:nvPr/>
        </p:nvSpPr>
        <p:spPr>
          <a:xfrm>
            <a:off x="4103240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18</a:t>
            </a:r>
          </a:p>
        </p:txBody>
      </p:sp>
      <p:sp>
        <p:nvSpPr>
          <p:cNvPr id="111" name="Rectangle">
            <a:extLst>
              <a:ext uri="{FF2B5EF4-FFF2-40B4-BE49-F238E27FC236}">
                <a16:creationId xmlns:a16="http://schemas.microsoft.com/office/drawing/2014/main" id="{D6692C6E-9F4E-4474-0407-14A3BCBA055F}"/>
              </a:ext>
            </a:extLst>
          </p:cNvPr>
          <p:cNvSpPr/>
          <p:nvPr/>
        </p:nvSpPr>
        <p:spPr>
          <a:xfrm>
            <a:off x="5402299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19</a:t>
            </a:r>
          </a:p>
        </p:txBody>
      </p:sp>
      <p:sp>
        <p:nvSpPr>
          <p:cNvPr id="112" name="Rectangle">
            <a:extLst>
              <a:ext uri="{FF2B5EF4-FFF2-40B4-BE49-F238E27FC236}">
                <a16:creationId xmlns:a16="http://schemas.microsoft.com/office/drawing/2014/main" id="{94D320C6-21A9-B4B6-B934-A1EAF1C3504D}"/>
              </a:ext>
            </a:extLst>
          </p:cNvPr>
          <p:cNvSpPr/>
          <p:nvPr/>
        </p:nvSpPr>
        <p:spPr>
          <a:xfrm>
            <a:off x="6701357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</a:t>
            </a:r>
          </a:p>
        </p:txBody>
      </p:sp>
      <p:sp>
        <p:nvSpPr>
          <p:cNvPr id="113" name="Rectangle">
            <a:extLst>
              <a:ext uri="{FF2B5EF4-FFF2-40B4-BE49-F238E27FC236}">
                <a16:creationId xmlns:a16="http://schemas.microsoft.com/office/drawing/2014/main" id="{D5CA2235-2CD7-76CE-C929-C2E77D740E17}"/>
              </a:ext>
            </a:extLst>
          </p:cNvPr>
          <p:cNvSpPr/>
          <p:nvPr/>
        </p:nvSpPr>
        <p:spPr>
          <a:xfrm>
            <a:off x="8000415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21</a:t>
            </a:r>
          </a:p>
        </p:txBody>
      </p:sp>
      <p:sp>
        <p:nvSpPr>
          <p:cNvPr id="114" name="Rectangle">
            <a:extLst>
              <a:ext uri="{FF2B5EF4-FFF2-40B4-BE49-F238E27FC236}">
                <a16:creationId xmlns:a16="http://schemas.microsoft.com/office/drawing/2014/main" id="{E57E3C96-814B-04EC-3058-86982FF41506}"/>
              </a:ext>
            </a:extLst>
          </p:cNvPr>
          <p:cNvSpPr/>
          <p:nvPr/>
        </p:nvSpPr>
        <p:spPr>
          <a:xfrm>
            <a:off x="929947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22</a:t>
            </a:r>
          </a:p>
        </p:txBody>
      </p:sp>
      <p:sp>
        <p:nvSpPr>
          <p:cNvPr id="115" name="Rectangle">
            <a:extLst>
              <a:ext uri="{FF2B5EF4-FFF2-40B4-BE49-F238E27FC236}">
                <a16:creationId xmlns:a16="http://schemas.microsoft.com/office/drawing/2014/main" id="{3063724A-12C4-4C58-3E2A-D8DFC14F7208}"/>
              </a:ext>
            </a:extLst>
          </p:cNvPr>
          <p:cNvSpPr/>
          <p:nvPr/>
        </p:nvSpPr>
        <p:spPr>
          <a:xfrm>
            <a:off x="10598531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23</a:t>
            </a:r>
          </a:p>
        </p:txBody>
      </p:sp>
      <p:sp>
        <p:nvSpPr>
          <p:cNvPr id="118" name="Rectangle">
            <a:extLst>
              <a:ext uri="{FF2B5EF4-FFF2-40B4-BE49-F238E27FC236}">
                <a16:creationId xmlns:a16="http://schemas.microsoft.com/office/drawing/2014/main" id="{6E24A506-8E3E-E6B2-3645-8A0C63BA4EBC}"/>
              </a:ext>
            </a:extLst>
          </p:cNvPr>
          <p:cNvSpPr/>
          <p:nvPr/>
        </p:nvSpPr>
        <p:spPr>
          <a:xfrm>
            <a:off x="4103240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25</a:t>
            </a:r>
          </a:p>
        </p:txBody>
      </p:sp>
      <p:sp>
        <p:nvSpPr>
          <p:cNvPr id="119" name="Rectangle">
            <a:extLst>
              <a:ext uri="{FF2B5EF4-FFF2-40B4-BE49-F238E27FC236}">
                <a16:creationId xmlns:a16="http://schemas.microsoft.com/office/drawing/2014/main" id="{5791625F-906E-47A0-C37C-C57D08AC8750}"/>
              </a:ext>
            </a:extLst>
          </p:cNvPr>
          <p:cNvSpPr/>
          <p:nvPr/>
        </p:nvSpPr>
        <p:spPr>
          <a:xfrm>
            <a:off x="5402299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26</a:t>
            </a:r>
          </a:p>
        </p:txBody>
      </p:sp>
      <p:sp>
        <p:nvSpPr>
          <p:cNvPr id="120" name="Rectangle">
            <a:extLst>
              <a:ext uri="{FF2B5EF4-FFF2-40B4-BE49-F238E27FC236}">
                <a16:creationId xmlns:a16="http://schemas.microsoft.com/office/drawing/2014/main" id="{173A62AB-A18F-C0A7-EC20-F6D0E37733C9}"/>
              </a:ext>
            </a:extLst>
          </p:cNvPr>
          <p:cNvSpPr/>
          <p:nvPr/>
        </p:nvSpPr>
        <p:spPr>
          <a:xfrm>
            <a:off x="6701357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27</a:t>
            </a:r>
          </a:p>
        </p:txBody>
      </p:sp>
      <p:sp>
        <p:nvSpPr>
          <p:cNvPr id="121" name="Rectangle">
            <a:extLst>
              <a:ext uri="{FF2B5EF4-FFF2-40B4-BE49-F238E27FC236}">
                <a16:creationId xmlns:a16="http://schemas.microsoft.com/office/drawing/2014/main" id="{F39A3066-C354-323F-9F94-ADF9EE8E49AD}"/>
              </a:ext>
            </a:extLst>
          </p:cNvPr>
          <p:cNvSpPr/>
          <p:nvPr/>
        </p:nvSpPr>
        <p:spPr>
          <a:xfrm>
            <a:off x="8000415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28</a:t>
            </a:r>
          </a:p>
        </p:txBody>
      </p:sp>
      <p:sp>
        <p:nvSpPr>
          <p:cNvPr id="122" name="Rectangle">
            <a:extLst>
              <a:ext uri="{FF2B5EF4-FFF2-40B4-BE49-F238E27FC236}">
                <a16:creationId xmlns:a16="http://schemas.microsoft.com/office/drawing/2014/main" id="{D8BD6252-9082-D2EE-0D92-B1F2056EEF38}"/>
              </a:ext>
            </a:extLst>
          </p:cNvPr>
          <p:cNvSpPr/>
          <p:nvPr/>
        </p:nvSpPr>
        <p:spPr>
          <a:xfrm>
            <a:off x="929947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29</a:t>
            </a:r>
          </a:p>
        </p:txBody>
      </p:sp>
      <p:sp>
        <p:nvSpPr>
          <p:cNvPr id="123" name="Rectangle">
            <a:extLst>
              <a:ext uri="{FF2B5EF4-FFF2-40B4-BE49-F238E27FC236}">
                <a16:creationId xmlns:a16="http://schemas.microsoft.com/office/drawing/2014/main" id="{0B37D0E2-1CA3-2D01-E898-4B28C70021F4}"/>
              </a:ext>
            </a:extLst>
          </p:cNvPr>
          <p:cNvSpPr/>
          <p:nvPr/>
        </p:nvSpPr>
        <p:spPr>
          <a:xfrm>
            <a:off x="10598531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30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8C501AC-3258-0216-3D9A-8A28C47926C5}"/>
              </a:ext>
            </a:extLst>
          </p:cNvPr>
          <p:cNvSpPr txBox="1"/>
          <p:nvPr/>
        </p:nvSpPr>
        <p:spPr>
          <a:xfrm>
            <a:off x="520250" y="4039421"/>
            <a:ext cx="2069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NOV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A3E401D-A2EB-55C9-2FD9-B05C1ABB44F2}"/>
              </a:ext>
            </a:extLst>
          </p:cNvPr>
          <p:cNvSpPr txBox="1"/>
          <p:nvPr/>
        </p:nvSpPr>
        <p:spPr>
          <a:xfrm>
            <a:off x="314145" y="4671573"/>
            <a:ext cx="2481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11</a:t>
            </a:r>
          </a:p>
        </p:txBody>
      </p:sp>
      <p:pic>
        <p:nvPicPr>
          <p:cNvPr id="148" name="Graphic 147" descr="Receiver outline">
            <a:extLst>
              <a:ext uri="{FF2B5EF4-FFF2-40B4-BE49-F238E27FC236}">
                <a16:creationId xmlns:a16="http://schemas.microsoft.com/office/drawing/2014/main" id="{483300F0-3897-2CA6-5758-EF4524A79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9830" y="411007"/>
            <a:ext cx="422243" cy="422243"/>
          </a:xfrm>
          <a:prstGeom prst="rect">
            <a:avLst/>
          </a:prstGeom>
        </p:spPr>
      </p:pic>
      <p:pic>
        <p:nvPicPr>
          <p:cNvPr id="150" name="Graphic 149" descr="Address Book outline">
            <a:extLst>
              <a:ext uri="{FF2B5EF4-FFF2-40B4-BE49-F238E27FC236}">
                <a16:creationId xmlns:a16="http://schemas.microsoft.com/office/drawing/2014/main" id="{BD2544BE-4C3A-07A0-6177-82D015531C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1620" y="369948"/>
            <a:ext cx="504360" cy="504360"/>
          </a:xfrm>
          <a:prstGeom prst="rect">
            <a:avLst/>
          </a:prstGeom>
        </p:spPr>
      </p:pic>
      <p:sp>
        <p:nvSpPr>
          <p:cNvPr id="158" name="Picture Placeholder 157">
            <a:extLst>
              <a:ext uri="{FF2B5EF4-FFF2-40B4-BE49-F238E27FC236}">
                <a16:creationId xmlns:a16="http://schemas.microsoft.com/office/drawing/2014/main" id="{D4C6F351-0CB1-B296-5EE7-A7AFEA07C84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57AF1DCA-5C17-5853-3EA7-C58EDAAA4F8C}"/>
              </a:ext>
            </a:extLst>
          </p:cNvPr>
          <p:cNvSpPr/>
          <p:nvPr/>
        </p:nvSpPr>
        <p:spPr>
          <a:xfrm>
            <a:off x="10150834" y="1"/>
            <a:ext cx="941879" cy="3179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8401"/>
                </a:lnTo>
                <a:cubicBezTo>
                  <a:pt x="21600" y="20172"/>
                  <a:pt x="16756" y="21600"/>
                  <a:pt x="10800" y="21600"/>
                </a:cubicBezTo>
                <a:cubicBezTo>
                  <a:pt x="4822" y="21600"/>
                  <a:pt x="0" y="20165"/>
                  <a:pt x="0" y="1840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40404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159" name="Graphic 158" descr="Laptop outline">
            <a:extLst>
              <a:ext uri="{FF2B5EF4-FFF2-40B4-BE49-F238E27FC236}">
                <a16:creationId xmlns:a16="http://schemas.microsoft.com/office/drawing/2014/main" id="{787D119F-773C-A161-BA85-BD6EE924F9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900401" y="369948"/>
            <a:ext cx="504360" cy="504360"/>
          </a:xfrm>
          <a:prstGeom prst="rect">
            <a:avLst/>
          </a:prstGeom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AFB2C952-F976-7D90-7BCF-0E63E7CA7380}"/>
              </a:ext>
            </a:extLst>
          </p:cNvPr>
          <p:cNvSpPr txBox="1"/>
          <p:nvPr/>
        </p:nvSpPr>
        <p:spPr>
          <a:xfrm>
            <a:off x="8382812" y="483629"/>
            <a:ext cx="1448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YOURWEBSITE.COM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BA3A186A-D92D-B5B7-8315-0A092CCD3BCB}"/>
              </a:ext>
            </a:extLst>
          </p:cNvPr>
          <p:cNvSpPr txBox="1"/>
          <p:nvPr/>
        </p:nvSpPr>
        <p:spPr>
          <a:xfrm>
            <a:off x="6304694" y="483629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123-456-7890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A7697FC-5DBF-D18C-7C3C-E9F9E8FF6845}"/>
              </a:ext>
            </a:extLst>
          </p:cNvPr>
          <p:cNvSpPr txBox="1"/>
          <p:nvPr/>
        </p:nvSpPr>
        <p:spPr>
          <a:xfrm>
            <a:off x="3562511" y="483629"/>
            <a:ext cx="1857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COMPANY ADDRESS</a:t>
            </a:r>
          </a:p>
        </p:txBody>
      </p:sp>
      <p:sp>
        <p:nvSpPr>
          <p:cNvPr id="171" name="Freeform 170">
            <a:extLst>
              <a:ext uri="{FF2B5EF4-FFF2-40B4-BE49-F238E27FC236}">
                <a16:creationId xmlns:a16="http://schemas.microsoft.com/office/drawing/2014/main" id="{EDEBEE37-717C-D6A3-7E97-FC0505838639}"/>
              </a:ext>
            </a:extLst>
          </p:cNvPr>
          <p:cNvSpPr/>
          <p:nvPr/>
        </p:nvSpPr>
        <p:spPr>
          <a:xfrm>
            <a:off x="603183" y="269332"/>
            <a:ext cx="635267" cy="635267"/>
          </a:xfrm>
          <a:custGeom>
            <a:avLst/>
            <a:gdLst>
              <a:gd name="connsiteX0" fmla="*/ 353466 w 635267"/>
              <a:gd name="connsiteY0" fmla="*/ 0 h 635267"/>
              <a:gd name="connsiteX1" fmla="*/ 635267 w 635267"/>
              <a:gd name="connsiteY1" fmla="*/ 0 h 635267"/>
              <a:gd name="connsiteX2" fmla="*/ 635267 w 635267"/>
              <a:gd name="connsiteY2" fmla="*/ 381671 h 635267"/>
              <a:gd name="connsiteX3" fmla="*/ 353466 w 635267"/>
              <a:gd name="connsiteY3" fmla="*/ 381671 h 635267"/>
              <a:gd name="connsiteX4" fmla="*/ 0 w 635267"/>
              <a:gd name="connsiteY4" fmla="*/ 0 h 635267"/>
              <a:gd name="connsiteX5" fmla="*/ 214966 w 635267"/>
              <a:gd name="connsiteY5" fmla="*/ 0 h 635267"/>
              <a:gd name="connsiteX6" fmla="*/ 214966 w 635267"/>
              <a:gd name="connsiteY6" fmla="*/ 381671 h 635267"/>
              <a:gd name="connsiteX7" fmla="*/ 214964 w 635267"/>
              <a:gd name="connsiteY7" fmla="*/ 381671 h 635267"/>
              <a:gd name="connsiteX8" fmla="*/ 214964 w 635267"/>
              <a:gd name="connsiteY8" fmla="*/ 520172 h 635267"/>
              <a:gd name="connsiteX9" fmla="*/ 635267 w 635267"/>
              <a:gd name="connsiteY9" fmla="*/ 520172 h 635267"/>
              <a:gd name="connsiteX10" fmla="*/ 635267 w 635267"/>
              <a:gd name="connsiteY10" fmla="*/ 635267 h 635267"/>
              <a:gd name="connsiteX11" fmla="*/ 0 w 635267"/>
              <a:gd name="connsiteY1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5267" h="635267">
                <a:moveTo>
                  <a:pt x="353466" y="0"/>
                </a:moveTo>
                <a:lnTo>
                  <a:pt x="635267" y="0"/>
                </a:lnTo>
                <a:lnTo>
                  <a:pt x="635267" y="381671"/>
                </a:lnTo>
                <a:lnTo>
                  <a:pt x="353466" y="381671"/>
                </a:lnTo>
                <a:close/>
                <a:moveTo>
                  <a:pt x="0" y="0"/>
                </a:moveTo>
                <a:lnTo>
                  <a:pt x="214966" y="0"/>
                </a:lnTo>
                <a:lnTo>
                  <a:pt x="214966" y="381671"/>
                </a:lnTo>
                <a:lnTo>
                  <a:pt x="214964" y="381671"/>
                </a:lnTo>
                <a:lnTo>
                  <a:pt x="214964" y="520172"/>
                </a:lnTo>
                <a:lnTo>
                  <a:pt x="635267" y="520172"/>
                </a:lnTo>
                <a:lnTo>
                  <a:pt x="635267" y="635267"/>
                </a:lnTo>
                <a:lnTo>
                  <a:pt x="0" y="63526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C99F468-2CA0-FAAA-AF0C-2ED8396B05F0}"/>
              </a:ext>
            </a:extLst>
          </p:cNvPr>
          <p:cNvSpPr txBox="1"/>
          <p:nvPr/>
        </p:nvSpPr>
        <p:spPr>
          <a:xfrm>
            <a:off x="1257528" y="420171"/>
            <a:ext cx="134203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LOGO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28C6F991-A65E-C7B7-1C2D-4E65A1E1E08E}"/>
              </a:ext>
            </a:extLst>
          </p:cNvPr>
          <p:cNvSpPr txBox="1"/>
          <p:nvPr/>
        </p:nvSpPr>
        <p:spPr>
          <a:xfrm>
            <a:off x="1257528" y="708929"/>
            <a:ext cx="1115818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TAGLINE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DE549A-DDAF-4E3D-B4D7-F09A9D5BF285}"/>
              </a:ext>
            </a:extLst>
          </p:cNvPr>
          <p:cNvSpPr txBox="1"/>
          <p:nvPr/>
        </p:nvSpPr>
        <p:spPr>
          <a:xfrm>
            <a:off x="10431125" y="401667"/>
            <a:ext cx="381297" cy="2376220"/>
          </a:xfrm>
          <a:custGeom>
            <a:avLst/>
            <a:gdLst>
              <a:gd name="connsiteX0" fmla="*/ 220861 w 381297"/>
              <a:gd name="connsiteY0" fmla="*/ 2063276 h 2376220"/>
              <a:gd name="connsiteX1" fmla="*/ 104161 w 381297"/>
              <a:gd name="connsiteY1" fmla="*/ 2200603 h 2376220"/>
              <a:gd name="connsiteX2" fmla="*/ 220861 w 381297"/>
              <a:gd name="connsiteY2" fmla="*/ 2200603 h 2376220"/>
              <a:gd name="connsiteX3" fmla="*/ 220861 w 381297"/>
              <a:gd name="connsiteY3" fmla="*/ 1932415 h 2376220"/>
              <a:gd name="connsiteX4" fmla="*/ 326528 w 381297"/>
              <a:gd name="connsiteY4" fmla="*/ 1932415 h 2376220"/>
              <a:gd name="connsiteX5" fmla="*/ 326528 w 381297"/>
              <a:gd name="connsiteY5" fmla="*/ 2200603 h 2376220"/>
              <a:gd name="connsiteX6" fmla="*/ 381297 w 381297"/>
              <a:gd name="connsiteY6" fmla="*/ 2200603 h 2376220"/>
              <a:gd name="connsiteX7" fmla="*/ 381297 w 381297"/>
              <a:gd name="connsiteY7" fmla="*/ 2294662 h 2376220"/>
              <a:gd name="connsiteX8" fmla="*/ 326528 w 381297"/>
              <a:gd name="connsiteY8" fmla="*/ 2294662 h 2376220"/>
              <a:gd name="connsiteX9" fmla="*/ 326528 w 381297"/>
              <a:gd name="connsiteY9" fmla="*/ 2376220 h 2376220"/>
              <a:gd name="connsiteX10" fmla="*/ 220861 w 381297"/>
              <a:gd name="connsiteY10" fmla="*/ 2376220 h 2376220"/>
              <a:gd name="connsiteX11" fmla="*/ 220861 w 381297"/>
              <a:gd name="connsiteY11" fmla="*/ 2294662 h 2376220"/>
              <a:gd name="connsiteX12" fmla="*/ 0 w 381297"/>
              <a:gd name="connsiteY12" fmla="*/ 2294662 h 2376220"/>
              <a:gd name="connsiteX13" fmla="*/ 0 w 381297"/>
              <a:gd name="connsiteY13" fmla="*/ 2194947 h 2376220"/>
              <a:gd name="connsiteX14" fmla="*/ 188415 w 381297"/>
              <a:gd name="connsiteY14" fmla="*/ 1290757 h 2376220"/>
              <a:gd name="connsiteX15" fmla="*/ 287981 w 381297"/>
              <a:gd name="connsiteY15" fmla="*/ 1305342 h 2376220"/>
              <a:gd name="connsiteX16" fmla="*/ 343940 w 381297"/>
              <a:gd name="connsiteY16" fmla="*/ 1350139 h 2376220"/>
              <a:gd name="connsiteX17" fmla="*/ 364330 w 381297"/>
              <a:gd name="connsiteY17" fmla="*/ 1417856 h 2376220"/>
              <a:gd name="connsiteX18" fmla="*/ 340964 w 381297"/>
              <a:gd name="connsiteY18" fmla="*/ 1494056 h 2376220"/>
              <a:gd name="connsiteX19" fmla="*/ 255983 w 381297"/>
              <a:gd name="connsiteY19" fmla="*/ 1573828 h 2376220"/>
              <a:gd name="connsiteX20" fmla="*/ 207018 w 381297"/>
              <a:gd name="connsiteY20" fmla="*/ 1609249 h 2376220"/>
              <a:gd name="connsiteX21" fmla="*/ 177997 w 381297"/>
              <a:gd name="connsiteY21" fmla="*/ 1635740 h 2376220"/>
              <a:gd name="connsiteX22" fmla="*/ 367306 w 381297"/>
              <a:gd name="connsiteY22" fmla="*/ 1635740 h 2376220"/>
              <a:gd name="connsiteX23" fmla="*/ 367306 w 381297"/>
              <a:gd name="connsiteY23" fmla="*/ 1734562 h 2376220"/>
              <a:gd name="connsiteX24" fmla="*/ 3570 w 381297"/>
              <a:gd name="connsiteY24" fmla="*/ 1734562 h 2376220"/>
              <a:gd name="connsiteX25" fmla="*/ 41522 w 381297"/>
              <a:gd name="connsiteY25" fmla="*/ 1633210 h 2376220"/>
              <a:gd name="connsiteX26" fmla="*/ 160435 w 381297"/>
              <a:gd name="connsiteY26" fmla="*/ 1521143 h 2376220"/>
              <a:gd name="connsiteX27" fmla="*/ 228599 w 381297"/>
              <a:gd name="connsiteY27" fmla="*/ 1461016 h 2376220"/>
              <a:gd name="connsiteX28" fmla="*/ 243481 w 381297"/>
              <a:gd name="connsiteY28" fmla="*/ 1422023 h 2376220"/>
              <a:gd name="connsiteX29" fmla="*/ 228747 w 381297"/>
              <a:gd name="connsiteY29" fmla="*/ 1387941 h 2376220"/>
              <a:gd name="connsiteX30" fmla="*/ 191689 w 381297"/>
              <a:gd name="connsiteY30" fmla="*/ 1373803 h 2376220"/>
              <a:gd name="connsiteX31" fmla="*/ 153738 w 381297"/>
              <a:gd name="connsiteY31" fmla="*/ 1388388 h 2376220"/>
              <a:gd name="connsiteX32" fmla="*/ 133944 w 381297"/>
              <a:gd name="connsiteY32" fmla="*/ 1439882 h 2376220"/>
              <a:gd name="connsiteX33" fmla="*/ 12500 w 381297"/>
              <a:gd name="connsiteY33" fmla="*/ 1430060 h 2376220"/>
              <a:gd name="connsiteX34" fmla="*/ 38694 w 381297"/>
              <a:gd name="connsiteY34" fmla="*/ 1350139 h 2376220"/>
              <a:gd name="connsiteX35" fmla="*/ 92421 w 381297"/>
              <a:gd name="connsiteY35" fmla="*/ 1306086 h 2376220"/>
              <a:gd name="connsiteX36" fmla="*/ 188415 w 381297"/>
              <a:gd name="connsiteY36" fmla="*/ 1290757 h 2376220"/>
              <a:gd name="connsiteX37" fmla="*/ 189606 w 381297"/>
              <a:gd name="connsiteY37" fmla="*/ 722322 h 2376220"/>
              <a:gd name="connsiteX38" fmla="*/ 146148 w 381297"/>
              <a:gd name="connsiteY38" fmla="*/ 752832 h 2376220"/>
              <a:gd name="connsiteX39" fmla="*/ 132753 w 381297"/>
              <a:gd name="connsiteY39" fmla="*/ 865793 h 2376220"/>
              <a:gd name="connsiteX40" fmla="*/ 147487 w 381297"/>
              <a:gd name="connsiteY40" fmla="*/ 979646 h 2376220"/>
              <a:gd name="connsiteX41" fmla="*/ 190201 w 381297"/>
              <a:gd name="connsiteY41" fmla="*/ 1010156 h 2376220"/>
              <a:gd name="connsiteX42" fmla="*/ 222199 w 381297"/>
              <a:gd name="connsiteY42" fmla="*/ 997208 h 2376220"/>
              <a:gd name="connsiteX43" fmla="*/ 242142 w 381297"/>
              <a:gd name="connsiteY43" fmla="*/ 956280 h 2376220"/>
              <a:gd name="connsiteX44" fmla="*/ 248542 w 381297"/>
              <a:gd name="connsiteY44" fmla="*/ 869067 h 2376220"/>
              <a:gd name="connsiteX45" fmla="*/ 233808 w 381297"/>
              <a:gd name="connsiteY45" fmla="*/ 752237 h 2376220"/>
              <a:gd name="connsiteX46" fmla="*/ 189606 w 381297"/>
              <a:gd name="connsiteY46" fmla="*/ 722322 h 2376220"/>
              <a:gd name="connsiteX47" fmla="*/ 193773 w 381297"/>
              <a:gd name="connsiteY47" fmla="*/ 641658 h 2376220"/>
              <a:gd name="connsiteX48" fmla="*/ 266103 w 381297"/>
              <a:gd name="connsiteY48" fmla="*/ 652522 h 2376220"/>
              <a:gd name="connsiteX49" fmla="*/ 312240 w 381297"/>
              <a:gd name="connsiteY49" fmla="*/ 680799 h 2376220"/>
              <a:gd name="connsiteX50" fmla="*/ 340368 w 381297"/>
              <a:gd name="connsiteY50" fmla="*/ 717411 h 2376220"/>
              <a:gd name="connsiteX51" fmla="*/ 356888 w 381297"/>
              <a:gd name="connsiteY51" fmla="*/ 762208 h 2376220"/>
              <a:gd name="connsiteX52" fmla="*/ 369092 w 381297"/>
              <a:gd name="connsiteY52" fmla="*/ 864007 h 2376220"/>
              <a:gd name="connsiteX53" fmla="*/ 328909 w 381297"/>
              <a:gd name="connsiteY53" fmla="*/ 1037838 h 2376220"/>
              <a:gd name="connsiteX54" fmla="*/ 190499 w 381297"/>
              <a:gd name="connsiteY54" fmla="*/ 1092904 h 2376220"/>
              <a:gd name="connsiteX55" fmla="*/ 101499 w 381297"/>
              <a:gd name="connsiteY55" fmla="*/ 1075343 h 2376220"/>
              <a:gd name="connsiteX56" fmla="*/ 45838 w 381297"/>
              <a:gd name="connsiteY56" fmla="*/ 1023848 h 2376220"/>
              <a:gd name="connsiteX57" fmla="*/ 21281 w 381297"/>
              <a:gd name="connsiteY57" fmla="*/ 957917 h 2376220"/>
              <a:gd name="connsiteX58" fmla="*/ 12500 w 381297"/>
              <a:gd name="connsiteY58" fmla="*/ 865495 h 2376220"/>
              <a:gd name="connsiteX59" fmla="*/ 57297 w 381297"/>
              <a:gd name="connsiteY59" fmla="*/ 691366 h 2376220"/>
              <a:gd name="connsiteX60" fmla="*/ 193773 w 381297"/>
              <a:gd name="connsiteY60" fmla="*/ 641658 h 2376220"/>
              <a:gd name="connsiteX61" fmla="*/ 188415 w 381297"/>
              <a:gd name="connsiteY61" fmla="*/ 0 h 2376220"/>
              <a:gd name="connsiteX62" fmla="*/ 287981 w 381297"/>
              <a:gd name="connsiteY62" fmla="*/ 14585 h 2376220"/>
              <a:gd name="connsiteX63" fmla="*/ 343940 w 381297"/>
              <a:gd name="connsiteY63" fmla="*/ 59382 h 2376220"/>
              <a:gd name="connsiteX64" fmla="*/ 364330 w 381297"/>
              <a:gd name="connsiteY64" fmla="*/ 127099 h 2376220"/>
              <a:gd name="connsiteX65" fmla="*/ 340964 w 381297"/>
              <a:gd name="connsiteY65" fmla="*/ 203299 h 2376220"/>
              <a:gd name="connsiteX66" fmla="*/ 255983 w 381297"/>
              <a:gd name="connsiteY66" fmla="*/ 283071 h 2376220"/>
              <a:gd name="connsiteX67" fmla="*/ 207018 w 381297"/>
              <a:gd name="connsiteY67" fmla="*/ 318492 h 2376220"/>
              <a:gd name="connsiteX68" fmla="*/ 177997 w 381297"/>
              <a:gd name="connsiteY68" fmla="*/ 344983 h 2376220"/>
              <a:gd name="connsiteX69" fmla="*/ 367306 w 381297"/>
              <a:gd name="connsiteY69" fmla="*/ 344983 h 2376220"/>
              <a:gd name="connsiteX70" fmla="*/ 367306 w 381297"/>
              <a:gd name="connsiteY70" fmla="*/ 443805 h 2376220"/>
              <a:gd name="connsiteX71" fmla="*/ 3570 w 381297"/>
              <a:gd name="connsiteY71" fmla="*/ 443805 h 2376220"/>
              <a:gd name="connsiteX72" fmla="*/ 41522 w 381297"/>
              <a:gd name="connsiteY72" fmla="*/ 342453 h 2376220"/>
              <a:gd name="connsiteX73" fmla="*/ 160435 w 381297"/>
              <a:gd name="connsiteY73" fmla="*/ 230386 h 2376220"/>
              <a:gd name="connsiteX74" fmla="*/ 228599 w 381297"/>
              <a:gd name="connsiteY74" fmla="*/ 170259 h 2376220"/>
              <a:gd name="connsiteX75" fmla="*/ 243481 w 381297"/>
              <a:gd name="connsiteY75" fmla="*/ 131266 h 2376220"/>
              <a:gd name="connsiteX76" fmla="*/ 228747 w 381297"/>
              <a:gd name="connsiteY76" fmla="*/ 97184 h 2376220"/>
              <a:gd name="connsiteX77" fmla="*/ 191689 w 381297"/>
              <a:gd name="connsiteY77" fmla="*/ 83046 h 2376220"/>
              <a:gd name="connsiteX78" fmla="*/ 153738 w 381297"/>
              <a:gd name="connsiteY78" fmla="*/ 97631 h 2376220"/>
              <a:gd name="connsiteX79" fmla="*/ 133944 w 381297"/>
              <a:gd name="connsiteY79" fmla="*/ 149125 h 2376220"/>
              <a:gd name="connsiteX80" fmla="*/ 12500 w 381297"/>
              <a:gd name="connsiteY80" fmla="*/ 139303 h 2376220"/>
              <a:gd name="connsiteX81" fmla="*/ 38694 w 381297"/>
              <a:gd name="connsiteY81" fmla="*/ 59382 h 2376220"/>
              <a:gd name="connsiteX82" fmla="*/ 92421 w 381297"/>
              <a:gd name="connsiteY82" fmla="*/ 15329 h 2376220"/>
              <a:gd name="connsiteX83" fmla="*/ 188415 w 381297"/>
              <a:gd name="connsiteY83" fmla="*/ 0 h 237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81297" h="2376220">
                <a:moveTo>
                  <a:pt x="220861" y="2063276"/>
                </a:moveTo>
                <a:lnTo>
                  <a:pt x="104161" y="2200603"/>
                </a:lnTo>
                <a:lnTo>
                  <a:pt x="220861" y="2200603"/>
                </a:lnTo>
                <a:close/>
                <a:moveTo>
                  <a:pt x="220861" y="1932415"/>
                </a:moveTo>
                <a:lnTo>
                  <a:pt x="326528" y="1932415"/>
                </a:lnTo>
                <a:lnTo>
                  <a:pt x="326528" y="2200603"/>
                </a:lnTo>
                <a:lnTo>
                  <a:pt x="381297" y="2200603"/>
                </a:lnTo>
                <a:lnTo>
                  <a:pt x="381297" y="2294662"/>
                </a:lnTo>
                <a:lnTo>
                  <a:pt x="326528" y="2294662"/>
                </a:lnTo>
                <a:lnTo>
                  <a:pt x="326528" y="2376220"/>
                </a:lnTo>
                <a:lnTo>
                  <a:pt x="220861" y="2376220"/>
                </a:lnTo>
                <a:lnTo>
                  <a:pt x="220861" y="2294662"/>
                </a:lnTo>
                <a:lnTo>
                  <a:pt x="0" y="2294662"/>
                </a:lnTo>
                <a:lnTo>
                  <a:pt x="0" y="2194947"/>
                </a:lnTo>
                <a:close/>
                <a:moveTo>
                  <a:pt x="188415" y="1290757"/>
                </a:moveTo>
                <a:cubicBezTo>
                  <a:pt x="231079" y="1290757"/>
                  <a:pt x="264268" y="1295618"/>
                  <a:pt x="287981" y="1305342"/>
                </a:cubicBezTo>
                <a:cubicBezTo>
                  <a:pt x="311694" y="1315065"/>
                  <a:pt x="330347" y="1329998"/>
                  <a:pt x="343940" y="1350139"/>
                </a:cubicBezTo>
                <a:cubicBezTo>
                  <a:pt x="357533" y="1370280"/>
                  <a:pt x="364330" y="1392853"/>
                  <a:pt x="364330" y="1417856"/>
                </a:cubicBezTo>
                <a:cubicBezTo>
                  <a:pt x="364330" y="1444446"/>
                  <a:pt x="356541" y="1469846"/>
                  <a:pt x="340964" y="1494056"/>
                </a:cubicBezTo>
                <a:cubicBezTo>
                  <a:pt x="325386" y="1518265"/>
                  <a:pt x="297060" y="1544856"/>
                  <a:pt x="255983" y="1573828"/>
                </a:cubicBezTo>
                <a:cubicBezTo>
                  <a:pt x="231575" y="1590695"/>
                  <a:pt x="215254" y="1602502"/>
                  <a:pt x="207018" y="1609249"/>
                </a:cubicBezTo>
                <a:cubicBezTo>
                  <a:pt x="198783" y="1615996"/>
                  <a:pt x="189110" y="1624826"/>
                  <a:pt x="177997" y="1635740"/>
                </a:cubicBezTo>
                <a:lnTo>
                  <a:pt x="367306" y="1635740"/>
                </a:lnTo>
                <a:lnTo>
                  <a:pt x="367306" y="1734562"/>
                </a:lnTo>
                <a:lnTo>
                  <a:pt x="3570" y="1734562"/>
                </a:lnTo>
                <a:cubicBezTo>
                  <a:pt x="7738" y="1698645"/>
                  <a:pt x="20388" y="1664861"/>
                  <a:pt x="41522" y="1633210"/>
                </a:cubicBezTo>
                <a:cubicBezTo>
                  <a:pt x="62655" y="1601559"/>
                  <a:pt x="102293" y="1564204"/>
                  <a:pt x="160435" y="1521143"/>
                </a:cubicBezTo>
                <a:cubicBezTo>
                  <a:pt x="195956" y="1494751"/>
                  <a:pt x="218677" y="1474708"/>
                  <a:pt x="228599" y="1461016"/>
                </a:cubicBezTo>
                <a:cubicBezTo>
                  <a:pt x="238520" y="1447324"/>
                  <a:pt x="243481" y="1434326"/>
                  <a:pt x="243481" y="1422023"/>
                </a:cubicBezTo>
                <a:cubicBezTo>
                  <a:pt x="243481" y="1408728"/>
                  <a:pt x="238570" y="1397367"/>
                  <a:pt x="228747" y="1387941"/>
                </a:cubicBezTo>
                <a:cubicBezTo>
                  <a:pt x="218925" y="1378516"/>
                  <a:pt x="206572" y="1373803"/>
                  <a:pt x="191689" y="1373803"/>
                </a:cubicBezTo>
                <a:cubicBezTo>
                  <a:pt x="176211" y="1373803"/>
                  <a:pt x="163561" y="1378664"/>
                  <a:pt x="153738" y="1388388"/>
                </a:cubicBezTo>
                <a:cubicBezTo>
                  <a:pt x="143915" y="1398111"/>
                  <a:pt x="137317" y="1415276"/>
                  <a:pt x="133944" y="1439882"/>
                </a:cubicBezTo>
                <a:lnTo>
                  <a:pt x="12500" y="1430060"/>
                </a:lnTo>
                <a:cubicBezTo>
                  <a:pt x="17263" y="1395929"/>
                  <a:pt x="25994" y="1369288"/>
                  <a:pt x="38694" y="1350139"/>
                </a:cubicBezTo>
                <a:cubicBezTo>
                  <a:pt x="51394" y="1330990"/>
                  <a:pt x="69303" y="1316305"/>
                  <a:pt x="92421" y="1306086"/>
                </a:cubicBezTo>
                <a:cubicBezTo>
                  <a:pt x="115539" y="1295866"/>
                  <a:pt x="147537" y="1290757"/>
                  <a:pt x="188415" y="1290757"/>
                </a:cubicBezTo>
                <a:close/>
                <a:moveTo>
                  <a:pt x="189606" y="722322"/>
                </a:moveTo>
                <a:cubicBezTo>
                  <a:pt x="169563" y="722322"/>
                  <a:pt x="155077" y="732492"/>
                  <a:pt x="146148" y="752832"/>
                </a:cubicBezTo>
                <a:cubicBezTo>
                  <a:pt x="137218" y="773172"/>
                  <a:pt x="132753" y="810826"/>
                  <a:pt x="132753" y="865793"/>
                </a:cubicBezTo>
                <a:cubicBezTo>
                  <a:pt x="132753" y="921355"/>
                  <a:pt x="137665" y="959306"/>
                  <a:pt x="147487" y="979646"/>
                </a:cubicBezTo>
                <a:cubicBezTo>
                  <a:pt x="157310" y="999986"/>
                  <a:pt x="171548" y="1010156"/>
                  <a:pt x="190201" y="1010156"/>
                </a:cubicBezTo>
                <a:cubicBezTo>
                  <a:pt x="202504" y="1010156"/>
                  <a:pt x="213170" y="1005840"/>
                  <a:pt x="222199" y="997208"/>
                </a:cubicBezTo>
                <a:cubicBezTo>
                  <a:pt x="231228" y="988576"/>
                  <a:pt x="237876" y="974933"/>
                  <a:pt x="242142" y="956280"/>
                </a:cubicBezTo>
                <a:cubicBezTo>
                  <a:pt x="246408" y="937627"/>
                  <a:pt x="248542" y="908556"/>
                  <a:pt x="248542" y="869067"/>
                </a:cubicBezTo>
                <a:cubicBezTo>
                  <a:pt x="248542" y="811123"/>
                  <a:pt x="243630" y="772180"/>
                  <a:pt x="233808" y="752237"/>
                </a:cubicBezTo>
                <a:cubicBezTo>
                  <a:pt x="223985" y="732294"/>
                  <a:pt x="209251" y="722322"/>
                  <a:pt x="189606" y="722322"/>
                </a:cubicBezTo>
                <a:close/>
                <a:moveTo>
                  <a:pt x="193773" y="641658"/>
                </a:moveTo>
                <a:cubicBezTo>
                  <a:pt x="223142" y="641658"/>
                  <a:pt x="247252" y="645279"/>
                  <a:pt x="266103" y="652522"/>
                </a:cubicBezTo>
                <a:cubicBezTo>
                  <a:pt x="284955" y="659765"/>
                  <a:pt x="300334" y="669191"/>
                  <a:pt x="312240" y="680799"/>
                </a:cubicBezTo>
                <a:cubicBezTo>
                  <a:pt x="324146" y="692408"/>
                  <a:pt x="333522" y="704612"/>
                  <a:pt x="340368" y="717411"/>
                </a:cubicBezTo>
                <a:cubicBezTo>
                  <a:pt x="347215" y="730210"/>
                  <a:pt x="352721" y="745143"/>
                  <a:pt x="356888" y="762208"/>
                </a:cubicBezTo>
                <a:cubicBezTo>
                  <a:pt x="365024" y="794752"/>
                  <a:pt x="369092" y="828685"/>
                  <a:pt x="369092" y="864007"/>
                </a:cubicBezTo>
                <a:cubicBezTo>
                  <a:pt x="369092" y="943183"/>
                  <a:pt x="355698" y="1001127"/>
                  <a:pt x="328909" y="1037838"/>
                </a:cubicBezTo>
                <a:cubicBezTo>
                  <a:pt x="302120" y="1074549"/>
                  <a:pt x="255983" y="1092904"/>
                  <a:pt x="190499" y="1092904"/>
                </a:cubicBezTo>
                <a:cubicBezTo>
                  <a:pt x="153788" y="1092904"/>
                  <a:pt x="124121" y="1087051"/>
                  <a:pt x="101499" y="1075343"/>
                </a:cubicBezTo>
                <a:cubicBezTo>
                  <a:pt x="78877" y="1063635"/>
                  <a:pt x="60324" y="1046470"/>
                  <a:pt x="45838" y="1023848"/>
                </a:cubicBezTo>
                <a:cubicBezTo>
                  <a:pt x="35320" y="1007775"/>
                  <a:pt x="27135" y="985798"/>
                  <a:pt x="21281" y="957917"/>
                </a:cubicBezTo>
                <a:cubicBezTo>
                  <a:pt x="15427" y="930037"/>
                  <a:pt x="12500" y="899229"/>
                  <a:pt x="12500" y="865495"/>
                </a:cubicBezTo>
                <a:cubicBezTo>
                  <a:pt x="12500" y="782548"/>
                  <a:pt x="27433" y="724505"/>
                  <a:pt x="57297" y="691366"/>
                </a:cubicBezTo>
                <a:cubicBezTo>
                  <a:pt x="87162" y="658227"/>
                  <a:pt x="132654" y="641658"/>
                  <a:pt x="193773" y="641658"/>
                </a:cubicBezTo>
                <a:close/>
                <a:moveTo>
                  <a:pt x="188415" y="0"/>
                </a:moveTo>
                <a:cubicBezTo>
                  <a:pt x="231079" y="0"/>
                  <a:pt x="264268" y="4861"/>
                  <a:pt x="287981" y="14585"/>
                </a:cubicBezTo>
                <a:cubicBezTo>
                  <a:pt x="311694" y="24308"/>
                  <a:pt x="330347" y="39241"/>
                  <a:pt x="343940" y="59382"/>
                </a:cubicBezTo>
                <a:cubicBezTo>
                  <a:pt x="357533" y="79523"/>
                  <a:pt x="364330" y="102096"/>
                  <a:pt x="364330" y="127099"/>
                </a:cubicBezTo>
                <a:cubicBezTo>
                  <a:pt x="364330" y="153690"/>
                  <a:pt x="356541" y="179090"/>
                  <a:pt x="340964" y="203299"/>
                </a:cubicBezTo>
                <a:cubicBezTo>
                  <a:pt x="325386" y="227508"/>
                  <a:pt x="297060" y="254099"/>
                  <a:pt x="255983" y="283071"/>
                </a:cubicBezTo>
                <a:cubicBezTo>
                  <a:pt x="231575" y="299938"/>
                  <a:pt x="215254" y="311745"/>
                  <a:pt x="207018" y="318492"/>
                </a:cubicBezTo>
                <a:cubicBezTo>
                  <a:pt x="198783" y="325239"/>
                  <a:pt x="189110" y="334069"/>
                  <a:pt x="177997" y="344983"/>
                </a:cubicBezTo>
                <a:lnTo>
                  <a:pt x="367306" y="344983"/>
                </a:lnTo>
                <a:lnTo>
                  <a:pt x="367306" y="443805"/>
                </a:lnTo>
                <a:lnTo>
                  <a:pt x="3570" y="443805"/>
                </a:lnTo>
                <a:cubicBezTo>
                  <a:pt x="7738" y="407888"/>
                  <a:pt x="20388" y="374104"/>
                  <a:pt x="41522" y="342453"/>
                </a:cubicBezTo>
                <a:cubicBezTo>
                  <a:pt x="62655" y="310802"/>
                  <a:pt x="102293" y="273446"/>
                  <a:pt x="160435" y="230386"/>
                </a:cubicBezTo>
                <a:cubicBezTo>
                  <a:pt x="195956" y="203993"/>
                  <a:pt x="218677" y="183951"/>
                  <a:pt x="228599" y="170259"/>
                </a:cubicBezTo>
                <a:cubicBezTo>
                  <a:pt x="238520" y="156567"/>
                  <a:pt x="243481" y="143569"/>
                  <a:pt x="243481" y="131266"/>
                </a:cubicBezTo>
                <a:cubicBezTo>
                  <a:pt x="243481" y="117971"/>
                  <a:pt x="238570" y="106610"/>
                  <a:pt x="228747" y="97184"/>
                </a:cubicBezTo>
                <a:cubicBezTo>
                  <a:pt x="218925" y="87759"/>
                  <a:pt x="206572" y="83046"/>
                  <a:pt x="191689" y="83046"/>
                </a:cubicBezTo>
                <a:cubicBezTo>
                  <a:pt x="176211" y="83046"/>
                  <a:pt x="163561" y="87907"/>
                  <a:pt x="153738" y="97631"/>
                </a:cubicBezTo>
                <a:cubicBezTo>
                  <a:pt x="143915" y="107354"/>
                  <a:pt x="137317" y="124519"/>
                  <a:pt x="133944" y="149125"/>
                </a:cubicBezTo>
                <a:lnTo>
                  <a:pt x="12500" y="139303"/>
                </a:lnTo>
                <a:cubicBezTo>
                  <a:pt x="17263" y="105171"/>
                  <a:pt x="25994" y="78531"/>
                  <a:pt x="38694" y="59382"/>
                </a:cubicBezTo>
                <a:cubicBezTo>
                  <a:pt x="51394" y="40233"/>
                  <a:pt x="69303" y="25548"/>
                  <a:pt x="92421" y="15329"/>
                </a:cubicBezTo>
                <a:cubicBezTo>
                  <a:pt x="115539" y="5109"/>
                  <a:pt x="147537" y="0"/>
                  <a:pt x="18841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b="1" kern="700" spc="1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175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">
            <a:extLst>
              <a:ext uri="{FF2B5EF4-FFF2-40B4-BE49-F238E27FC236}">
                <a16:creationId xmlns:a16="http://schemas.microsoft.com/office/drawing/2014/main" id="{D1835108-EEDB-B132-C94F-EACA7DEE4D2D}"/>
              </a:ext>
            </a:extLst>
          </p:cNvPr>
          <p:cNvSpPr/>
          <p:nvPr/>
        </p:nvSpPr>
        <p:spPr>
          <a:xfrm>
            <a:off x="280418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92" name="Rectangle">
            <a:extLst>
              <a:ext uri="{FF2B5EF4-FFF2-40B4-BE49-F238E27FC236}">
                <a16:creationId xmlns:a16="http://schemas.microsoft.com/office/drawing/2014/main" id="{4C25DA38-5FA8-7E74-A9FE-C3698B8F3982}"/>
              </a:ext>
            </a:extLst>
          </p:cNvPr>
          <p:cNvSpPr/>
          <p:nvPr/>
        </p:nvSpPr>
        <p:spPr>
          <a:xfrm>
            <a:off x="280418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</a:t>
            </a:r>
          </a:p>
        </p:txBody>
      </p:sp>
      <p:sp>
        <p:nvSpPr>
          <p:cNvPr id="100" name="Rectangle">
            <a:extLst>
              <a:ext uri="{FF2B5EF4-FFF2-40B4-BE49-F238E27FC236}">
                <a16:creationId xmlns:a16="http://schemas.microsoft.com/office/drawing/2014/main" id="{C7922725-D057-4F63-9013-C6EBFC2C050C}"/>
              </a:ext>
            </a:extLst>
          </p:cNvPr>
          <p:cNvSpPr/>
          <p:nvPr/>
        </p:nvSpPr>
        <p:spPr>
          <a:xfrm>
            <a:off x="280418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10</a:t>
            </a:r>
          </a:p>
        </p:txBody>
      </p:sp>
      <p:sp>
        <p:nvSpPr>
          <p:cNvPr id="108" name="Rectangle">
            <a:extLst>
              <a:ext uri="{FF2B5EF4-FFF2-40B4-BE49-F238E27FC236}">
                <a16:creationId xmlns:a16="http://schemas.microsoft.com/office/drawing/2014/main" id="{1DFEC3EA-7508-9685-6EB5-734D8C89125F}"/>
              </a:ext>
            </a:extLst>
          </p:cNvPr>
          <p:cNvSpPr/>
          <p:nvPr/>
        </p:nvSpPr>
        <p:spPr>
          <a:xfrm>
            <a:off x="280418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17</a:t>
            </a:r>
          </a:p>
        </p:txBody>
      </p:sp>
      <p:sp>
        <p:nvSpPr>
          <p:cNvPr id="116" name="Rectangle">
            <a:extLst>
              <a:ext uri="{FF2B5EF4-FFF2-40B4-BE49-F238E27FC236}">
                <a16:creationId xmlns:a16="http://schemas.microsoft.com/office/drawing/2014/main" id="{36B1032E-64E4-3DBE-ECDF-F79D8501AD0D}"/>
              </a:ext>
            </a:extLst>
          </p:cNvPr>
          <p:cNvSpPr/>
          <p:nvPr/>
        </p:nvSpPr>
        <p:spPr>
          <a:xfrm>
            <a:off x="280418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24</a:t>
            </a:r>
          </a:p>
        </p:txBody>
      </p:sp>
      <p:sp>
        <p:nvSpPr>
          <p:cNvPr id="24" name="Rectangle">
            <a:extLst>
              <a:ext uri="{FF2B5EF4-FFF2-40B4-BE49-F238E27FC236}">
                <a16:creationId xmlns:a16="http://schemas.microsoft.com/office/drawing/2014/main" id="{679916A4-A858-3ED6-2D04-209085686257}"/>
              </a:ext>
            </a:extLst>
          </p:cNvPr>
          <p:cNvSpPr/>
          <p:nvPr/>
        </p:nvSpPr>
        <p:spPr>
          <a:xfrm>
            <a:off x="4103240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</a:t>
            </a:r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B187F21E-D501-EA45-5415-CF610A15D53E}"/>
              </a:ext>
            </a:extLst>
          </p:cNvPr>
          <p:cNvSpPr/>
          <p:nvPr/>
        </p:nvSpPr>
        <p:spPr>
          <a:xfrm>
            <a:off x="5402299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2" name="Rectangle">
            <a:extLst>
              <a:ext uri="{FF2B5EF4-FFF2-40B4-BE49-F238E27FC236}">
                <a16:creationId xmlns:a16="http://schemas.microsoft.com/office/drawing/2014/main" id="{8D4650B4-7866-F79F-A478-9AA341CC79D7}"/>
              </a:ext>
            </a:extLst>
          </p:cNvPr>
          <p:cNvSpPr/>
          <p:nvPr/>
        </p:nvSpPr>
        <p:spPr>
          <a:xfrm>
            <a:off x="6701357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</a:t>
            </a:r>
          </a:p>
        </p:txBody>
      </p:sp>
      <p:sp>
        <p:nvSpPr>
          <p:cNvPr id="33" name="Rectangle">
            <a:extLst>
              <a:ext uri="{FF2B5EF4-FFF2-40B4-BE49-F238E27FC236}">
                <a16:creationId xmlns:a16="http://schemas.microsoft.com/office/drawing/2014/main" id="{E0FC5D60-8237-B105-A701-45C37F8E4795}"/>
              </a:ext>
            </a:extLst>
          </p:cNvPr>
          <p:cNvSpPr/>
          <p:nvPr/>
        </p:nvSpPr>
        <p:spPr>
          <a:xfrm>
            <a:off x="8000415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CCCE8283-8DF1-5885-1F8F-6949575F6BBD}"/>
              </a:ext>
            </a:extLst>
          </p:cNvPr>
          <p:cNvSpPr/>
          <p:nvPr/>
        </p:nvSpPr>
        <p:spPr>
          <a:xfrm>
            <a:off x="929947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2A627F69-D125-A7A4-42B9-E653450F0F19}"/>
              </a:ext>
            </a:extLst>
          </p:cNvPr>
          <p:cNvSpPr/>
          <p:nvPr/>
        </p:nvSpPr>
        <p:spPr>
          <a:xfrm>
            <a:off x="10598531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90" name="Rectangle">
            <a:extLst>
              <a:ext uri="{FF2B5EF4-FFF2-40B4-BE49-F238E27FC236}">
                <a16:creationId xmlns:a16="http://schemas.microsoft.com/office/drawing/2014/main" id="{6F9FFF34-CA4B-8640-B867-05B3BEAC2B4B}"/>
              </a:ext>
            </a:extLst>
          </p:cNvPr>
          <p:cNvSpPr/>
          <p:nvPr/>
        </p:nvSpPr>
        <p:spPr>
          <a:xfrm>
            <a:off x="9299473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</a:t>
            </a:r>
          </a:p>
        </p:txBody>
      </p:sp>
      <p:sp>
        <p:nvSpPr>
          <p:cNvPr id="91" name="Rectangle">
            <a:extLst>
              <a:ext uri="{FF2B5EF4-FFF2-40B4-BE49-F238E27FC236}">
                <a16:creationId xmlns:a16="http://schemas.microsoft.com/office/drawing/2014/main" id="{8D764A71-FAF3-F06B-FDFF-6DC9D2FF3036}"/>
              </a:ext>
            </a:extLst>
          </p:cNvPr>
          <p:cNvSpPr/>
          <p:nvPr/>
        </p:nvSpPr>
        <p:spPr>
          <a:xfrm>
            <a:off x="10598531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</a:t>
            </a:r>
          </a:p>
        </p:txBody>
      </p:sp>
      <p:sp>
        <p:nvSpPr>
          <p:cNvPr id="94" name="Rectangle">
            <a:extLst>
              <a:ext uri="{FF2B5EF4-FFF2-40B4-BE49-F238E27FC236}">
                <a16:creationId xmlns:a16="http://schemas.microsoft.com/office/drawing/2014/main" id="{7559DD00-EB32-4FB1-90CC-42E8582A7965}"/>
              </a:ext>
            </a:extLst>
          </p:cNvPr>
          <p:cNvSpPr/>
          <p:nvPr/>
        </p:nvSpPr>
        <p:spPr>
          <a:xfrm>
            <a:off x="4103240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4</a:t>
            </a:r>
          </a:p>
        </p:txBody>
      </p:sp>
      <p:sp>
        <p:nvSpPr>
          <p:cNvPr id="95" name="Rectangle">
            <a:extLst>
              <a:ext uri="{FF2B5EF4-FFF2-40B4-BE49-F238E27FC236}">
                <a16:creationId xmlns:a16="http://schemas.microsoft.com/office/drawing/2014/main" id="{6F5C5854-31B9-3481-AB9E-714571C940D6}"/>
              </a:ext>
            </a:extLst>
          </p:cNvPr>
          <p:cNvSpPr/>
          <p:nvPr/>
        </p:nvSpPr>
        <p:spPr>
          <a:xfrm>
            <a:off x="5402299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5</a:t>
            </a:r>
          </a:p>
        </p:txBody>
      </p:sp>
      <p:sp>
        <p:nvSpPr>
          <p:cNvPr id="96" name="Rectangle">
            <a:extLst>
              <a:ext uri="{FF2B5EF4-FFF2-40B4-BE49-F238E27FC236}">
                <a16:creationId xmlns:a16="http://schemas.microsoft.com/office/drawing/2014/main" id="{07F6EFAD-EB56-5309-0202-9F0150CD6B3F}"/>
              </a:ext>
            </a:extLst>
          </p:cNvPr>
          <p:cNvSpPr/>
          <p:nvPr/>
        </p:nvSpPr>
        <p:spPr>
          <a:xfrm>
            <a:off x="6701357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6</a:t>
            </a:r>
          </a:p>
        </p:txBody>
      </p:sp>
      <p:sp>
        <p:nvSpPr>
          <p:cNvPr id="97" name="Rectangle">
            <a:extLst>
              <a:ext uri="{FF2B5EF4-FFF2-40B4-BE49-F238E27FC236}">
                <a16:creationId xmlns:a16="http://schemas.microsoft.com/office/drawing/2014/main" id="{7C8DF1FE-BF19-3669-BC0E-08017094EB8C}"/>
              </a:ext>
            </a:extLst>
          </p:cNvPr>
          <p:cNvSpPr/>
          <p:nvPr/>
        </p:nvSpPr>
        <p:spPr>
          <a:xfrm>
            <a:off x="8000415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7</a:t>
            </a:r>
          </a:p>
        </p:txBody>
      </p:sp>
      <p:sp>
        <p:nvSpPr>
          <p:cNvPr id="98" name="Rectangle">
            <a:extLst>
              <a:ext uri="{FF2B5EF4-FFF2-40B4-BE49-F238E27FC236}">
                <a16:creationId xmlns:a16="http://schemas.microsoft.com/office/drawing/2014/main" id="{6DD6F5ED-1289-0809-0784-0C1AEEF7C4A6}"/>
              </a:ext>
            </a:extLst>
          </p:cNvPr>
          <p:cNvSpPr/>
          <p:nvPr/>
        </p:nvSpPr>
        <p:spPr>
          <a:xfrm>
            <a:off x="929947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8</a:t>
            </a:r>
          </a:p>
        </p:txBody>
      </p:sp>
      <p:sp>
        <p:nvSpPr>
          <p:cNvPr id="99" name="Rectangle">
            <a:extLst>
              <a:ext uri="{FF2B5EF4-FFF2-40B4-BE49-F238E27FC236}">
                <a16:creationId xmlns:a16="http://schemas.microsoft.com/office/drawing/2014/main" id="{6B7E80E1-163A-17FE-C528-3DBE51BAE127}"/>
              </a:ext>
            </a:extLst>
          </p:cNvPr>
          <p:cNvSpPr/>
          <p:nvPr/>
        </p:nvSpPr>
        <p:spPr>
          <a:xfrm>
            <a:off x="10598531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9</a:t>
            </a:r>
          </a:p>
        </p:txBody>
      </p:sp>
      <p:sp>
        <p:nvSpPr>
          <p:cNvPr id="102" name="Rectangle">
            <a:extLst>
              <a:ext uri="{FF2B5EF4-FFF2-40B4-BE49-F238E27FC236}">
                <a16:creationId xmlns:a16="http://schemas.microsoft.com/office/drawing/2014/main" id="{F0CA6295-AAAF-F58B-BFF0-FC4A7E1A7A09}"/>
              </a:ext>
            </a:extLst>
          </p:cNvPr>
          <p:cNvSpPr/>
          <p:nvPr/>
        </p:nvSpPr>
        <p:spPr>
          <a:xfrm>
            <a:off x="4103240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11</a:t>
            </a:r>
          </a:p>
        </p:txBody>
      </p:sp>
      <p:sp>
        <p:nvSpPr>
          <p:cNvPr id="103" name="Rectangle">
            <a:extLst>
              <a:ext uri="{FF2B5EF4-FFF2-40B4-BE49-F238E27FC236}">
                <a16:creationId xmlns:a16="http://schemas.microsoft.com/office/drawing/2014/main" id="{7C2FBC93-02BA-C307-83A6-2E66E5B7CC35}"/>
              </a:ext>
            </a:extLst>
          </p:cNvPr>
          <p:cNvSpPr/>
          <p:nvPr/>
        </p:nvSpPr>
        <p:spPr>
          <a:xfrm>
            <a:off x="5402299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</a:t>
            </a:r>
          </a:p>
        </p:txBody>
      </p:sp>
      <p:sp>
        <p:nvSpPr>
          <p:cNvPr id="104" name="Rectangle">
            <a:extLst>
              <a:ext uri="{FF2B5EF4-FFF2-40B4-BE49-F238E27FC236}">
                <a16:creationId xmlns:a16="http://schemas.microsoft.com/office/drawing/2014/main" id="{13FF980C-2FB4-EC67-8BBF-3DBEEDC7F47C}"/>
              </a:ext>
            </a:extLst>
          </p:cNvPr>
          <p:cNvSpPr/>
          <p:nvPr/>
        </p:nvSpPr>
        <p:spPr>
          <a:xfrm>
            <a:off x="6701357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13</a:t>
            </a:r>
          </a:p>
        </p:txBody>
      </p:sp>
      <p:sp>
        <p:nvSpPr>
          <p:cNvPr id="105" name="Rectangle">
            <a:extLst>
              <a:ext uri="{FF2B5EF4-FFF2-40B4-BE49-F238E27FC236}">
                <a16:creationId xmlns:a16="http://schemas.microsoft.com/office/drawing/2014/main" id="{610E3EE9-9922-0F65-7DF6-137198F97657}"/>
              </a:ext>
            </a:extLst>
          </p:cNvPr>
          <p:cNvSpPr/>
          <p:nvPr/>
        </p:nvSpPr>
        <p:spPr>
          <a:xfrm>
            <a:off x="8000415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14</a:t>
            </a:r>
          </a:p>
        </p:txBody>
      </p:sp>
      <p:sp>
        <p:nvSpPr>
          <p:cNvPr id="106" name="Rectangle">
            <a:extLst>
              <a:ext uri="{FF2B5EF4-FFF2-40B4-BE49-F238E27FC236}">
                <a16:creationId xmlns:a16="http://schemas.microsoft.com/office/drawing/2014/main" id="{55E6DA99-0BD0-C352-BB1A-FD83C1323FB7}"/>
              </a:ext>
            </a:extLst>
          </p:cNvPr>
          <p:cNvSpPr/>
          <p:nvPr/>
        </p:nvSpPr>
        <p:spPr>
          <a:xfrm>
            <a:off x="929947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15</a:t>
            </a:r>
          </a:p>
        </p:txBody>
      </p:sp>
      <p:sp>
        <p:nvSpPr>
          <p:cNvPr id="107" name="Rectangle">
            <a:extLst>
              <a:ext uri="{FF2B5EF4-FFF2-40B4-BE49-F238E27FC236}">
                <a16:creationId xmlns:a16="http://schemas.microsoft.com/office/drawing/2014/main" id="{8CF9996D-9242-6654-28D8-16504385447E}"/>
              </a:ext>
            </a:extLst>
          </p:cNvPr>
          <p:cNvSpPr/>
          <p:nvPr/>
        </p:nvSpPr>
        <p:spPr>
          <a:xfrm>
            <a:off x="10598531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16</a:t>
            </a:r>
          </a:p>
        </p:txBody>
      </p:sp>
      <p:sp>
        <p:nvSpPr>
          <p:cNvPr id="110" name="Rectangle">
            <a:extLst>
              <a:ext uri="{FF2B5EF4-FFF2-40B4-BE49-F238E27FC236}">
                <a16:creationId xmlns:a16="http://schemas.microsoft.com/office/drawing/2014/main" id="{55FEB79E-22C4-3022-966E-6057E95BCA41}"/>
              </a:ext>
            </a:extLst>
          </p:cNvPr>
          <p:cNvSpPr/>
          <p:nvPr/>
        </p:nvSpPr>
        <p:spPr>
          <a:xfrm>
            <a:off x="4103240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18</a:t>
            </a:r>
          </a:p>
        </p:txBody>
      </p:sp>
      <p:sp>
        <p:nvSpPr>
          <p:cNvPr id="111" name="Rectangle">
            <a:extLst>
              <a:ext uri="{FF2B5EF4-FFF2-40B4-BE49-F238E27FC236}">
                <a16:creationId xmlns:a16="http://schemas.microsoft.com/office/drawing/2014/main" id="{D6692C6E-9F4E-4474-0407-14A3BCBA055F}"/>
              </a:ext>
            </a:extLst>
          </p:cNvPr>
          <p:cNvSpPr/>
          <p:nvPr/>
        </p:nvSpPr>
        <p:spPr>
          <a:xfrm>
            <a:off x="5402299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19</a:t>
            </a:r>
          </a:p>
        </p:txBody>
      </p:sp>
      <p:sp>
        <p:nvSpPr>
          <p:cNvPr id="112" name="Rectangle">
            <a:extLst>
              <a:ext uri="{FF2B5EF4-FFF2-40B4-BE49-F238E27FC236}">
                <a16:creationId xmlns:a16="http://schemas.microsoft.com/office/drawing/2014/main" id="{94D320C6-21A9-B4B6-B934-A1EAF1C3504D}"/>
              </a:ext>
            </a:extLst>
          </p:cNvPr>
          <p:cNvSpPr/>
          <p:nvPr/>
        </p:nvSpPr>
        <p:spPr>
          <a:xfrm>
            <a:off x="6701357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</a:t>
            </a:r>
          </a:p>
        </p:txBody>
      </p:sp>
      <p:sp>
        <p:nvSpPr>
          <p:cNvPr id="113" name="Rectangle">
            <a:extLst>
              <a:ext uri="{FF2B5EF4-FFF2-40B4-BE49-F238E27FC236}">
                <a16:creationId xmlns:a16="http://schemas.microsoft.com/office/drawing/2014/main" id="{D5CA2235-2CD7-76CE-C929-C2E77D740E17}"/>
              </a:ext>
            </a:extLst>
          </p:cNvPr>
          <p:cNvSpPr/>
          <p:nvPr/>
        </p:nvSpPr>
        <p:spPr>
          <a:xfrm>
            <a:off x="8000415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21</a:t>
            </a:r>
          </a:p>
        </p:txBody>
      </p:sp>
      <p:sp>
        <p:nvSpPr>
          <p:cNvPr id="114" name="Rectangle">
            <a:extLst>
              <a:ext uri="{FF2B5EF4-FFF2-40B4-BE49-F238E27FC236}">
                <a16:creationId xmlns:a16="http://schemas.microsoft.com/office/drawing/2014/main" id="{E57E3C96-814B-04EC-3058-86982FF41506}"/>
              </a:ext>
            </a:extLst>
          </p:cNvPr>
          <p:cNvSpPr/>
          <p:nvPr/>
        </p:nvSpPr>
        <p:spPr>
          <a:xfrm>
            <a:off x="929947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22</a:t>
            </a:r>
          </a:p>
        </p:txBody>
      </p:sp>
      <p:sp>
        <p:nvSpPr>
          <p:cNvPr id="115" name="Rectangle">
            <a:extLst>
              <a:ext uri="{FF2B5EF4-FFF2-40B4-BE49-F238E27FC236}">
                <a16:creationId xmlns:a16="http://schemas.microsoft.com/office/drawing/2014/main" id="{3063724A-12C4-4C58-3E2A-D8DFC14F7208}"/>
              </a:ext>
            </a:extLst>
          </p:cNvPr>
          <p:cNvSpPr/>
          <p:nvPr/>
        </p:nvSpPr>
        <p:spPr>
          <a:xfrm>
            <a:off x="10598531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23</a:t>
            </a:r>
          </a:p>
        </p:txBody>
      </p:sp>
      <p:sp>
        <p:nvSpPr>
          <p:cNvPr id="118" name="Rectangle">
            <a:extLst>
              <a:ext uri="{FF2B5EF4-FFF2-40B4-BE49-F238E27FC236}">
                <a16:creationId xmlns:a16="http://schemas.microsoft.com/office/drawing/2014/main" id="{6E24A506-8E3E-E6B2-3645-8A0C63BA4EBC}"/>
              </a:ext>
            </a:extLst>
          </p:cNvPr>
          <p:cNvSpPr/>
          <p:nvPr/>
        </p:nvSpPr>
        <p:spPr>
          <a:xfrm>
            <a:off x="4103240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25</a:t>
            </a:r>
          </a:p>
        </p:txBody>
      </p:sp>
      <p:sp>
        <p:nvSpPr>
          <p:cNvPr id="119" name="Rectangle">
            <a:extLst>
              <a:ext uri="{FF2B5EF4-FFF2-40B4-BE49-F238E27FC236}">
                <a16:creationId xmlns:a16="http://schemas.microsoft.com/office/drawing/2014/main" id="{5791625F-906E-47A0-C37C-C57D08AC8750}"/>
              </a:ext>
            </a:extLst>
          </p:cNvPr>
          <p:cNvSpPr/>
          <p:nvPr/>
        </p:nvSpPr>
        <p:spPr>
          <a:xfrm>
            <a:off x="5402299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26</a:t>
            </a:r>
          </a:p>
        </p:txBody>
      </p:sp>
      <p:sp>
        <p:nvSpPr>
          <p:cNvPr id="120" name="Rectangle">
            <a:extLst>
              <a:ext uri="{FF2B5EF4-FFF2-40B4-BE49-F238E27FC236}">
                <a16:creationId xmlns:a16="http://schemas.microsoft.com/office/drawing/2014/main" id="{173A62AB-A18F-C0A7-EC20-F6D0E37733C9}"/>
              </a:ext>
            </a:extLst>
          </p:cNvPr>
          <p:cNvSpPr/>
          <p:nvPr/>
        </p:nvSpPr>
        <p:spPr>
          <a:xfrm>
            <a:off x="6701357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27</a:t>
            </a:r>
          </a:p>
        </p:txBody>
      </p:sp>
      <p:sp>
        <p:nvSpPr>
          <p:cNvPr id="121" name="Rectangle">
            <a:extLst>
              <a:ext uri="{FF2B5EF4-FFF2-40B4-BE49-F238E27FC236}">
                <a16:creationId xmlns:a16="http://schemas.microsoft.com/office/drawing/2014/main" id="{F39A3066-C354-323F-9F94-ADF9EE8E49AD}"/>
              </a:ext>
            </a:extLst>
          </p:cNvPr>
          <p:cNvSpPr/>
          <p:nvPr/>
        </p:nvSpPr>
        <p:spPr>
          <a:xfrm>
            <a:off x="8000415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28</a:t>
            </a:r>
          </a:p>
        </p:txBody>
      </p:sp>
      <p:sp>
        <p:nvSpPr>
          <p:cNvPr id="122" name="Rectangle">
            <a:extLst>
              <a:ext uri="{FF2B5EF4-FFF2-40B4-BE49-F238E27FC236}">
                <a16:creationId xmlns:a16="http://schemas.microsoft.com/office/drawing/2014/main" id="{D8BD6252-9082-D2EE-0D92-B1F2056EEF38}"/>
              </a:ext>
            </a:extLst>
          </p:cNvPr>
          <p:cNvSpPr/>
          <p:nvPr/>
        </p:nvSpPr>
        <p:spPr>
          <a:xfrm>
            <a:off x="929947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29</a:t>
            </a:r>
          </a:p>
        </p:txBody>
      </p:sp>
      <p:sp>
        <p:nvSpPr>
          <p:cNvPr id="123" name="Rectangle">
            <a:extLst>
              <a:ext uri="{FF2B5EF4-FFF2-40B4-BE49-F238E27FC236}">
                <a16:creationId xmlns:a16="http://schemas.microsoft.com/office/drawing/2014/main" id="{0B37D0E2-1CA3-2D01-E898-4B28C70021F4}"/>
              </a:ext>
            </a:extLst>
          </p:cNvPr>
          <p:cNvSpPr/>
          <p:nvPr/>
        </p:nvSpPr>
        <p:spPr>
          <a:xfrm>
            <a:off x="10598531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30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8C501AC-3258-0216-3D9A-8A28C47926C5}"/>
              </a:ext>
            </a:extLst>
          </p:cNvPr>
          <p:cNvSpPr txBox="1"/>
          <p:nvPr/>
        </p:nvSpPr>
        <p:spPr>
          <a:xfrm>
            <a:off x="520250" y="4039421"/>
            <a:ext cx="2069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NOV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A3E401D-A2EB-55C9-2FD9-B05C1ABB44F2}"/>
              </a:ext>
            </a:extLst>
          </p:cNvPr>
          <p:cNvSpPr txBox="1"/>
          <p:nvPr/>
        </p:nvSpPr>
        <p:spPr>
          <a:xfrm>
            <a:off x="314145" y="4671573"/>
            <a:ext cx="2481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>
                <a:solidFill>
                  <a:schemeClr val="bg1">
                    <a:lumMod val="9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11</a:t>
            </a:r>
          </a:p>
        </p:txBody>
      </p:sp>
      <p:pic>
        <p:nvPicPr>
          <p:cNvPr id="148" name="Graphic 147" descr="Receiver outline">
            <a:extLst>
              <a:ext uri="{FF2B5EF4-FFF2-40B4-BE49-F238E27FC236}">
                <a16:creationId xmlns:a16="http://schemas.microsoft.com/office/drawing/2014/main" id="{483300F0-3897-2CA6-5758-EF4524A79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9830" y="411007"/>
            <a:ext cx="422243" cy="422243"/>
          </a:xfrm>
          <a:prstGeom prst="rect">
            <a:avLst/>
          </a:prstGeom>
        </p:spPr>
      </p:pic>
      <p:pic>
        <p:nvPicPr>
          <p:cNvPr id="150" name="Graphic 149" descr="Address Book outline">
            <a:extLst>
              <a:ext uri="{FF2B5EF4-FFF2-40B4-BE49-F238E27FC236}">
                <a16:creationId xmlns:a16="http://schemas.microsoft.com/office/drawing/2014/main" id="{BD2544BE-4C3A-07A0-6177-82D015531C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1620" y="369948"/>
            <a:ext cx="504360" cy="504360"/>
          </a:xfrm>
          <a:prstGeom prst="rect">
            <a:avLst/>
          </a:prstGeom>
        </p:spPr>
      </p:pic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5AB99528-70AC-BB3C-B367-0B2E80A7CB2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57AF1DCA-5C17-5853-3EA7-C58EDAAA4F8C}"/>
              </a:ext>
            </a:extLst>
          </p:cNvPr>
          <p:cNvSpPr/>
          <p:nvPr/>
        </p:nvSpPr>
        <p:spPr>
          <a:xfrm>
            <a:off x="10150834" y="1"/>
            <a:ext cx="941879" cy="3179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8401"/>
                </a:lnTo>
                <a:cubicBezTo>
                  <a:pt x="21600" y="20172"/>
                  <a:pt x="16756" y="21600"/>
                  <a:pt x="10800" y="21600"/>
                </a:cubicBezTo>
                <a:cubicBezTo>
                  <a:pt x="4822" y="21600"/>
                  <a:pt x="0" y="20165"/>
                  <a:pt x="0" y="1840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159" name="Graphic 158" descr="Laptop outline">
            <a:extLst>
              <a:ext uri="{FF2B5EF4-FFF2-40B4-BE49-F238E27FC236}">
                <a16:creationId xmlns:a16="http://schemas.microsoft.com/office/drawing/2014/main" id="{787D119F-773C-A161-BA85-BD6EE924F9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900401" y="369948"/>
            <a:ext cx="504360" cy="504360"/>
          </a:xfrm>
          <a:prstGeom prst="rect">
            <a:avLst/>
          </a:prstGeom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AFB2C952-F976-7D90-7BCF-0E63E7CA7380}"/>
              </a:ext>
            </a:extLst>
          </p:cNvPr>
          <p:cNvSpPr txBox="1"/>
          <p:nvPr/>
        </p:nvSpPr>
        <p:spPr>
          <a:xfrm>
            <a:off x="8382812" y="483629"/>
            <a:ext cx="1448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YOURWEBSITE.COM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BA3A186A-D92D-B5B7-8315-0A092CCD3BCB}"/>
              </a:ext>
            </a:extLst>
          </p:cNvPr>
          <p:cNvSpPr txBox="1"/>
          <p:nvPr/>
        </p:nvSpPr>
        <p:spPr>
          <a:xfrm>
            <a:off x="6304694" y="483629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123-456-7890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A7697FC-5DBF-D18C-7C3C-E9F9E8FF6845}"/>
              </a:ext>
            </a:extLst>
          </p:cNvPr>
          <p:cNvSpPr txBox="1"/>
          <p:nvPr/>
        </p:nvSpPr>
        <p:spPr>
          <a:xfrm>
            <a:off x="3562511" y="483629"/>
            <a:ext cx="1857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COMPANY ADDRESS</a:t>
            </a:r>
          </a:p>
        </p:txBody>
      </p:sp>
      <p:sp>
        <p:nvSpPr>
          <p:cNvPr id="171" name="Freeform 170">
            <a:extLst>
              <a:ext uri="{FF2B5EF4-FFF2-40B4-BE49-F238E27FC236}">
                <a16:creationId xmlns:a16="http://schemas.microsoft.com/office/drawing/2014/main" id="{EDEBEE37-717C-D6A3-7E97-FC0505838639}"/>
              </a:ext>
            </a:extLst>
          </p:cNvPr>
          <p:cNvSpPr/>
          <p:nvPr/>
        </p:nvSpPr>
        <p:spPr>
          <a:xfrm>
            <a:off x="603183" y="269332"/>
            <a:ext cx="635267" cy="635267"/>
          </a:xfrm>
          <a:custGeom>
            <a:avLst/>
            <a:gdLst>
              <a:gd name="connsiteX0" fmla="*/ 353466 w 635267"/>
              <a:gd name="connsiteY0" fmla="*/ 0 h 635267"/>
              <a:gd name="connsiteX1" fmla="*/ 635267 w 635267"/>
              <a:gd name="connsiteY1" fmla="*/ 0 h 635267"/>
              <a:gd name="connsiteX2" fmla="*/ 635267 w 635267"/>
              <a:gd name="connsiteY2" fmla="*/ 381671 h 635267"/>
              <a:gd name="connsiteX3" fmla="*/ 353466 w 635267"/>
              <a:gd name="connsiteY3" fmla="*/ 381671 h 635267"/>
              <a:gd name="connsiteX4" fmla="*/ 0 w 635267"/>
              <a:gd name="connsiteY4" fmla="*/ 0 h 635267"/>
              <a:gd name="connsiteX5" fmla="*/ 214966 w 635267"/>
              <a:gd name="connsiteY5" fmla="*/ 0 h 635267"/>
              <a:gd name="connsiteX6" fmla="*/ 214966 w 635267"/>
              <a:gd name="connsiteY6" fmla="*/ 381671 h 635267"/>
              <a:gd name="connsiteX7" fmla="*/ 214964 w 635267"/>
              <a:gd name="connsiteY7" fmla="*/ 381671 h 635267"/>
              <a:gd name="connsiteX8" fmla="*/ 214964 w 635267"/>
              <a:gd name="connsiteY8" fmla="*/ 520172 h 635267"/>
              <a:gd name="connsiteX9" fmla="*/ 635267 w 635267"/>
              <a:gd name="connsiteY9" fmla="*/ 520172 h 635267"/>
              <a:gd name="connsiteX10" fmla="*/ 635267 w 635267"/>
              <a:gd name="connsiteY10" fmla="*/ 635267 h 635267"/>
              <a:gd name="connsiteX11" fmla="*/ 0 w 635267"/>
              <a:gd name="connsiteY1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5267" h="635267">
                <a:moveTo>
                  <a:pt x="353466" y="0"/>
                </a:moveTo>
                <a:lnTo>
                  <a:pt x="635267" y="0"/>
                </a:lnTo>
                <a:lnTo>
                  <a:pt x="635267" y="381671"/>
                </a:lnTo>
                <a:lnTo>
                  <a:pt x="353466" y="381671"/>
                </a:lnTo>
                <a:close/>
                <a:moveTo>
                  <a:pt x="0" y="0"/>
                </a:moveTo>
                <a:lnTo>
                  <a:pt x="214966" y="0"/>
                </a:lnTo>
                <a:lnTo>
                  <a:pt x="214966" y="381671"/>
                </a:lnTo>
                <a:lnTo>
                  <a:pt x="214964" y="381671"/>
                </a:lnTo>
                <a:lnTo>
                  <a:pt x="214964" y="520172"/>
                </a:lnTo>
                <a:lnTo>
                  <a:pt x="635267" y="520172"/>
                </a:lnTo>
                <a:lnTo>
                  <a:pt x="635267" y="635267"/>
                </a:lnTo>
                <a:lnTo>
                  <a:pt x="0" y="63526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C99F468-2CA0-FAAA-AF0C-2ED8396B05F0}"/>
              </a:ext>
            </a:extLst>
          </p:cNvPr>
          <p:cNvSpPr txBox="1"/>
          <p:nvPr/>
        </p:nvSpPr>
        <p:spPr>
          <a:xfrm>
            <a:off x="1257528" y="420171"/>
            <a:ext cx="134203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LOGO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28C6F991-A65E-C7B7-1C2D-4E65A1E1E08E}"/>
              </a:ext>
            </a:extLst>
          </p:cNvPr>
          <p:cNvSpPr txBox="1"/>
          <p:nvPr/>
        </p:nvSpPr>
        <p:spPr>
          <a:xfrm>
            <a:off x="1257528" y="708929"/>
            <a:ext cx="1115818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TAGLINE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D63F92-76A2-F881-C0AB-16204A55E9AD}"/>
              </a:ext>
            </a:extLst>
          </p:cNvPr>
          <p:cNvSpPr txBox="1"/>
          <p:nvPr/>
        </p:nvSpPr>
        <p:spPr>
          <a:xfrm>
            <a:off x="10431125" y="401667"/>
            <a:ext cx="381297" cy="2376220"/>
          </a:xfrm>
          <a:custGeom>
            <a:avLst/>
            <a:gdLst>
              <a:gd name="connsiteX0" fmla="*/ 220861 w 381297"/>
              <a:gd name="connsiteY0" fmla="*/ 2063276 h 2376220"/>
              <a:gd name="connsiteX1" fmla="*/ 104161 w 381297"/>
              <a:gd name="connsiteY1" fmla="*/ 2200603 h 2376220"/>
              <a:gd name="connsiteX2" fmla="*/ 220861 w 381297"/>
              <a:gd name="connsiteY2" fmla="*/ 2200603 h 2376220"/>
              <a:gd name="connsiteX3" fmla="*/ 220861 w 381297"/>
              <a:gd name="connsiteY3" fmla="*/ 1932415 h 2376220"/>
              <a:gd name="connsiteX4" fmla="*/ 326528 w 381297"/>
              <a:gd name="connsiteY4" fmla="*/ 1932415 h 2376220"/>
              <a:gd name="connsiteX5" fmla="*/ 326528 w 381297"/>
              <a:gd name="connsiteY5" fmla="*/ 2200603 h 2376220"/>
              <a:gd name="connsiteX6" fmla="*/ 381297 w 381297"/>
              <a:gd name="connsiteY6" fmla="*/ 2200603 h 2376220"/>
              <a:gd name="connsiteX7" fmla="*/ 381297 w 381297"/>
              <a:gd name="connsiteY7" fmla="*/ 2294662 h 2376220"/>
              <a:gd name="connsiteX8" fmla="*/ 326528 w 381297"/>
              <a:gd name="connsiteY8" fmla="*/ 2294662 h 2376220"/>
              <a:gd name="connsiteX9" fmla="*/ 326528 w 381297"/>
              <a:gd name="connsiteY9" fmla="*/ 2376220 h 2376220"/>
              <a:gd name="connsiteX10" fmla="*/ 220861 w 381297"/>
              <a:gd name="connsiteY10" fmla="*/ 2376220 h 2376220"/>
              <a:gd name="connsiteX11" fmla="*/ 220861 w 381297"/>
              <a:gd name="connsiteY11" fmla="*/ 2294662 h 2376220"/>
              <a:gd name="connsiteX12" fmla="*/ 0 w 381297"/>
              <a:gd name="connsiteY12" fmla="*/ 2294662 h 2376220"/>
              <a:gd name="connsiteX13" fmla="*/ 0 w 381297"/>
              <a:gd name="connsiteY13" fmla="*/ 2194947 h 2376220"/>
              <a:gd name="connsiteX14" fmla="*/ 188415 w 381297"/>
              <a:gd name="connsiteY14" fmla="*/ 1290757 h 2376220"/>
              <a:gd name="connsiteX15" fmla="*/ 287981 w 381297"/>
              <a:gd name="connsiteY15" fmla="*/ 1305342 h 2376220"/>
              <a:gd name="connsiteX16" fmla="*/ 343940 w 381297"/>
              <a:gd name="connsiteY16" fmla="*/ 1350139 h 2376220"/>
              <a:gd name="connsiteX17" fmla="*/ 364330 w 381297"/>
              <a:gd name="connsiteY17" fmla="*/ 1417856 h 2376220"/>
              <a:gd name="connsiteX18" fmla="*/ 340964 w 381297"/>
              <a:gd name="connsiteY18" fmla="*/ 1494056 h 2376220"/>
              <a:gd name="connsiteX19" fmla="*/ 255983 w 381297"/>
              <a:gd name="connsiteY19" fmla="*/ 1573828 h 2376220"/>
              <a:gd name="connsiteX20" fmla="*/ 207018 w 381297"/>
              <a:gd name="connsiteY20" fmla="*/ 1609249 h 2376220"/>
              <a:gd name="connsiteX21" fmla="*/ 177997 w 381297"/>
              <a:gd name="connsiteY21" fmla="*/ 1635740 h 2376220"/>
              <a:gd name="connsiteX22" fmla="*/ 367306 w 381297"/>
              <a:gd name="connsiteY22" fmla="*/ 1635740 h 2376220"/>
              <a:gd name="connsiteX23" fmla="*/ 367306 w 381297"/>
              <a:gd name="connsiteY23" fmla="*/ 1734562 h 2376220"/>
              <a:gd name="connsiteX24" fmla="*/ 3570 w 381297"/>
              <a:gd name="connsiteY24" fmla="*/ 1734562 h 2376220"/>
              <a:gd name="connsiteX25" fmla="*/ 41522 w 381297"/>
              <a:gd name="connsiteY25" fmla="*/ 1633210 h 2376220"/>
              <a:gd name="connsiteX26" fmla="*/ 160435 w 381297"/>
              <a:gd name="connsiteY26" fmla="*/ 1521143 h 2376220"/>
              <a:gd name="connsiteX27" fmla="*/ 228599 w 381297"/>
              <a:gd name="connsiteY27" fmla="*/ 1461016 h 2376220"/>
              <a:gd name="connsiteX28" fmla="*/ 243481 w 381297"/>
              <a:gd name="connsiteY28" fmla="*/ 1422023 h 2376220"/>
              <a:gd name="connsiteX29" fmla="*/ 228747 w 381297"/>
              <a:gd name="connsiteY29" fmla="*/ 1387941 h 2376220"/>
              <a:gd name="connsiteX30" fmla="*/ 191689 w 381297"/>
              <a:gd name="connsiteY30" fmla="*/ 1373803 h 2376220"/>
              <a:gd name="connsiteX31" fmla="*/ 153738 w 381297"/>
              <a:gd name="connsiteY31" fmla="*/ 1388388 h 2376220"/>
              <a:gd name="connsiteX32" fmla="*/ 133944 w 381297"/>
              <a:gd name="connsiteY32" fmla="*/ 1439882 h 2376220"/>
              <a:gd name="connsiteX33" fmla="*/ 12500 w 381297"/>
              <a:gd name="connsiteY33" fmla="*/ 1430060 h 2376220"/>
              <a:gd name="connsiteX34" fmla="*/ 38694 w 381297"/>
              <a:gd name="connsiteY34" fmla="*/ 1350139 h 2376220"/>
              <a:gd name="connsiteX35" fmla="*/ 92421 w 381297"/>
              <a:gd name="connsiteY35" fmla="*/ 1306086 h 2376220"/>
              <a:gd name="connsiteX36" fmla="*/ 188415 w 381297"/>
              <a:gd name="connsiteY36" fmla="*/ 1290757 h 2376220"/>
              <a:gd name="connsiteX37" fmla="*/ 189606 w 381297"/>
              <a:gd name="connsiteY37" fmla="*/ 722322 h 2376220"/>
              <a:gd name="connsiteX38" fmla="*/ 146148 w 381297"/>
              <a:gd name="connsiteY38" fmla="*/ 752832 h 2376220"/>
              <a:gd name="connsiteX39" fmla="*/ 132753 w 381297"/>
              <a:gd name="connsiteY39" fmla="*/ 865793 h 2376220"/>
              <a:gd name="connsiteX40" fmla="*/ 147487 w 381297"/>
              <a:gd name="connsiteY40" fmla="*/ 979646 h 2376220"/>
              <a:gd name="connsiteX41" fmla="*/ 190201 w 381297"/>
              <a:gd name="connsiteY41" fmla="*/ 1010156 h 2376220"/>
              <a:gd name="connsiteX42" fmla="*/ 222199 w 381297"/>
              <a:gd name="connsiteY42" fmla="*/ 997208 h 2376220"/>
              <a:gd name="connsiteX43" fmla="*/ 242142 w 381297"/>
              <a:gd name="connsiteY43" fmla="*/ 956280 h 2376220"/>
              <a:gd name="connsiteX44" fmla="*/ 248542 w 381297"/>
              <a:gd name="connsiteY44" fmla="*/ 869067 h 2376220"/>
              <a:gd name="connsiteX45" fmla="*/ 233808 w 381297"/>
              <a:gd name="connsiteY45" fmla="*/ 752237 h 2376220"/>
              <a:gd name="connsiteX46" fmla="*/ 189606 w 381297"/>
              <a:gd name="connsiteY46" fmla="*/ 722322 h 2376220"/>
              <a:gd name="connsiteX47" fmla="*/ 193773 w 381297"/>
              <a:gd name="connsiteY47" fmla="*/ 641658 h 2376220"/>
              <a:gd name="connsiteX48" fmla="*/ 266103 w 381297"/>
              <a:gd name="connsiteY48" fmla="*/ 652522 h 2376220"/>
              <a:gd name="connsiteX49" fmla="*/ 312240 w 381297"/>
              <a:gd name="connsiteY49" fmla="*/ 680799 h 2376220"/>
              <a:gd name="connsiteX50" fmla="*/ 340368 w 381297"/>
              <a:gd name="connsiteY50" fmla="*/ 717411 h 2376220"/>
              <a:gd name="connsiteX51" fmla="*/ 356888 w 381297"/>
              <a:gd name="connsiteY51" fmla="*/ 762208 h 2376220"/>
              <a:gd name="connsiteX52" fmla="*/ 369092 w 381297"/>
              <a:gd name="connsiteY52" fmla="*/ 864007 h 2376220"/>
              <a:gd name="connsiteX53" fmla="*/ 328909 w 381297"/>
              <a:gd name="connsiteY53" fmla="*/ 1037838 h 2376220"/>
              <a:gd name="connsiteX54" fmla="*/ 190499 w 381297"/>
              <a:gd name="connsiteY54" fmla="*/ 1092904 h 2376220"/>
              <a:gd name="connsiteX55" fmla="*/ 101499 w 381297"/>
              <a:gd name="connsiteY55" fmla="*/ 1075343 h 2376220"/>
              <a:gd name="connsiteX56" fmla="*/ 45838 w 381297"/>
              <a:gd name="connsiteY56" fmla="*/ 1023848 h 2376220"/>
              <a:gd name="connsiteX57" fmla="*/ 21281 w 381297"/>
              <a:gd name="connsiteY57" fmla="*/ 957917 h 2376220"/>
              <a:gd name="connsiteX58" fmla="*/ 12500 w 381297"/>
              <a:gd name="connsiteY58" fmla="*/ 865495 h 2376220"/>
              <a:gd name="connsiteX59" fmla="*/ 57297 w 381297"/>
              <a:gd name="connsiteY59" fmla="*/ 691366 h 2376220"/>
              <a:gd name="connsiteX60" fmla="*/ 193773 w 381297"/>
              <a:gd name="connsiteY60" fmla="*/ 641658 h 2376220"/>
              <a:gd name="connsiteX61" fmla="*/ 188415 w 381297"/>
              <a:gd name="connsiteY61" fmla="*/ 0 h 2376220"/>
              <a:gd name="connsiteX62" fmla="*/ 287981 w 381297"/>
              <a:gd name="connsiteY62" fmla="*/ 14585 h 2376220"/>
              <a:gd name="connsiteX63" fmla="*/ 343940 w 381297"/>
              <a:gd name="connsiteY63" fmla="*/ 59382 h 2376220"/>
              <a:gd name="connsiteX64" fmla="*/ 364330 w 381297"/>
              <a:gd name="connsiteY64" fmla="*/ 127099 h 2376220"/>
              <a:gd name="connsiteX65" fmla="*/ 340964 w 381297"/>
              <a:gd name="connsiteY65" fmla="*/ 203299 h 2376220"/>
              <a:gd name="connsiteX66" fmla="*/ 255983 w 381297"/>
              <a:gd name="connsiteY66" fmla="*/ 283071 h 2376220"/>
              <a:gd name="connsiteX67" fmla="*/ 207018 w 381297"/>
              <a:gd name="connsiteY67" fmla="*/ 318492 h 2376220"/>
              <a:gd name="connsiteX68" fmla="*/ 177997 w 381297"/>
              <a:gd name="connsiteY68" fmla="*/ 344983 h 2376220"/>
              <a:gd name="connsiteX69" fmla="*/ 367306 w 381297"/>
              <a:gd name="connsiteY69" fmla="*/ 344983 h 2376220"/>
              <a:gd name="connsiteX70" fmla="*/ 367306 w 381297"/>
              <a:gd name="connsiteY70" fmla="*/ 443805 h 2376220"/>
              <a:gd name="connsiteX71" fmla="*/ 3570 w 381297"/>
              <a:gd name="connsiteY71" fmla="*/ 443805 h 2376220"/>
              <a:gd name="connsiteX72" fmla="*/ 41522 w 381297"/>
              <a:gd name="connsiteY72" fmla="*/ 342453 h 2376220"/>
              <a:gd name="connsiteX73" fmla="*/ 160435 w 381297"/>
              <a:gd name="connsiteY73" fmla="*/ 230386 h 2376220"/>
              <a:gd name="connsiteX74" fmla="*/ 228599 w 381297"/>
              <a:gd name="connsiteY74" fmla="*/ 170259 h 2376220"/>
              <a:gd name="connsiteX75" fmla="*/ 243481 w 381297"/>
              <a:gd name="connsiteY75" fmla="*/ 131266 h 2376220"/>
              <a:gd name="connsiteX76" fmla="*/ 228747 w 381297"/>
              <a:gd name="connsiteY76" fmla="*/ 97184 h 2376220"/>
              <a:gd name="connsiteX77" fmla="*/ 191689 w 381297"/>
              <a:gd name="connsiteY77" fmla="*/ 83046 h 2376220"/>
              <a:gd name="connsiteX78" fmla="*/ 153738 w 381297"/>
              <a:gd name="connsiteY78" fmla="*/ 97631 h 2376220"/>
              <a:gd name="connsiteX79" fmla="*/ 133944 w 381297"/>
              <a:gd name="connsiteY79" fmla="*/ 149125 h 2376220"/>
              <a:gd name="connsiteX80" fmla="*/ 12500 w 381297"/>
              <a:gd name="connsiteY80" fmla="*/ 139303 h 2376220"/>
              <a:gd name="connsiteX81" fmla="*/ 38694 w 381297"/>
              <a:gd name="connsiteY81" fmla="*/ 59382 h 2376220"/>
              <a:gd name="connsiteX82" fmla="*/ 92421 w 381297"/>
              <a:gd name="connsiteY82" fmla="*/ 15329 h 2376220"/>
              <a:gd name="connsiteX83" fmla="*/ 188415 w 381297"/>
              <a:gd name="connsiteY83" fmla="*/ 0 h 237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81297" h="2376220">
                <a:moveTo>
                  <a:pt x="220861" y="2063276"/>
                </a:moveTo>
                <a:lnTo>
                  <a:pt x="104161" y="2200603"/>
                </a:lnTo>
                <a:lnTo>
                  <a:pt x="220861" y="2200603"/>
                </a:lnTo>
                <a:close/>
                <a:moveTo>
                  <a:pt x="220861" y="1932415"/>
                </a:moveTo>
                <a:lnTo>
                  <a:pt x="326528" y="1932415"/>
                </a:lnTo>
                <a:lnTo>
                  <a:pt x="326528" y="2200603"/>
                </a:lnTo>
                <a:lnTo>
                  <a:pt x="381297" y="2200603"/>
                </a:lnTo>
                <a:lnTo>
                  <a:pt x="381297" y="2294662"/>
                </a:lnTo>
                <a:lnTo>
                  <a:pt x="326528" y="2294662"/>
                </a:lnTo>
                <a:lnTo>
                  <a:pt x="326528" y="2376220"/>
                </a:lnTo>
                <a:lnTo>
                  <a:pt x="220861" y="2376220"/>
                </a:lnTo>
                <a:lnTo>
                  <a:pt x="220861" y="2294662"/>
                </a:lnTo>
                <a:lnTo>
                  <a:pt x="0" y="2294662"/>
                </a:lnTo>
                <a:lnTo>
                  <a:pt x="0" y="2194947"/>
                </a:lnTo>
                <a:close/>
                <a:moveTo>
                  <a:pt x="188415" y="1290757"/>
                </a:moveTo>
                <a:cubicBezTo>
                  <a:pt x="231079" y="1290757"/>
                  <a:pt x="264268" y="1295618"/>
                  <a:pt x="287981" y="1305342"/>
                </a:cubicBezTo>
                <a:cubicBezTo>
                  <a:pt x="311694" y="1315065"/>
                  <a:pt x="330347" y="1329998"/>
                  <a:pt x="343940" y="1350139"/>
                </a:cubicBezTo>
                <a:cubicBezTo>
                  <a:pt x="357533" y="1370280"/>
                  <a:pt x="364330" y="1392853"/>
                  <a:pt x="364330" y="1417856"/>
                </a:cubicBezTo>
                <a:cubicBezTo>
                  <a:pt x="364330" y="1444446"/>
                  <a:pt x="356541" y="1469846"/>
                  <a:pt x="340964" y="1494056"/>
                </a:cubicBezTo>
                <a:cubicBezTo>
                  <a:pt x="325386" y="1518265"/>
                  <a:pt x="297060" y="1544856"/>
                  <a:pt x="255983" y="1573828"/>
                </a:cubicBezTo>
                <a:cubicBezTo>
                  <a:pt x="231575" y="1590695"/>
                  <a:pt x="215254" y="1602502"/>
                  <a:pt x="207018" y="1609249"/>
                </a:cubicBezTo>
                <a:cubicBezTo>
                  <a:pt x="198783" y="1615996"/>
                  <a:pt x="189110" y="1624826"/>
                  <a:pt x="177997" y="1635740"/>
                </a:cubicBezTo>
                <a:lnTo>
                  <a:pt x="367306" y="1635740"/>
                </a:lnTo>
                <a:lnTo>
                  <a:pt x="367306" y="1734562"/>
                </a:lnTo>
                <a:lnTo>
                  <a:pt x="3570" y="1734562"/>
                </a:lnTo>
                <a:cubicBezTo>
                  <a:pt x="7738" y="1698645"/>
                  <a:pt x="20388" y="1664861"/>
                  <a:pt x="41522" y="1633210"/>
                </a:cubicBezTo>
                <a:cubicBezTo>
                  <a:pt x="62655" y="1601559"/>
                  <a:pt x="102293" y="1564204"/>
                  <a:pt x="160435" y="1521143"/>
                </a:cubicBezTo>
                <a:cubicBezTo>
                  <a:pt x="195956" y="1494751"/>
                  <a:pt x="218677" y="1474708"/>
                  <a:pt x="228599" y="1461016"/>
                </a:cubicBezTo>
                <a:cubicBezTo>
                  <a:pt x="238520" y="1447324"/>
                  <a:pt x="243481" y="1434326"/>
                  <a:pt x="243481" y="1422023"/>
                </a:cubicBezTo>
                <a:cubicBezTo>
                  <a:pt x="243481" y="1408728"/>
                  <a:pt x="238570" y="1397367"/>
                  <a:pt x="228747" y="1387941"/>
                </a:cubicBezTo>
                <a:cubicBezTo>
                  <a:pt x="218925" y="1378516"/>
                  <a:pt x="206572" y="1373803"/>
                  <a:pt x="191689" y="1373803"/>
                </a:cubicBezTo>
                <a:cubicBezTo>
                  <a:pt x="176211" y="1373803"/>
                  <a:pt x="163561" y="1378664"/>
                  <a:pt x="153738" y="1388388"/>
                </a:cubicBezTo>
                <a:cubicBezTo>
                  <a:pt x="143915" y="1398111"/>
                  <a:pt x="137317" y="1415276"/>
                  <a:pt x="133944" y="1439882"/>
                </a:cubicBezTo>
                <a:lnTo>
                  <a:pt x="12500" y="1430060"/>
                </a:lnTo>
                <a:cubicBezTo>
                  <a:pt x="17263" y="1395929"/>
                  <a:pt x="25994" y="1369288"/>
                  <a:pt x="38694" y="1350139"/>
                </a:cubicBezTo>
                <a:cubicBezTo>
                  <a:pt x="51394" y="1330990"/>
                  <a:pt x="69303" y="1316305"/>
                  <a:pt x="92421" y="1306086"/>
                </a:cubicBezTo>
                <a:cubicBezTo>
                  <a:pt x="115539" y="1295866"/>
                  <a:pt x="147537" y="1290757"/>
                  <a:pt x="188415" y="1290757"/>
                </a:cubicBezTo>
                <a:close/>
                <a:moveTo>
                  <a:pt x="189606" y="722322"/>
                </a:moveTo>
                <a:cubicBezTo>
                  <a:pt x="169563" y="722322"/>
                  <a:pt x="155077" y="732492"/>
                  <a:pt x="146148" y="752832"/>
                </a:cubicBezTo>
                <a:cubicBezTo>
                  <a:pt x="137218" y="773172"/>
                  <a:pt x="132753" y="810826"/>
                  <a:pt x="132753" y="865793"/>
                </a:cubicBezTo>
                <a:cubicBezTo>
                  <a:pt x="132753" y="921355"/>
                  <a:pt x="137665" y="959306"/>
                  <a:pt x="147487" y="979646"/>
                </a:cubicBezTo>
                <a:cubicBezTo>
                  <a:pt x="157310" y="999986"/>
                  <a:pt x="171548" y="1010156"/>
                  <a:pt x="190201" y="1010156"/>
                </a:cubicBezTo>
                <a:cubicBezTo>
                  <a:pt x="202504" y="1010156"/>
                  <a:pt x="213170" y="1005840"/>
                  <a:pt x="222199" y="997208"/>
                </a:cubicBezTo>
                <a:cubicBezTo>
                  <a:pt x="231228" y="988576"/>
                  <a:pt x="237876" y="974933"/>
                  <a:pt x="242142" y="956280"/>
                </a:cubicBezTo>
                <a:cubicBezTo>
                  <a:pt x="246408" y="937627"/>
                  <a:pt x="248542" y="908556"/>
                  <a:pt x="248542" y="869067"/>
                </a:cubicBezTo>
                <a:cubicBezTo>
                  <a:pt x="248542" y="811123"/>
                  <a:pt x="243630" y="772180"/>
                  <a:pt x="233808" y="752237"/>
                </a:cubicBezTo>
                <a:cubicBezTo>
                  <a:pt x="223985" y="732294"/>
                  <a:pt x="209251" y="722322"/>
                  <a:pt x="189606" y="722322"/>
                </a:cubicBezTo>
                <a:close/>
                <a:moveTo>
                  <a:pt x="193773" y="641658"/>
                </a:moveTo>
                <a:cubicBezTo>
                  <a:pt x="223142" y="641658"/>
                  <a:pt x="247252" y="645279"/>
                  <a:pt x="266103" y="652522"/>
                </a:cubicBezTo>
                <a:cubicBezTo>
                  <a:pt x="284955" y="659765"/>
                  <a:pt x="300334" y="669191"/>
                  <a:pt x="312240" y="680799"/>
                </a:cubicBezTo>
                <a:cubicBezTo>
                  <a:pt x="324146" y="692408"/>
                  <a:pt x="333522" y="704612"/>
                  <a:pt x="340368" y="717411"/>
                </a:cubicBezTo>
                <a:cubicBezTo>
                  <a:pt x="347215" y="730210"/>
                  <a:pt x="352721" y="745143"/>
                  <a:pt x="356888" y="762208"/>
                </a:cubicBezTo>
                <a:cubicBezTo>
                  <a:pt x="365024" y="794752"/>
                  <a:pt x="369092" y="828685"/>
                  <a:pt x="369092" y="864007"/>
                </a:cubicBezTo>
                <a:cubicBezTo>
                  <a:pt x="369092" y="943183"/>
                  <a:pt x="355698" y="1001127"/>
                  <a:pt x="328909" y="1037838"/>
                </a:cubicBezTo>
                <a:cubicBezTo>
                  <a:pt x="302120" y="1074549"/>
                  <a:pt x="255983" y="1092904"/>
                  <a:pt x="190499" y="1092904"/>
                </a:cubicBezTo>
                <a:cubicBezTo>
                  <a:pt x="153788" y="1092904"/>
                  <a:pt x="124121" y="1087051"/>
                  <a:pt x="101499" y="1075343"/>
                </a:cubicBezTo>
                <a:cubicBezTo>
                  <a:pt x="78877" y="1063635"/>
                  <a:pt x="60324" y="1046470"/>
                  <a:pt x="45838" y="1023848"/>
                </a:cubicBezTo>
                <a:cubicBezTo>
                  <a:pt x="35320" y="1007775"/>
                  <a:pt x="27135" y="985798"/>
                  <a:pt x="21281" y="957917"/>
                </a:cubicBezTo>
                <a:cubicBezTo>
                  <a:pt x="15427" y="930037"/>
                  <a:pt x="12500" y="899229"/>
                  <a:pt x="12500" y="865495"/>
                </a:cubicBezTo>
                <a:cubicBezTo>
                  <a:pt x="12500" y="782548"/>
                  <a:pt x="27433" y="724505"/>
                  <a:pt x="57297" y="691366"/>
                </a:cubicBezTo>
                <a:cubicBezTo>
                  <a:pt x="87162" y="658227"/>
                  <a:pt x="132654" y="641658"/>
                  <a:pt x="193773" y="641658"/>
                </a:cubicBezTo>
                <a:close/>
                <a:moveTo>
                  <a:pt x="188415" y="0"/>
                </a:moveTo>
                <a:cubicBezTo>
                  <a:pt x="231079" y="0"/>
                  <a:pt x="264268" y="4861"/>
                  <a:pt x="287981" y="14585"/>
                </a:cubicBezTo>
                <a:cubicBezTo>
                  <a:pt x="311694" y="24308"/>
                  <a:pt x="330347" y="39241"/>
                  <a:pt x="343940" y="59382"/>
                </a:cubicBezTo>
                <a:cubicBezTo>
                  <a:pt x="357533" y="79523"/>
                  <a:pt x="364330" y="102096"/>
                  <a:pt x="364330" y="127099"/>
                </a:cubicBezTo>
                <a:cubicBezTo>
                  <a:pt x="364330" y="153690"/>
                  <a:pt x="356541" y="179090"/>
                  <a:pt x="340964" y="203299"/>
                </a:cubicBezTo>
                <a:cubicBezTo>
                  <a:pt x="325386" y="227508"/>
                  <a:pt x="297060" y="254099"/>
                  <a:pt x="255983" y="283071"/>
                </a:cubicBezTo>
                <a:cubicBezTo>
                  <a:pt x="231575" y="299938"/>
                  <a:pt x="215254" y="311745"/>
                  <a:pt x="207018" y="318492"/>
                </a:cubicBezTo>
                <a:cubicBezTo>
                  <a:pt x="198783" y="325239"/>
                  <a:pt x="189110" y="334069"/>
                  <a:pt x="177997" y="344983"/>
                </a:cubicBezTo>
                <a:lnTo>
                  <a:pt x="367306" y="344983"/>
                </a:lnTo>
                <a:lnTo>
                  <a:pt x="367306" y="443805"/>
                </a:lnTo>
                <a:lnTo>
                  <a:pt x="3570" y="443805"/>
                </a:lnTo>
                <a:cubicBezTo>
                  <a:pt x="7738" y="407888"/>
                  <a:pt x="20388" y="374104"/>
                  <a:pt x="41522" y="342453"/>
                </a:cubicBezTo>
                <a:cubicBezTo>
                  <a:pt x="62655" y="310802"/>
                  <a:pt x="102293" y="273446"/>
                  <a:pt x="160435" y="230386"/>
                </a:cubicBezTo>
                <a:cubicBezTo>
                  <a:pt x="195956" y="203993"/>
                  <a:pt x="218677" y="183951"/>
                  <a:pt x="228599" y="170259"/>
                </a:cubicBezTo>
                <a:cubicBezTo>
                  <a:pt x="238520" y="156567"/>
                  <a:pt x="243481" y="143569"/>
                  <a:pt x="243481" y="131266"/>
                </a:cubicBezTo>
                <a:cubicBezTo>
                  <a:pt x="243481" y="117971"/>
                  <a:pt x="238570" y="106610"/>
                  <a:pt x="228747" y="97184"/>
                </a:cubicBezTo>
                <a:cubicBezTo>
                  <a:pt x="218925" y="87759"/>
                  <a:pt x="206572" y="83046"/>
                  <a:pt x="191689" y="83046"/>
                </a:cubicBezTo>
                <a:cubicBezTo>
                  <a:pt x="176211" y="83046"/>
                  <a:pt x="163561" y="87907"/>
                  <a:pt x="153738" y="97631"/>
                </a:cubicBezTo>
                <a:cubicBezTo>
                  <a:pt x="143915" y="107354"/>
                  <a:pt x="137317" y="124519"/>
                  <a:pt x="133944" y="149125"/>
                </a:cubicBezTo>
                <a:lnTo>
                  <a:pt x="12500" y="139303"/>
                </a:lnTo>
                <a:cubicBezTo>
                  <a:pt x="17263" y="105171"/>
                  <a:pt x="25994" y="78531"/>
                  <a:pt x="38694" y="59382"/>
                </a:cubicBezTo>
                <a:cubicBezTo>
                  <a:pt x="51394" y="40233"/>
                  <a:pt x="69303" y="25548"/>
                  <a:pt x="92421" y="15329"/>
                </a:cubicBezTo>
                <a:cubicBezTo>
                  <a:pt x="115539" y="5109"/>
                  <a:pt x="147537" y="0"/>
                  <a:pt x="188415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b="1" kern="700" spc="1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055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8885</TotalTime>
  <Words>275</Words>
  <Application>Microsoft Office PowerPoint</Application>
  <PresentationFormat>Widescreen</PresentationFormat>
  <Paragraphs>186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Arial Black</vt:lpstr>
      <vt:lpstr>Arial Narrow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Modular Calendar: November</dc:title>
  <dc:creator>PresentationGO.com</dc:creator>
  <dc:description>© Copyright PresentationGO.com - Do not distribute or sale without written permission.</dc:description>
  <cp:lastModifiedBy>Christophe Barroche</cp:lastModifiedBy>
  <cp:revision>38</cp:revision>
  <dcterms:created xsi:type="dcterms:W3CDTF">2014-11-26T05:14:11Z</dcterms:created>
  <dcterms:modified xsi:type="dcterms:W3CDTF">2023-12-22T00:32:45Z</dcterms:modified>
  <cp:category>Timelines &amp; Planning</cp:category>
</cp:coreProperties>
</file>