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2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9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9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18" Type="http://schemas.openxmlformats.org/officeDocument/2006/relationships/image" Target="../media/image1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10.svg"/><Relationship Id="rId19" Type="http://schemas.openxmlformats.org/officeDocument/2006/relationships/image" Target="../media/image17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0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Five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2AC77F-4D2B-4280-9E75-7ABBA7ABFA02}"/>
              </a:ext>
            </a:extLst>
          </p:cNvPr>
          <p:cNvGrpSpPr/>
          <p:nvPr/>
        </p:nvGrpSpPr>
        <p:grpSpPr>
          <a:xfrm>
            <a:off x="3645605" y="1953668"/>
            <a:ext cx="1852790" cy="3100681"/>
            <a:chOff x="3645605" y="1915568"/>
            <a:chExt cx="1852790" cy="3100681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7BCAA73F-8CE7-4BFA-8518-0604C65BA241}"/>
                </a:ext>
              </a:extLst>
            </p:cNvPr>
            <p:cNvSpPr/>
            <p:nvPr/>
          </p:nvSpPr>
          <p:spPr>
            <a:xfrm>
              <a:off x="3645605" y="4392301"/>
              <a:ext cx="1143107" cy="6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36"/>
                    <a:pt x="2655" y="21600"/>
                    <a:pt x="5895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5895" y="0"/>
                  </a:lnTo>
                  <a:cubicBezTo>
                    <a:pt x="2655" y="0"/>
                    <a:pt x="0" y="4864"/>
                    <a:pt x="0" y="108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69E2287-372A-4419-98E5-09564017293F}"/>
                </a:ext>
              </a:extLst>
            </p:cNvPr>
            <p:cNvSpPr/>
            <p:nvPr/>
          </p:nvSpPr>
          <p:spPr>
            <a:xfrm>
              <a:off x="4360049" y="3161079"/>
              <a:ext cx="1135965" cy="6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4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0470"/>
                  </a:lnTo>
                  <a:cubicBezTo>
                    <a:pt x="21600" y="4617"/>
                    <a:pt x="19064" y="0"/>
                    <a:pt x="15849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78F676C-6383-4E4B-ADF1-8EF9A07A13B7}"/>
                </a:ext>
              </a:extLst>
            </p:cNvPr>
            <p:cNvSpPr/>
            <p:nvPr/>
          </p:nvSpPr>
          <p:spPr>
            <a:xfrm>
              <a:off x="4860157" y="3892191"/>
              <a:ext cx="623948" cy="112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130" y="21600"/>
                  </a:lnTo>
                  <a:cubicBezTo>
                    <a:pt x="16901" y="21600"/>
                    <a:pt x="21600" y="18986"/>
                    <a:pt x="21600" y="15776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C290E11-6646-4E9C-91E3-873CCF103403}"/>
                </a:ext>
              </a:extLst>
            </p:cNvPr>
            <p:cNvSpPr/>
            <p:nvPr/>
          </p:nvSpPr>
          <p:spPr>
            <a:xfrm>
              <a:off x="3645605" y="1915568"/>
              <a:ext cx="1852790" cy="6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3" y="0"/>
                  </a:moveTo>
                  <a:lnTo>
                    <a:pt x="3526" y="0"/>
                  </a:lnTo>
                  <a:cubicBezTo>
                    <a:pt x="1583" y="0"/>
                    <a:pt x="0" y="4699"/>
                    <a:pt x="0" y="10470"/>
                  </a:cubicBezTo>
                  <a:lnTo>
                    <a:pt x="0" y="21600"/>
                  </a:lnTo>
                  <a:lnTo>
                    <a:pt x="17963" y="21600"/>
                  </a:lnTo>
                  <a:cubicBezTo>
                    <a:pt x="19962" y="21600"/>
                    <a:pt x="21600" y="16736"/>
                    <a:pt x="21600" y="10800"/>
                  </a:cubicBezTo>
                  <a:cubicBezTo>
                    <a:pt x="21600" y="4864"/>
                    <a:pt x="19990" y="0"/>
                    <a:pt x="17963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3FE92AE-DBA6-4A19-AA71-53BD96FA3DE9}"/>
                </a:ext>
              </a:extLst>
            </p:cNvPr>
            <p:cNvSpPr/>
            <p:nvPr/>
          </p:nvSpPr>
          <p:spPr>
            <a:xfrm>
              <a:off x="3645605" y="2653827"/>
              <a:ext cx="623948" cy="113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2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5597"/>
                  </a:lnTo>
                  <a:cubicBezTo>
                    <a:pt x="0" y="18917"/>
                    <a:pt x="4864" y="21600"/>
                    <a:pt x="1088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36" name="Graphic 35" descr="Bullseye with solid fill">
              <a:extLst>
                <a:ext uri="{FF2B5EF4-FFF2-40B4-BE49-F238E27FC236}">
                  <a16:creationId xmlns:a16="http://schemas.microsoft.com/office/drawing/2014/main" id="{7997DC5C-97BB-487C-8942-A731A0DB4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42006" y="4491709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7" name="Graphic 36" descr="Gears with solid fill">
              <a:extLst>
                <a:ext uri="{FF2B5EF4-FFF2-40B4-BE49-F238E27FC236}">
                  <a16:creationId xmlns:a16="http://schemas.microsoft.com/office/drawing/2014/main" id="{C7AC6A53-995C-4552-8F85-B7491F9E4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35027" y="3260488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8" name="Graphic 37" descr="Hourglass 30% with solid fill">
              <a:extLst>
                <a:ext uri="{FF2B5EF4-FFF2-40B4-BE49-F238E27FC236}">
                  <a16:creationId xmlns:a16="http://schemas.microsoft.com/office/drawing/2014/main" id="{E2CF72CB-BD8C-4B6F-BD0A-4B35EAA64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9565" y="3967171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" name="Graphic 38" descr="Lightbulb with solid fill">
              <a:extLst>
                <a:ext uri="{FF2B5EF4-FFF2-40B4-BE49-F238E27FC236}">
                  <a16:creationId xmlns:a16="http://schemas.microsoft.com/office/drawing/2014/main" id="{E826832C-8C04-4553-87BA-1A643D6E4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28031" y="2001934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0" name="Graphic 39" descr="Research with solid fill">
              <a:extLst>
                <a:ext uri="{FF2B5EF4-FFF2-40B4-BE49-F238E27FC236}">
                  <a16:creationId xmlns:a16="http://schemas.microsoft.com/office/drawing/2014/main" id="{93D92E8F-B3BE-4508-8918-3EBDB4006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745014" y="2721661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FB78E59-73B5-4A57-8110-4E49F262427B}"/>
              </a:ext>
            </a:extLst>
          </p:cNvPr>
          <p:cNvGrpSpPr/>
          <p:nvPr/>
        </p:nvGrpSpPr>
        <p:grpSpPr>
          <a:xfrm>
            <a:off x="6223918" y="1370204"/>
            <a:ext cx="2194560" cy="1106115"/>
            <a:chOff x="332936" y="2555951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2BB62B-73BE-4E17-8395-D0D2ABEA99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4EA5AD-8FC6-4B4D-8EA5-52C06050F20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5D06B8A-5ED4-4E35-A275-5B068722910D}"/>
              </a:ext>
            </a:extLst>
          </p:cNvPr>
          <p:cNvGrpSpPr/>
          <p:nvPr/>
        </p:nvGrpSpPr>
        <p:grpSpPr>
          <a:xfrm>
            <a:off x="6223918" y="4618318"/>
            <a:ext cx="2194560" cy="1106115"/>
            <a:chOff x="332936" y="2555951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AE3FCE1-5F15-486F-9D36-24DCEF8C9C5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685BFF6-5D6E-42AB-84BB-82DE63E20D6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4EA92A-B8F6-4E65-89B5-4064087A1A16}"/>
              </a:ext>
            </a:extLst>
          </p:cNvPr>
          <p:cNvGrpSpPr/>
          <p:nvPr/>
        </p:nvGrpSpPr>
        <p:grpSpPr>
          <a:xfrm>
            <a:off x="6223918" y="2965147"/>
            <a:ext cx="2194560" cy="1106115"/>
            <a:chOff x="332936" y="2555951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50C36C2-DD45-4705-BBC1-BE2534F2D2F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8C1BE52-7868-4064-B55E-9CED20456B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pic>
        <p:nvPicPr>
          <p:cNvPr id="51" name="Graphic 50" descr="Gears with solid fill">
            <a:extLst>
              <a:ext uri="{FF2B5EF4-FFF2-40B4-BE49-F238E27FC236}">
                <a16:creationId xmlns:a16="http://schemas.microsoft.com/office/drawing/2014/main" id="{1A9CBB75-EA4C-420E-93A6-2D0F966BE3E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23918" y="3023375"/>
            <a:ext cx="356616" cy="356616"/>
          </a:xfrm>
          <a:prstGeom prst="rect">
            <a:avLst/>
          </a:prstGeom>
        </p:spPr>
      </p:pic>
      <p:pic>
        <p:nvPicPr>
          <p:cNvPr id="52" name="Graphic 51" descr="Hourglass 30% with solid fill">
            <a:extLst>
              <a:ext uri="{FF2B5EF4-FFF2-40B4-BE49-F238E27FC236}">
                <a16:creationId xmlns:a16="http://schemas.microsoft.com/office/drawing/2014/main" id="{2BF03C76-ADD5-4B83-8002-70EE690B6DE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23918" y="4678102"/>
            <a:ext cx="356616" cy="356616"/>
          </a:xfrm>
          <a:prstGeom prst="rect">
            <a:avLst/>
          </a:prstGeom>
        </p:spPr>
      </p:pic>
      <p:pic>
        <p:nvPicPr>
          <p:cNvPr id="53" name="Graphic 52" descr="Lightbulb with solid fill">
            <a:extLst>
              <a:ext uri="{FF2B5EF4-FFF2-40B4-BE49-F238E27FC236}">
                <a16:creationId xmlns:a16="http://schemas.microsoft.com/office/drawing/2014/main" id="{5233DE2C-0165-4E61-A32C-4C796F13B43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23918" y="1410588"/>
            <a:ext cx="356616" cy="35661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07EE420-4512-45AC-AE37-9F560D37A476}"/>
              </a:ext>
            </a:extLst>
          </p:cNvPr>
          <p:cNvGrpSpPr/>
          <p:nvPr/>
        </p:nvGrpSpPr>
        <p:grpSpPr>
          <a:xfrm>
            <a:off x="725522" y="2402620"/>
            <a:ext cx="2194560" cy="1260003"/>
            <a:chOff x="332936" y="2555951"/>
            <a:chExt cx="2926080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7FD5F8-EDF0-4BB4-8166-3BE1AB1C3FC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B82FAB5-74F5-4645-A603-0E2D5B5A805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59D43A-38CA-4E37-B801-8112C56E0422}"/>
              </a:ext>
            </a:extLst>
          </p:cNvPr>
          <p:cNvGrpSpPr/>
          <p:nvPr/>
        </p:nvGrpSpPr>
        <p:grpSpPr>
          <a:xfrm>
            <a:off x="725522" y="4464429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ED7808-B7E2-491D-A4A4-00F44E7DFD0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CC330BE-33AA-410A-A779-0AAE761D616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pic>
        <p:nvPicPr>
          <p:cNvPr id="50" name="Graphic 49" descr="Bullseye with solid fill">
            <a:extLst>
              <a:ext uri="{FF2B5EF4-FFF2-40B4-BE49-F238E27FC236}">
                <a16:creationId xmlns:a16="http://schemas.microsoft.com/office/drawing/2014/main" id="{C5AF4E1A-4F27-44E0-994C-27431DE57F6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63466" y="4513105"/>
            <a:ext cx="356616" cy="356616"/>
          </a:xfrm>
          <a:prstGeom prst="rect">
            <a:avLst/>
          </a:prstGeom>
        </p:spPr>
      </p:pic>
      <p:pic>
        <p:nvPicPr>
          <p:cNvPr id="54" name="Graphic 53" descr="Research with solid fill">
            <a:extLst>
              <a:ext uri="{FF2B5EF4-FFF2-40B4-BE49-F238E27FC236}">
                <a16:creationId xmlns:a16="http://schemas.microsoft.com/office/drawing/2014/main" id="{D49993A6-3F4F-46ED-B907-02A91810899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563466" y="2441639"/>
            <a:ext cx="356616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7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Five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07EE420-4512-45AC-AE37-9F560D37A476}"/>
              </a:ext>
            </a:extLst>
          </p:cNvPr>
          <p:cNvGrpSpPr/>
          <p:nvPr/>
        </p:nvGrpSpPr>
        <p:grpSpPr>
          <a:xfrm>
            <a:off x="725522" y="2401449"/>
            <a:ext cx="2194560" cy="1260003"/>
            <a:chOff x="332936" y="2555951"/>
            <a:chExt cx="2926080" cy="168000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7FD5F8-EDF0-4BB4-8166-3BE1AB1C3FC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B82FAB5-74F5-4645-A603-0E2D5B5A805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9BB03CD-AD5A-4A67-8FAA-2010CC3C78D4}"/>
              </a:ext>
            </a:extLst>
          </p:cNvPr>
          <p:cNvGrpSpPr/>
          <p:nvPr/>
        </p:nvGrpSpPr>
        <p:grpSpPr>
          <a:xfrm>
            <a:off x="3645605" y="1952498"/>
            <a:ext cx="1852790" cy="3100681"/>
            <a:chOff x="3645605" y="2010818"/>
            <a:chExt cx="1852790" cy="3100681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7BCAA73F-8CE7-4BFA-8518-0604C65BA241}"/>
                </a:ext>
              </a:extLst>
            </p:cNvPr>
            <p:cNvSpPr/>
            <p:nvPr/>
          </p:nvSpPr>
          <p:spPr>
            <a:xfrm>
              <a:off x="3645605" y="4487551"/>
              <a:ext cx="1143107" cy="6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36"/>
                    <a:pt x="2655" y="21600"/>
                    <a:pt x="5895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5895" y="0"/>
                  </a:lnTo>
                  <a:cubicBezTo>
                    <a:pt x="2655" y="0"/>
                    <a:pt x="0" y="4864"/>
                    <a:pt x="0" y="108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69E2287-372A-4419-98E5-09564017293F}"/>
                </a:ext>
              </a:extLst>
            </p:cNvPr>
            <p:cNvSpPr/>
            <p:nvPr/>
          </p:nvSpPr>
          <p:spPr>
            <a:xfrm>
              <a:off x="4360049" y="3256329"/>
              <a:ext cx="1135965" cy="6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4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0470"/>
                  </a:lnTo>
                  <a:cubicBezTo>
                    <a:pt x="21600" y="4617"/>
                    <a:pt x="19064" y="0"/>
                    <a:pt x="15849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78F676C-6383-4E4B-ADF1-8EF9A07A13B7}"/>
                </a:ext>
              </a:extLst>
            </p:cNvPr>
            <p:cNvSpPr/>
            <p:nvPr/>
          </p:nvSpPr>
          <p:spPr>
            <a:xfrm>
              <a:off x="4860157" y="3987441"/>
              <a:ext cx="623948" cy="112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130" y="21600"/>
                  </a:lnTo>
                  <a:cubicBezTo>
                    <a:pt x="16901" y="21600"/>
                    <a:pt x="21600" y="18986"/>
                    <a:pt x="21600" y="15776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C290E11-6646-4E9C-91E3-873CCF103403}"/>
                </a:ext>
              </a:extLst>
            </p:cNvPr>
            <p:cNvSpPr/>
            <p:nvPr/>
          </p:nvSpPr>
          <p:spPr>
            <a:xfrm>
              <a:off x="3645605" y="2010818"/>
              <a:ext cx="1852790" cy="6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3" y="0"/>
                  </a:moveTo>
                  <a:lnTo>
                    <a:pt x="3526" y="0"/>
                  </a:lnTo>
                  <a:cubicBezTo>
                    <a:pt x="1583" y="0"/>
                    <a:pt x="0" y="4699"/>
                    <a:pt x="0" y="10470"/>
                  </a:cubicBezTo>
                  <a:lnTo>
                    <a:pt x="0" y="21600"/>
                  </a:lnTo>
                  <a:lnTo>
                    <a:pt x="17963" y="21600"/>
                  </a:lnTo>
                  <a:cubicBezTo>
                    <a:pt x="19962" y="21600"/>
                    <a:pt x="21600" y="16736"/>
                    <a:pt x="21600" y="10800"/>
                  </a:cubicBezTo>
                  <a:cubicBezTo>
                    <a:pt x="21600" y="4864"/>
                    <a:pt x="19990" y="0"/>
                    <a:pt x="17963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3FE92AE-DBA6-4A19-AA71-53BD96FA3DE9}"/>
                </a:ext>
              </a:extLst>
            </p:cNvPr>
            <p:cNvSpPr/>
            <p:nvPr/>
          </p:nvSpPr>
          <p:spPr>
            <a:xfrm>
              <a:off x="3645605" y="2749077"/>
              <a:ext cx="623948" cy="113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2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5597"/>
                  </a:lnTo>
                  <a:cubicBezTo>
                    <a:pt x="0" y="18917"/>
                    <a:pt x="4864" y="21600"/>
                    <a:pt x="1088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36" name="Graphic 35" descr="Bullseye with solid fill">
              <a:extLst>
                <a:ext uri="{FF2B5EF4-FFF2-40B4-BE49-F238E27FC236}">
                  <a16:creationId xmlns:a16="http://schemas.microsoft.com/office/drawing/2014/main" id="{7997DC5C-97BB-487C-8942-A731A0DB4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42006" y="4586959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7" name="Graphic 36" descr="Gears with solid fill">
              <a:extLst>
                <a:ext uri="{FF2B5EF4-FFF2-40B4-BE49-F238E27FC236}">
                  <a16:creationId xmlns:a16="http://schemas.microsoft.com/office/drawing/2014/main" id="{C7AC6A53-995C-4552-8F85-B7491F9E4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35027" y="3355738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8" name="Graphic 37" descr="Hourglass 30% with solid fill">
              <a:extLst>
                <a:ext uri="{FF2B5EF4-FFF2-40B4-BE49-F238E27FC236}">
                  <a16:creationId xmlns:a16="http://schemas.microsoft.com/office/drawing/2014/main" id="{E2CF72CB-BD8C-4B6F-BD0A-4B35EAA64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9565" y="4062421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" name="Graphic 38" descr="Lightbulb with solid fill">
              <a:extLst>
                <a:ext uri="{FF2B5EF4-FFF2-40B4-BE49-F238E27FC236}">
                  <a16:creationId xmlns:a16="http://schemas.microsoft.com/office/drawing/2014/main" id="{E826832C-8C04-4553-87BA-1A643D6E4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28031" y="2097184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0" name="Graphic 39" descr="Research with solid fill">
              <a:extLst>
                <a:ext uri="{FF2B5EF4-FFF2-40B4-BE49-F238E27FC236}">
                  <a16:creationId xmlns:a16="http://schemas.microsoft.com/office/drawing/2014/main" id="{93D92E8F-B3BE-4508-8918-3EBDB4006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745014" y="2816911"/>
              <a:ext cx="425129" cy="42512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59D43A-38CA-4E37-B801-8112C56E0422}"/>
              </a:ext>
            </a:extLst>
          </p:cNvPr>
          <p:cNvGrpSpPr/>
          <p:nvPr/>
        </p:nvGrpSpPr>
        <p:grpSpPr>
          <a:xfrm>
            <a:off x="725522" y="4463259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ED7808-B7E2-491D-A4A4-00F44E7DFD0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41148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CC330BE-33AA-410A-A779-0AAE761D616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pic>
        <p:nvPicPr>
          <p:cNvPr id="50" name="Graphic 49" descr="Bullseye with solid fill">
            <a:extLst>
              <a:ext uri="{FF2B5EF4-FFF2-40B4-BE49-F238E27FC236}">
                <a16:creationId xmlns:a16="http://schemas.microsoft.com/office/drawing/2014/main" id="{C5AF4E1A-4F27-44E0-994C-27431DE57F6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63466" y="4511935"/>
            <a:ext cx="356616" cy="35661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2FB78E59-73B5-4A57-8110-4E49F262427B}"/>
              </a:ext>
            </a:extLst>
          </p:cNvPr>
          <p:cNvGrpSpPr/>
          <p:nvPr/>
        </p:nvGrpSpPr>
        <p:grpSpPr>
          <a:xfrm>
            <a:off x="6223918" y="1369034"/>
            <a:ext cx="2194560" cy="1106115"/>
            <a:chOff x="332936" y="2555951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2BB62B-73BE-4E17-8395-D0D2ABEA99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4EA5AD-8FC6-4B4D-8EA5-52C06050F20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5D06B8A-5ED4-4E35-A275-5B068722910D}"/>
              </a:ext>
            </a:extLst>
          </p:cNvPr>
          <p:cNvGrpSpPr/>
          <p:nvPr/>
        </p:nvGrpSpPr>
        <p:grpSpPr>
          <a:xfrm>
            <a:off x="6223918" y="4617148"/>
            <a:ext cx="2194560" cy="1106115"/>
            <a:chOff x="332936" y="2555951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AE3FCE1-5F15-486F-9D36-24DCEF8C9C5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685BFF6-5D6E-42AB-84BB-82DE63E20D6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4EA92A-B8F6-4E65-89B5-4064087A1A16}"/>
              </a:ext>
            </a:extLst>
          </p:cNvPr>
          <p:cNvGrpSpPr/>
          <p:nvPr/>
        </p:nvGrpSpPr>
        <p:grpSpPr>
          <a:xfrm>
            <a:off x="6223918" y="2963977"/>
            <a:ext cx="2194560" cy="1106115"/>
            <a:chOff x="332936" y="2555951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50C36C2-DD45-4705-BBC1-BE2534F2D2F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8C1BE52-7868-4064-B55E-9CED20456B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pic>
        <p:nvPicPr>
          <p:cNvPr id="51" name="Graphic 50" descr="Gears with solid fill">
            <a:extLst>
              <a:ext uri="{FF2B5EF4-FFF2-40B4-BE49-F238E27FC236}">
                <a16:creationId xmlns:a16="http://schemas.microsoft.com/office/drawing/2014/main" id="{1A9CBB75-EA4C-420E-93A6-2D0F966BE3E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23918" y="3022205"/>
            <a:ext cx="356616" cy="356616"/>
          </a:xfrm>
          <a:prstGeom prst="rect">
            <a:avLst/>
          </a:prstGeom>
        </p:spPr>
      </p:pic>
      <p:pic>
        <p:nvPicPr>
          <p:cNvPr id="52" name="Graphic 51" descr="Hourglass 30% with solid fill">
            <a:extLst>
              <a:ext uri="{FF2B5EF4-FFF2-40B4-BE49-F238E27FC236}">
                <a16:creationId xmlns:a16="http://schemas.microsoft.com/office/drawing/2014/main" id="{2BF03C76-ADD5-4B83-8002-70EE690B6DE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23918" y="4676932"/>
            <a:ext cx="356616" cy="356616"/>
          </a:xfrm>
          <a:prstGeom prst="rect">
            <a:avLst/>
          </a:prstGeom>
        </p:spPr>
      </p:pic>
      <p:pic>
        <p:nvPicPr>
          <p:cNvPr id="53" name="Graphic 52" descr="Lightbulb with solid fill">
            <a:extLst>
              <a:ext uri="{FF2B5EF4-FFF2-40B4-BE49-F238E27FC236}">
                <a16:creationId xmlns:a16="http://schemas.microsoft.com/office/drawing/2014/main" id="{5233DE2C-0165-4E61-A32C-4C796F13B43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223918" y="1409418"/>
            <a:ext cx="356616" cy="356616"/>
          </a:xfrm>
          <a:prstGeom prst="rect">
            <a:avLst/>
          </a:prstGeom>
        </p:spPr>
      </p:pic>
      <p:pic>
        <p:nvPicPr>
          <p:cNvPr id="54" name="Graphic 53" descr="Research with solid fill">
            <a:extLst>
              <a:ext uri="{FF2B5EF4-FFF2-40B4-BE49-F238E27FC236}">
                <a16:creationId xmlns:a16="http://schemas.microsoft.com/office/drawing/2014/main" id="{D49993A6-3F4F-46ED-B907-02A91810899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563466" y="2440469"/>
            <a:ext cx="356616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88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395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Number Five – Slide Template</vt:lpstr>
      <vt:lpstr>Number Five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Five</dc:title>
  <dc:creator>PresentationGO.com</dc:creator>
  <dc:description>© Copyright PresentationGO.com</dc:description>
  <dcterms:created xsi:type="dcterms:W3CDTF">2014-11-26T05:14:11Z</dcterms:created>
  <dcterms:modified xsi:type="dcterms:W3CDTF">2021-10-13T15:47:11Z</dcterms:modified>
  <cp:category>Graphics &amp; Metaphors</cp:category>
</cp:coreProperties>
</file>