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576" y="12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2677792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569918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10/13/2021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1.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1.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18" Type="http://schemas.openxmlformats.org/officeDocument/2006/relationships/image" Target="../media/image18.svg"/><Relationship Id="rId3" Type="http://schemas.openxmlformats.org/officeDocument/2006/relationships/image" Target="../media/image3.png"/><Relationship Id="rId21" Type="http://schemas.openxmlformats.org/officeDocument/2006/relationships/image" Target="../media/image21.png"/><Relationship Id="rId7" Type="http://schemas.openxmlformats.org/officeDocument/2006/relationships/image" Target="../media/image7.png"/><Relationship Id="rId12" Type="http://schemas.openxmlformats.org/officeDocument/2006/relationships/image" Target="../media/image12.svg"/><Relationship Id="rId17" Type="http://schemas.openxmlformats.org/officeDocument/2006/relationships/image" Target="../media/image17.png"/><Relationship Id="rId2" Type="http://schemas.openxmlformats.org/officeDocument/2006/relationships/notesSlide" Target="../notesSlides/notesSlide2.xml"/><Relationship Id="rId16" Type="http://schemas.openxmlformats.org/officeDocument/2006/relationships/image" Target="../media/image16.svg"/><Relationship Id="rId20"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image" Target="../media/image15.png"/><Relationship Id="rId10" Type="http://schemas.openxmlformats.org/officeDocument/2006/relationships/image" Target="../media/image10.svg"/><Relationship Id="rId19" Type="http://schemas.openxmlformats.org/officeDocument/2006/relationships/image" Target="../media/image19.pn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 Id="rId22" Type="http://schemas.openxmlformats.org/officeDocument/2006/relationships/image" Target="../media/image22.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Five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967362" y="2208507"/>
            <a:ext cx="2926080" cy="1474819"/>
            <a:chOff x="332936" y="2627766"/>
            <a:chExt cx="2926080" cy="1474819"/>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a:t>
              </a:r>
            </a:p>
          </p:txBody>
        </p:sp>
      </p:grpSp>
      <p:sp>
        <p:nvSpPr>
          <p:cNvPr id="31" name="Shape">
            <a:extLst>
              <a:ext uri="{FF2B5EF4-FFF2-40B4-BE49-F238E27FC236}">
                <a16:creationId xmlns:a16="http://schemas.microsoft.com/office/drawing/2014/main" id="{7BCAA73F-8CE7-4BFA-8518-0604C65BA241}"/>
              </a:ext>
            </a:extLst>
          </p:cNvPr>
          <p:cNvSpPr/>
          <p:nvPr/>
        </p:nvSpPr>
        <p:spPr>
          <a:xfrm>
            <a:off x="4860806" y="4840400"/>
            <a:ext cx="1524143" cy="83193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36"/>
                  <a:pt x="2655" y="21600"/>
                  <a:pt x="5895" y="21600"/>
                </a:cubicBezTo>
                <a:lnTo>
                  <a:pt x="21600" y="21600"/>
                </a:lnTo>
                <a:lnTo>
                  <a:pt x="21600" y="0"/>
                </a:lnTo>
                <a:lnTo>
                  <a:pt x="5895" y="0"/>
                </a:lnTo>
                <a:cubicBezTo>
                  <a:pt x="2655" y="0"/>
                  <a:pt x="0" y="4864"/>
                  <a:pt x="0" y="10800"/>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B69E2287-372A-4419-98E5-09564017293F}"/>
              </a:ext>
            </a:extLst>
          </p:cNvPr>
          <p:cNvSpPr/>
          <p:nvPr/>
        </p:nvSpPr>
        <p:spPr>
          <a:xfrm>
            <a:off x="5813398" y="3198771"/>
            <a:ext cx="1514620" cy="831931"/>
          </a:xfrm>
          <a:custGeom>
            <a:avLst/>
            <a:gdLst/>
            <a:ahLst/>
            <a:cxnLst>
              <a:cxn ang="0">
                <a:pos x="wd2" y="hd2"/>
              </a:cxn>
              <a:cxn ang="5400000">
                <a:pos x="wd2" y="hd2"/>
              </a:cxn>
              <a:cxn ang="10800000">
                <a:pos x="wd2" y="hd2"/>
              </a:cxn>
              <a:cxn ang="16200000">
                <a:pos x="wd2" y="hd2"/>
              </a:cxn>
            </a:cxnLst>
            <a:rect l="0" t="0" r="r" b="b"/>
            <a:pathLst>
              <a:path w="21600" h="21600" extrusionOk="0">
                <a:moveTo>
                  <a:pt x="15849" y="0"/>
                </a:moveTo>
                <a:lnTo>
                  <a:pt x="0" y="0"/>
                </a:lnTo>
                <a:lnTo>
                  <a:pt x="0" y="21600"/>
                </a:lnTo>
                <a:lnTo>
                  <a:pt x="21600" y="21600"/>
                </a:lnTo>
                <a:lnTo>
                  <a:pt x="21600" y="10470"/>
                </a:lnTo>
                <a:cubicBezTo>
                  <a:pt x="21600" y="4617"/>
                  <a:pt x="19064" y="0"/>
                  <a:pt x="15849" y="0"/>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D78F676C-6383-4E4B-ADF1-8EF9A07A13B7}"/>
              </a:ext>
            </a:extLst>
          </p:cNvPr>
          <p:cNvSpPr/>
          <p:nvPr/>
        </p:nvSpPr>
        <p:spPr>
          <a:xfrm>
            <a:off x="6480208" y="4173588"/>
            <a:ext cx="831931" cy="14955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1130" y="21600"/>
                </a:lnTo>
                <a:cubicBezTo>
                  <a:pt x="16901" y="21600"/>
                  <a:pt x="21600" y="18986"/>
                  <a:pt x="21600" y="15776"/>
                </a:cubicBezTo>
                <a:lnTo>
                  <a:pt x="21600" y="0"/>
                </a:lnTo>
                <a:lnTo>
                  <a:pt x="0" y="0"/>
                </a:lnTo>
                <a:lnTo>
                  <a:pt x="0" y="2160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EC290E11-6646-4E9C-91E3-873CCF103403}"/>
              </a:ext>
            </a:extLst>
          </p:cNvPr>
          <p:cNvSpPr/>
          <p:nvPr/>
        </p:nvSpPr>
        <p:spPr>
          <a:xfrm>
            <a:off x="4860806" y="1538090"/>
            <a:ext cx="2470387" cy="831931"/>
          </a:xfrm>
          <a:custGeom>
            <a:avLst/>
            <a:gdLst/>
            <a:ahLst/>
            <a:cxnLst>
              <a:cxn ang="0">
                <a:pos x="wd2" y="hd2"/>
              </a:cxn>
              <a:cxn ang="5400000">
                <a:pos x="wd2" y="hd2"/>
              </a:cxn>
              <a:cxn ang="10800000">
                <a:pos x="wd2" y="hd2"/>
              </a:cxn>
              <a:cxn ang="16200000">
                <a:pos x="wd2" y="hd2"/>
              </a:cxn>
            </a:cxnLst>
            <a:rect l="0" t="0" r="r" b="b"/>
            <a:pathLst>
              <a:path w="21600" h="21600" extrusionOk="0">
                <a:moveTo>
                  <a:pt x="17963" y="0"/>
                </a:moveTo>
                <a:lnTo>
                  <a:pt x="3526" y="0"/>
                </a:lnTo>
                <a:cubicBezTo>
                  <a:pt x="1583" y="0"/>
                  <a:pt x="0" y="4699"/>
                  <a:pt x="0" y="10470"/>
                </a:cubicBezTo>
                <a:lnTo>
                  <a:pt x="0" y="21600"/>
                </a:lnTo>
                <a:lnTo>
                  <a:pt x="17963" y="21600"/>
                </a:lnTo>
                <a:cubicBezTo>
                  <a:pt x="19962" y="21600"/>
                  <a:pt x="21600" y="16736"/>
                  <a:pt x="21600" y="10800"/>
                </a:cubicBezTo>
                <a:cubicBezTo>
                  <a:pt x="21600" y="4864"/>
                  <a:pt x="19990" y="0"/>
                  <a:pt x="17963" y="0"/>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33FE92AE-DBA6-4A19-AA71-53BD96FA3DE9}"/>
              </a:ext>
            </a:extLst>
          </p:cNvPr>
          <p:cNvSpPr/>
          <p:nvPr/>
        </p:nvSpPr>
        <p:spPr>
          <a:xfrm>
            <a:off x="4860806" y="2522435"/>
            <a:ext cx="831931" cy="1508267"/>
          </a:xfrm>
          <a:custGeom>
            <a:avLst/>
            <a:gdLst/>
            <a:ahLst/>
            <a:cxnLst>
              <a:cxn ang="0">
                <a:pos x="wd2" y="hd2"/>
              </a:cxn>
              <a:cxn ang="5400000">
                <a:pos x="wd2" y="hd2"/>
              </a:cxn>
              <a:cxn ang="10800000">
                <a:pos x="wd2" y="hd2"/>
              </a:cxn>
              <a:cxn ang="16200000">
                <a:pos x="wd2" y="hd2"/>
              </a:cxn>
            </a:cxnLst>
            <a:rect l="0" t="0" r="r" b="b"/>
            <a:pathLst>
              <a:path w="21600" h="21600" extrusionOk="0">
                <a:moveTo>
                  <a:pt x="10882" y="21600"/>
                </a:moveTo>
                <a:lnTo>
                  <a:pt x="21600" y="21600"/>
                </a:lnTo>
                <a:lnTo>
                  <a:pt x="21600" y="0"/>
                </a:lnTo>
                <a:lnTo>
                  <a:pt x="0" y="0"/>
                </a:lnTo>
                <a:lnTo>
                  <a:pt x="0" y="15597"/>
                </a:lnTo>
                <a:cubicBezTo>
                  <a:pt x="0" y="18917"/>
                  <a:pt x="4864" y="21600"/>
                  <a:pt x="10882" y="21600"/>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36" name="Graphic 35" descr="Bullseye with solid fill">
            <a:extLst>
              <a:ext uri="{FF2B5EF4-FFF2-40B4-BE49-F238E27FC236}">
                <a16:creationId xmlns:a16="http://schemas.microsoft.com/office/drawing/2014/main" id="{7997DC5C-97BB-487C-8942-A731A0DB42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9341" y="4972946"/>
            <a:ext cx="566838" cy="566838"/>
          </a:xfrm>
          <a:prstGeom prst="rect">
            <a:avLst/>
          </a:prstGeom>
          <a:effectLst>
            <a:outerShdw blurRad="50800" dist="38100" dir="2700000" algn="tl" rotWithShape="0">
              <a:prstClr val="black">
                <a:alpha val="40000"/>
              </a:prstClr>
            </a:outerShdw>
          </a:effectLst>
        </p:spPr>
      </p:pic>
      <p:pic>
        <p:nvPicPr>
          <p:cNvPr id="37" name="Graphic 36" descr="Gears with solid fill">
            <a:extLst>
              <a:ext uri="{FF2B5EF4-FFF2-40B4-BE49-F238E27FC236}">
                <a16:creationId xmlns:a16="http://schemas.microsoft.com/office/drawing/2014/main" id="{C7AC6A53-995C-4552-8F85-B7491F9E4E6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13370" y="3331317"/>
            <a:ext cx="566838" cy="566838"/>
          </a:xfrm>
          <a:prstGeom prst="rect">
            <a:avLst/>
          </a:prstGeom>
          <a:effectLst>
            <a:outerShdw blurRad="50800" dist="38100" dir="2700000" algn="tl" rotWithShape="0">
              <a:prstClr val="black">
                <a:alpha val="40000"/>
              </a:prstClr>
            </a:outerShdw>
          </a:effectLst>
        </p:spPr>
      </p:pic>
      <p:pic>
        <p:nvPicPr>
          <p:cNvPr id="38" name="Graphic 37" descr="Hourglass 30% with solid fill">
            <a:extLst>
              <a:ext uri="{FF2B5EF4-FFF2-40B4-BE49-F238E27FC236}">
                <a16:creationId xmlns:a16="http://schemas.microsoft.com/office/drawing/2014/main" id="{E2CF72CB-BD8C-4B6F-BD0A-4B35EAA644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12754" y="4273562"/>
            <a:ext cx="566838" cy="566838"/>
          </a:xfrm>
          <a:prstGeom prst="rect">
            <a:avLst/>
          </a:prstGeom>
          <a:effectLst>
            <a:outerShdw blurRad="50800" dist="38100" dir="2700000" algn="tl" rotWithShape="0">
              <a:prstClr val="black">
                <a:alpha val="40000"/>
              </a:prstClr>
            </a:outerShdw>
          </a:effectLst>
        </p:spPr>
      </p:pic>
      <p:pic>
        <p:nvPicPr>
          <p:cNvPr id="39" name="Graphic 38" descr="Lightbulb with solid fill">
            <a:extLst>
              <a:ext uri="{FF2B5EF4-FFF2-40B4-BE49-F238E27FC236}">
                <a16:creationId xmlns:a16="http://schemas.microsoft.com/office/drawing/2014/main" id="{E826832C-8C04-4553-87BA-1A643D6E45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70708" y="1653246"/>
            <a:ext cx="566838" cy="566838"/>
          </a:xfrm>
          <a:prstGeom prst="rect">
            <a:avLst/>
          </a:prstGeom>
          <a:effectLst>
            <a:outerShdw blurRad="50800" dist="38100" dir="2700000" algn="tl" rotWithShape="0">
              <a:prstClr val="black">
                <a:alpha val="40000"/>
              </a:prstClr>
            </a:outerShdw>
          </a:effectLst>
        </p:spPr>
      </p:pic>
      <p:pic>
        <p:nvPicPr>
          <p:cNvPr id="40" name="Graphic 39" descr="Research with solid fill">
            <a:extLst>
              <a:ext uri="{FF2B5EF4-FFF2-40B4-BE49-F238E27FC236}">
                <a16:creationId xmlns:a16="http://schemas.microsoft.com/office/drawing/2014/main" id="{93D92E8F-B3BE-4508-8918-3EBDB400653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93352" y="2612881"/>
            <a:ext cx="566838" cy="566838"/>
          </a:xfrm>
          <a:prstGeom prst="rect">
            <a:avLst/>
          </a:prstGeom>
          <a:effectLst>
            <a:outerShdw blurRad="50800" dist="38100" dir="2700000" algn="tl" rotWithShape="0">
              <a:prstClr val="black">
                <a:alpha val="40000"/>
              </a:prstClr>
            </a:outerShdw>
          </a:effectLst>
        </p:spPr>
      </p:pic>
      <p:grpSp>
        <p:nvGrpSpPr>
          <p:cNvPr id="47" name="Group 46">
            <a:extLst>
              <a:ext uri="{FF2B5EF4-FFF2-40B4-BE49-F238E27FC236}">
                <a16:creationId xmlns:a16="http://schemas.microsoft.com/office/drawing/2014/main" id="{7C59D43A-38CA-4E37-B801-8112C56E0422}"/>
              </a:ext>
            </a:extLst>
          </p:cNvPr>
          <p:cNvGrpSpPr/>
          <p:nvPr/>
        </p:nvGrpSpPr>
        <p:grpSpPr>
          <a:xfrm>
            <a:off x="967362" y="4194335"/>
            <a:ext cx="2926080" cy="1474819"/>
            <a:chOff x="332936" y="2627766"/>
            <a:chExt cx="2926080" cy="1474819"/>
          </a:xfrm>
        </p:grpSpPr>
        <p:sp>
          <p:nvSpPr>
            <p:cNvPr id="48" name="TextBox 47">
              <a:extLst>
                <a:ext uri="{FF2B5EF4-FFF2-40B4-BE49-F238E27FC236}">
                  <a16:creationId xmlns:a16="http://schemas.microsoft.com/office/drawing/2014/main" id="{B2ED7808-B7E2-491D-A4A4-00F44E7DFD02}"/>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t>Lorem Ipsum</a:t>
              </a:r>
            </a:p>
          </p:txBody>
        </p:sp>
        <p:sp>
          <p:nvSpPr>
            <p:cNvPr id="49" name="TextBox 48">
              <a:extLst>
                <a:ext uri="{FF2B5EF4-FFF2-40B4-BE49-F238E27FC236}">
                  <a16:creationId xmlns:a16="http://schemas.microsoft.com/office/drawing/2014/main" id="{FCC330BE-33AA-410A-A779-0AAE761D6166}"/>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a:t>
              </a:r>
            </a:p>
          </p:txBody>
        </p:sp>
      </p:grpSp>
      <p:pic>
        <p:nvPicPr>
          <p:cNvPr id="50" name="Graphic 49" descr="Bullseye with solid fill">
            <a:extLst>
              <a:ext uri="{FF2B5EF4-FFF2-40B4-BE49-F238E27FC236}">
                <a16:creationId xmlns:a16="http://schemas.microsoft.com/office/drawing/2014/main" id="{C5AF4E1A-4F27-44E0-994C-27431DE57F6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17954" y="4187423"/>
            <a:ext cx="475488" cy="475488"/>
          </a:xfrm>
          <a:prstGeom prst="rect">
            <a:avLst/>
          </a:prstGeom>
        </p:spPr>
      </p:pic>
      <p:grpSp>
        <p:nvGrpSpPr>
          <p:cNvPr id="14" name="Group 13">
            <a:extLst>
              <a:ext uri="{FF2B5EF4-FFF2-40B4-BE49-F238E27FC236}">
                <a16:creationId xmlns:a16="http://schemas.microsoft.com/office/drawing/2014/main" id="{2FB78E59-73B5-4A57-8110-4E49F262427B}"/>
              </a:ext>
            </a:extLst>
          </p:cNvPr>
          <p:cNvGrpSpPr/>
          <p:nvPr/>
        </p:nvGrpSpPr>
        <p:grpSpPr>
          <a:xfrm>
            <a:off x="8298558" y="1538090"/>
            <a:ext cx="2926080" cy="1290153"/>
            <a:chOff x="332936" y="2627766"/>
            <a:chExt cx="2926080" cy="1290153"/>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83099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a:t>
              </a:r>
            </a:p>
          </p:txBody>
        </p:sp>
      </p:grpSp>
      <p:grpSp>
        <p:nvGrpSpPr>
          <p:cNvPr id="41" name="Group 40">
            <a:extLst>
              <a:ext uri="{FF2B5EF4-FFF2-40B4-BE49-F238E27FC236}">
                <a16:creationId xmlns:a16="http://schemas.microsoft.com/office/drawing/2014/main" id="{55D06B8A-5ED4-4E35-A275-5B068722910D}"/>
              </a:ext>
            </a:extLst>
          </p:cNvPr>
          <p:cNvGrpSpPr/>
          <p:nvPr/>
        </p:nvGrpSpPr>
        <p:grpSpPr>
          <a:xfrm>
            <a:off x="8298558" y="4379001"/>
            <a:ext cx="2926080" cy="1290153"/>
            <a:chOff x="332936" y="2627766"/>
            <a:chExt cx="2926080" cy="1290153"/>
          </a:xfrm>
        </p:grpSpPr>
        <p:sp>
          <p:nvSpPr>
            <p:cNvPr id="42" name="TextBox 41">
              <a:extLst>
                <a:ext uri="{FF2B5EF4-FFF2-40B4-BE49-F238E27FC236}">
                  <a16:creationId xmlns:a16="http://schemas.microsoft.com/office/drawing/2014/main" id="{8AE3FCE1-5F15-486F-9D36-24DCEF8C9C5D}"/>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43" name="TextBox 42">
              <a:extLst>
                <a:ext uri="{FF2B5EF4-FFF2-40B4-BE49-F238E27FC236}">
                  <a16:creationId xmlns:a16="http://schemas.microsoft.com/office/drawing/2014/main" id="{5685BFF6-5D6E-42AB-84BB-82DE63E20D62}"/>
                </a:ext>
              </a:extLst>
            </p:cNvPr>
            <p:cNvSpPr txBox="1"/>
            <p:nvPr/>
          </p:nvSpPr>
          <p:spPr>
            <a:xfrm>
              <a:off x="332936" y="3086922"/>
              <a:ext cx="2926080" cy="83099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a:t>
              </a:r>
            </a:p>
          </p:txBody>
        </p:sp>
      </p:grpSp>
      <p:grpSp>
        <p:nvGrpSpPr>
          <p:cNvPr id="44" name="Group 43">
            <a:extLst>
              <a:ext uri="{FF2B5EF4-FFF2-40B4-BE49-F238E27FC236}">
                <a16:creationId xmlns:a16="http://schemas.microsoft.com/office/drawing/2014/main" id="{2C4EA92A-B8F6-4E65-89B5-4064087A1A16}"/>
              </a:ext>
            </a:extLst>
          </p:cNvPr>
          <p:cNvGrpSpPr/>
          <p:nvPr/>
        </p:nvGrpSpPr>
        <p:grpSpPr>
          <a:xfrm>
            <a:off x="8298558" y="2958545"/>
            <a:ext cx="2926080" cy="1290153"/>
            <a:chOff x="332936" y="2627766"/>
            <a:chExt cx="2926080" cy="1290153"/>
          </a:xfrm>
        </p:grpSpPr>
        <p:sp>
          <p:nvSpPr>
            <p:cNvPr id="45" name="TextBox 44">
              <a:extLst>
                <a:ext uri="{FF2B5EF4-FFF2-40B4-BE49-F238E27FC236}">
                  <a16:creationId xmlns:a16="http://schemas.microsoft.com/office/drawing/2014/main" id="{F50C36C2-DD45-4705-BBC1-BE2534F2D2F3}"/>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t>Lorem Ipsum</a:t>
              </a:r>
            </a:p>
          </p:txBody>
        </p:sp>
        <p:sp>
          <p:nvSpPr>
            <p:cNvPr id="46" name="TextBox 45">
              <a:extLst>
                <a:ext uri="{FF2B5EF4-FFF2-40B4-BE49-F238E27FC236}">
                  <a16:creationId xmlns:a16="http://schemas.microsoft.com/office/drawing/2014/main" id="{D8C1BE52-7868-4064-B55E-9CED20456BF8}"/>
                </a:ext>
              </a:extLst>
            </p:cNvPr>
            <p:cNvSpPr txBox="1"/>
            <p:nvPr/>
          </p:nvSpPr>
          <p:spPr>
            <a:xfrm>
              <a:off x="332936" y="3086922"/>
              <a:ext cx="2926080" cy="83099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a:t>
              </a:r>
            </a:p>
          </p:txBody>
        </p:sp>
      </p:grpSp>
      <p:pic>
        <p:nvPicPr>
          <p:cNvPr id="51" name="Graphic 50" descr="Gears with solid fill">
            <a:extLst>
              <a:ext uri="{FF2B5EF4-FFF2-40B4-BE49-F238E27FC236}">
                <a16:creationId xmlns:a16="http://schemas.microsoft.com/office/drawing/2014/main" id="{1A9CBB75-EA4C-420E-93A6-2D0F966BE3E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298558" y="2964366"/>
            <a:ext cx="475488" cy="475488"/>
          </a:xfrm>
          <a:prstGeom prst="rect">
            <a:avLst/>
          </a:prstGeom>
        </p:spPr>
      </p:pic>
      <p:pic>
        <p:nvPicPr>
          <p:cNvPr id="52" name="Graphic 51" descr="Hourglass 30% with solid fill">
            <a:extLst>
              <a:ext uri="{FF2B5EF4-FFF2-40B4-BE49-F238E27FC236}">
                <a16:creationId xmlns:a16="http://schemas.microsoft.com/office/drawing/2014/main" id="{2BF03C76-ADD5-4B83-8002-70EE690B6DEF}"/>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298558" y="4386897"/>
            <a:ext cx="475488" cy="475488"/>
          </a:xfrm>
          <a:prstGeom prst="rect">
            <a:avLst/>
          </a:prstGeom>
        </p:spPr>
      </p:pic>
      <p:pic>
        <p:nvPicPr>
          <p:cNvPr id="53" name="Graphic 52" descr="Lightbulb with solid fill">
            <a:extLst>
              <a:ext uri="{FF2B5EF4-FFF2-40B4-BE49-F238E27FC236}">
                <a16:creationId xmlns:a16="http://schemas.microsoft.com/office/drawing/2014/main" id="{5233DE2C-0165-4E61-A32C-4C796F13B431}"/>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298558" y="1520120"/>
            <a:ext cx="475488" cy="475488"/>
          </a:xfrm>
          <a:prstGeom prst="rect">
            <a:avLst/>
          </a:prstGeom>
        </p:spPr>
      </p:pic>
      <p:pic>
        <p:nvPicPr>
          <p:cNvPr id="54" name="Graphic 53" descr="Research with solid fill">
            <a:extLst>
              <a:ext uri="{FF2B5EF4-FFF2-40B4-BE49-F238E27FC236}">
                <a16:creationId xmlns:a16="http://schemas.microsoft.com/office/drawing/2014/main" id="{D49993A6-3F4F-46ED-B907-02A918108995}"/>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417954" y="2188719"/>
            <a:ext cx="475488" cy="475488"/>
          </a:xfrm>
          <a:prstGeom prst="rect">
            <a:avLst/>
          </a:prstGeom>
        </p:spPr>
      </p:pic>
    </p:spTree>
    <p:extLst>
      <p:ext uri="{BB962C8B-B14F-4D97-AF65-F5344CB8AC3E}">
        <p14:creationId xmlns:p14="http://schemas.microsoft.com/office/powerpoint/2010/main" val="1425970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Number Five – Slide Template</a:t>
            </a:r>
          </a:p>
        </p:txBody>
      </p:sp>
      <p:grpSp>
        <p:nvGrpSpPr>
          <p:cNvPr id="8" name="Group 7">
            <a:extLst>
              <a:ext uri="{FF2B5EF4-FFF2-40B4-BE49-F238E27FC236}">
                <a16:creationId xmlns:a16="http://schemas.microsoft.com/office/drawing/2014/main" id="{E07EE420-4512-45AC-AE37-9F560D37A476}"/>
              </a:ext>
            </a:extLst>
          </p:cNvPr>
          <p:cNvGrpSpPr/>
          <p:nvPr/>
        </p:nvGrpSpPr>
        <p:grpSpPr>
          <a:xfrm>
            <a:off x="967362" y="2208507"/>
            <a:ext cx="2926080" cy="1474819"/>
            <a:chOff x="332936" y="2627766"/>
            <a:chExt cx="2926080" cy="1474819"/>
          </a:xfrm>
        </p:grpSpPr>
        <p:sp>
          <p:nvSpPr>
            <p:cNvPr id="9" name="TextBox 8">
              <a:extLst>
                <a:ext uri="{FF2B5EF4-FFF2-40B4-BE49-F238E27FC236}">
                  <a16:creationId xmlns:a16="http://schemas.microsoft.com/office/drawing/2014/main" id="{057FD5F8-EDF0-4BB4-8166-3BE1AB1C3FC1}"/>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solidFill>
                    <a:schemeClr val="bg1"/>
                  </a:solidFill>
                </a:rPr>
                <a:t>Lorem Ipsum</a:t>
              </a:r>
            </a:p>
          </p:txBody>
        </p:sp>
        <p:sp>
          <p:nvSpPr>
            <p:cNvPr id="10" name="TextBox 9">
              <a:extLst>
                <a:ext uri="{FF2B5EF4-FFF2-40B4-BE49-F238E27FC236}">
                  <a16:creationId xmlns:a16="http://schemas.microsoft.com/office/drawing/2014/main" id="{1B82FAB5-74F5-4645-A603-0E2D5B5A805D}"/>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a:t>
              </a:r>
            </a:p>
          </p:txBody>
        </p:sp>
      </p:grpSp>
      <p:sp>
        <p:nvSpPr>
          <p:cNvPr id="31" name="Shape">
            <a:extLst>
              <a:ext uri="{FF2B5EF4-FFF2-40B4-BE49-F238E27FC236}">
                <a16:creationId xmlns:a16="http://schemas.microsoft.com/office/drawing/2014/main" id="{7BCAA73F-8CE7-4BFA-8518-0604C65BA241}"/>
              </a:ext>
            </a:extLst>
          </p:cNvPr>
          <p:cNvSpPr/>
          <p:nvPr/>
        </p:nvSpPr>
        <p:spPr>
          <a:xfrm>
            <a:off x="4860806" y="4840400"/>
            <a:ext cx="1524143" cy="83193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6736"/>
                  <a:pt x="2655" y="21600"/>
                  <a:pt x="5895" y="21600"/>
                </a:cubicBezTo>
                <a:lnTo>
                  <a:pt x="21600" y="21600"/>
                </a:lnTo>
                <a:lnTo>
                  <a:pt x="21600" y="0"/>
                </a:lnTo>
                <a:lnTo>
                  <a:pt x="5895" y="0"/>
                </a:lnTo>
                <a:cubicBezTo>
                  <a:pt x="2655" y="0"/>
                  <a:pt x="0" y="4864"/>
                  <a:pt x="0" y="10800"/>
                </a:cubicBezTo>
                <a:close/>
              </a:path>
            </a:pathLst>
          </a:custGeom>
          <a:solidFill>
            <a:schemeClr val="accent4"/>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2" name="Shape">
            <a:extLst>
              <a:ext uri="{FF2B5EF4-FFF2-40B4-BE49-F238E27FC236}">
                <a16:creationId xmlns:a16="http://schemas.microsoft.com/office/drawing/2014/main" id="{B69E2287-372A-4419-98E5-09564017293F}"/>
              </a:ext>
            </a:extLst>
          </p:cNvPr>
          <p:cNvSpPr/>
          <p:nvPr/>
        </p:nvSpPr>
        <p:spPr>
          <a:xfrm>
            <a:off x="5813398" y="3198771"/>
            <a:ext cx="1514620" cy="831931"/>
          </a:xfrm>
          <a:custGeom>
            <a:avLst/>
            <a:gdLst/>
            <a:ahLst/>
            <a:cxnLst>
              <a:cxn ang="0">
                <a:pos x="wd2" y="hd2"/>
              </a:cxn>
              <a:cxn ang="5400000">
                <a:pos x="wd2" y="hd2"/>
              </a:cxn>
              <a:cxn ang="10800000">
                <a:pos x="wd2" y="hd2"/>
              </a:cxn>
              <a:cxn ang="16200000">
                <a:pos x="wd2" y="hd2"/>
              </a:cxn>
            </a:cxnLst>
            <a:rect l="0" t="0" r="r" b="b"/>
            <a:pathLst>
              <a:path w="21600" h="21600" extrusionOk="0">
                <a:moveTo>
                  <a:pt x="15849" y="0"/>
                </a:moveTo>
                <a:lnTo>
                  <a:pt x="0" y="0"/>
                </a:lnTo>
                <a:lnTo>
                  <a:pt x="0" y="21600"/>
                </a:lnTo>
                <a:lnTo>
                  <a:pt x="21600" y="21600"/>
                </a:lnTo>
                <a:lnTo>
                  <a:pt x="21600" y="10470"/>
                </a:lnTo>
                <a:cubicBezTo>
                  <a:pt x="21600" y="4617"/>
                  <a:pt x="19064" y="0"/>
                  <a:pt x="15849" y="0"/>
                </a:cubicBezTo>
                <a:close/>
              </a:path>
            </a:pathLst>
          </a:custGeom>
          <a:solidFill>
            <a:schemeClr val="accent5"/>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3" name="Shape">
            <a:extLst>
              <a:ext uri="{FF2B5EF4-FFF2-40B4-BE49-F238E27FC236}">
                <a16:creationId xmlns:a16="http://schemas.microsoft.com/office/drawing/2014/main" id="{D78F676C-6383-4E4B-ADF1-8EF9A07A13B7}"/>
              </a:ext>
            </a:extLst>
          </p:cNvPr>
          <p:cNvSpPr/>
          <p:nvPr/>
        </p:nvSpPr>
        <p:spPr>
          <a:xfrm>
            <a:off x="6480208" y="4173588"/>
            <a:ext cx="831931" cy="149556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11130" y="21600"/>
                </a:lnTo>
                <a:cubicBezTo>
                  <a:pt x="16901" y="21600"/>
                  <a:pt x="21600" y="18986"/>
                  <a:pt x="21600" y="15776"/>
                </a:cubicBezTo>
                <a:lnTo>
                  <a:pt x="21600" y="0"/>
                </a:lnTo>
                <a:lnTo>
                  <a:pt x="0" y="0"/>
                </a:lnTo>
                <a:lnTo>
                  <a:pt x="0" y="21600"/>
                </a:lnTo>
                <a:close/>
              </a:path>
            </a:pathLst>
          </a:custGeom>
          <a:solidFill>
            <a:schemeClr val="accent2"/>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4" name="Shape">
            <a:extLst>
              <a:ext uri="{FF2B5EF4-FFF2-40B4-BE49-F238E27FC236}">
                <a16:creationId xmlns:a16="http://schemas.microsoft.com/office/drawing/2014/main" id="{EC290E11-6646-4E9C-91E3-873CCF103403}"/>
              </a:ext>
            </a:extLst>
          </p:cNvPr>
          <p:cNvSpPr/>
          <p:nvPr/>
        </p:nvSpPr>
        <p:spPr>
          <a:xfrm>
            <a:off x="4860806" y="1538090"/>
            <a:ext cx="2470387" cy="831931"/>
          </a:xfrm>
          <a:custGeom>
            <a:avLst/>
            <a:gdLst/>
            <a:ahLst/>
            <a:cxnLst>
              <a:cxn ang="0">
                <a:pos x="wd2" y="hd2"/>
              </a:cxn>
              <a:cxn ang="5400000">
                <a:pos x="wd2" y="hd2"/>
              </a:cxn>
              <a:cxn ang="10800000">
                <a:pos x="wd2" y="hd2"/>
              </a:cxn>
              <a:cxn ang="16200000">
                <a:pos x="wd2" y="hd2"/>
              </a:cxn>
            </a:cxnLst>
            <a:rect l="0" t="0" r="r" b="b"/>
            <a:pathLst>
              <a:path w="21600" h="21600" extrusionOk="0">
                <a:moveTo>
                  <a:pt x="17963" y="0"/>
                </a:moveTo>
                <a:lnTo>
                  <a:pt x="3526" y="0"/>
                </a:lnTo>
                <a:cubicBezTo>
                  <a:pt x="1583" y="0"/>
                  <a:pt x="0" y="4699"/>
                  <a:pt x="0" y="10470"/>
                </a:cubicBezTo>
                <a:lnTo>
                  <a:pt x="0" y="21600"/>
                </a:lnTo>
                <a:lnTo>
                  <a:pt x="17963" y="21600"/>
                </a:lnTo>
                <a:cubicBezTo>
                  <a:pt x="19962" y="21600"/>
                  <a:pt x="21600" y="16736"/>
                  <a:pt x="21600" y="10800"/>
                </a:cubicBezTo>
                <a:cubicBezTo>
                  <a:pt x="21600" y="4864"/>
                  <a:pt x="19990" y="0"/>
                  <a:pt x="17963" y="0"/>
                </a:cubicBezTo>
                <a:close/>
              </a:path>
            </a:pathLst>
          </a:custGeom>
          <a:solidFill>
            <a:schemeClr val="accent6"/>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sp>
        <p:nvSpPr>
          <p:cNvPr id="35" name="Shape">
            <a:extLst>
              <a:ext uri="{FF2B5EF4-FFF2-40B4-BE49-F238E27FC236}">
                <a16:creationId xmlns:a16="http://schemas.microsoft.com/office/drawing/2014/main" id="{33FE92AE-DBA6-4A19-AA71-53BD96FA3DE9}"/>
              </a:ext>
            </a:extLst>
          </p:cNvPr>
          <p:cNvSpPr/>
          <p:nvPr/>
        </p:nvSpPr>
        <p:spPr>
          <a:xfrm>
            <a:off x="4860806" y="2522435"/>
            <a:ext cx="831931" cy="1508267"/>
          </a:xfrm>
          <a:custGeom>
            <a:avLst/>
            <a:gdLst/>
            <a:ahLst/>
            <a:cxnLst>
              <a:cxn ang="0">
                <a:pos x="wd2" y="hd2"/>
              </a:cxn>
              <a:cxn ang="5400000">
                <a:pos x="wd2" y="hd2"/>
              </a:cxn>
              <a:cxn ang="10800000">
                <a:pos x="wd2" y="hd2"/>
              </a:cxn>
              <a:cxn ang="16200000">
                <a:pos x="wd2" y="hd2"/>
              </a:cxn>
            </a:cxnLst>
            <a:rect l="0" t="0" r="r" b="b"/>
            <a:pathLst>
              <a:path w="21600" h="21600" extrusionOk="0">
                <a:moveTo>
                  <a:pt x="10882" y="21600"/>
                </a:moveTo>
                <a:lnTo>
                  <a:pt x="21600" y="21600"/>
                </a:lnTo>
                <a:lnTo>
                  <a:pt x="21600" y="0"/>
                </a:lnTo>
                <a:lnTo>
                  <a:pt x="0" y="0"/>
                </a:lnTo>
                <a:lnTo>
                  <a:pt x="0" y="15597"/>
                </a:lnTo>
                <a:cubicBezTo>
                  <a:pt x="0" y="18917"/>
                  <a:pt x="4864" y="21600"/>
                  <a:pt x="10882" y="21600"/>
                </a:cubicBezTo>
                <a:close/>
              </a:path>
            </a:pathLst>
          </a:custGeom>
          <a:solidFill>
            <a:schemeClr val="accent3"/>
          </a:solidFill>
          <a:ln w="12700">
            <a:miter lim="400000"/>
          </a:ln>
        </p:spPr>
        <p:txBody>
          <a:bodyPr lIns="38100" tIns="38100" rIns="38100" bIns="38100" anchor="ctr"/>
          <a:lstStyle/>
          <a:p>
            <a:pPr>
              <a:defRPr sz="3000">
                <a:solidFill>
                  <a:srgbClr val="FFFFFF"/>
                </a:solidFill>
                <a:effectLst>
                  <a:outerShdw blurRad="38100" dist="12700" dir="5400000" rotWithShape="0">
                    <a:srgbClr val="000000">
                      <a:alpha val="50000"/>
                    </a:srgbClr>
                  </a:outerShdw>
                </a:effectLst>
              </a:defRPr>
            </a:pPr>
            <a:endParaRPr/>
          </a:p>
        </p:txBody>
      </p:sp>
      <p:pic>
        <p:nvPicPr>
          <p:cNvPr id="36" name="Graphic 35" descr="Bullseye with solid fill">
            <a:extLst>
              <a:ext uri="{FF2B5EF4-FFF2-40B4-BE49-F238E27FC236}">
                <a16:creationId xmlns:a16="http://schemas.microsoft.com/office/drawing/2014/main" id="{7997DC5C-97BB-487C-8942-A731A0DB429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989341" y="4972946"/>
            <a:ext cx="566838" cy="566838"/>
          </a:xfrm>
          <a:prstGeom prst="rect">
            <a:avLst/>
          </a:prstGeom>
          <a:effectLst>
            <a:outerShdw blurRad="50800" dist="38100" dir="2700000" algn="tl" rotWithShape="0">
              <a:prstClr val="black">
                <a:alpha val="40000"/>
              </a:prstClr>
            </a:outerShdw>
          </a:effectLst>
        </p:spPr>
      </p:pic>
      <p:pic>
        <p:nvPicPr>
          <p:cNvPr id="37" name="Graphic 36" descr="Gears with solid fill">
            <a:extLst>
              <a:ext uri="{FF2B5EF4-FFF2-40B4-BE49-F238E27FC236}">
                <a16:creationId xmlns:a16="http://schemas.microsoft.com/office/drawing/2014/main" id="{C7AC6A53-995C-4552-8F85-B7491F9E4E6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13370" y="3331317"/>
            <a:ext cx="566838" cy="566838"/>
          </a:xfrm>
          <a:prstGeom prst="rect">
            <a:avLst/>
          </a:prstGeom>
          <a:effectLst>
            <a:outerShdw blurRad="50800" dist="38100" dir="2700000" algn="tl" rotWithShape="0">
              <a:prstClr val="black">
                <a:alpha val="40000"/>
              </a:prstClr>
            </a:outerShdw>
          </a:effectLst>
        </p:spPr>
      </p:pic>
      <p:pic>
        <p:nvPicPr>
          <p:cNvPr id="38" name="Graphic 37" descr="Hourglass 30% with solid fill">
            <a:extLst>
              <a:ext uri="{FF2B5EF4-FFF2-40B4-BE49-F238E27FC236}">
                <a16:creationId xmlns:a16="http://schemas.microsoft.com/office/drawing/2014/main" id="{E2CF72CB-BD8C-4B6F-BD0A-4B35EAA6440C}"/>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612754" y="4273562"/>
            <a:ext cx="566838" cy="566838"/>
          </a:xfrm>
          <a:prstGeom prst="rect">
            <a:avLst/>
          </a:prstGeom>
          <a:effectLst>
            <a:outerShdw blurRad="50800" dist="38100" dir="2700000" algn="tl" rotWithShape="0">
              <a:prstClr val="black">
                <a:alpha val="40000"/>
              </a:prstClr>
            </a:outerShdw>
          </a:effectLst>
        </p:spPr>
      </p:pic>
      <p:pic>
        <p:nvPicPr>
          <p:cNvPr id="39" name="Graphic 38" descr="Lightbulb with solid fill">
            <a:extLst>
              <a:ext uri="{FF2B5EF4-FFF2-40B4-BE49-F238E27FC236}">
                <a16:creationId xmlns:a16="http://schemas.microsoft.com/office/drawing/2014/main" id="{E826832C-8C04-4553-87BA-1A643D6E451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570708" y="1653246"/>
            <a:ext cx="566838" cy="566838"/>
          </a:xfrm>
          <a:prstGeom prst="rect">
            <a:avLst/>
          </a:prstGeom>
          <a:effectLst>
            <a:outerShdw blurRad="50800" dist="38100" dir="2700000" algn="tl" rotWithShape="0">
              <a:prstClr val="black">
                <a:alpha val="40000"/>
              </a:prstClr>
            </a:outerShdw>
          </a:effectLst>
        </p:spPr>
      </p:pic>
      <p:pic>
        <p:nvPicPr>
          <p:cNvPr id="40" name="Graphic 39" descr="Research with solid fill">
            <a:extLst>
              <a:ext uri="{FF2B5EF4-FFF2-40B4-BE49-F238E27FC236}">
                <a16:creationId xmlns:a16="http://schemas.microsoft.com/office/drawing/2014/main" id="{93D92E8F-B3BE-4508-8918-3EBDB400653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993352" y="2612881"/>
            <a:ext cx="566838" cy="566838"/>
          </a:xfrm>
          <a:prstGeom prst="rect">
            <a:avLst/>
          </a:prstGeom>
          <a:effectLst>
            <a:outerShdw blurRad="50800" dist="38100" dir="2700000" algn="tl" rotWithShape="0">
              <a:prstClr val="black">
                <a:alpha val="40000"/>
              </a:prstClr>
            </a:outerShdw>
          </a:effectLst>
        </p:spPr>
      </p:pic>
      <p:grpSp>
        <p:nvGrpSpPr>
          <p:cNvPr id="47" name="Group 46">
            <a:extLst>
              <a:ext uri="{FF2B5EF4-FFF2-40B4-BE49-F238E27FC236}">
                <a16:creationId xmlns:a16="http://schemas.microsoft.com/office/drawing/2014/main" id="{7C59D43A-38CA-4E37-B801-8112C56E0422}"/>
              </a:ext>
            </a:extLst>
          </p:cNvPr>
          <p:cNvGrpSpPr/>
          <p:nvPr/>
        </p:nvGrpSpPr>
        <p:grpSpPr>
          <a:xfrm>
            <a:off x="967362" y="4194335"/>
            <a:ext cx="2926080" cy="1474819"/>
            <a:chOff x="332936" y="2627766"/>
            <a:chExt cx="2926080" cy="1474819"/>
          </a:xfrm>
        </p:grpSpPr>
        <p:sp>
          <p:nvSpPr>
            <p:cNvPr id="48" name="TextBox 47">
              <a:extLst>
                <a:ext uri="{FF2B5EF4-FFF2-40B4-BE49-F238E27FC236}">
                  <a16:creationId xmlns:a16="http://schemas.microsoft.com/office/drawing/2014/main" id="{B2ED7808-B7E2-491D-A4A4-00F44E7DFD02}"/>
                </a:ext>
              </a:extLst>
            </p:cNvPr>
            <p:cNvSpPr txBox="1"/>
            <p:nvPr/>
          </p:nvSpPr>
          <p:spPr>
            <a:xfrm>
              <a:off x="332936" y="2627766"/>
              <a:ext cx="2926080" cy="461665"/>
            </a:xfrm>
            <a:prstGeom prst="rect">
              <a:avLst/>
            </a:prstGeom>
            <a:noFill/>
          </p:spPr>
          <p:txBody>
            <a:bodyPr wrap="square" lIns="0" rIns="548640" rtlCol="0" anchor="b">
              <a:spAutoFit/>
            </a:bodyPr>
            <a:lstStyle/>
            <a:p>
              <a:pPr algn="r"/>
              <a:r>
                <a:rPr lang="en-US" sz="2400" b="1" noProof="1">
                  <a:solidFill>
                    <a:schemeClr val="bg1"/>
                  </a:solidFill>
                </a:rPr>
                <a:t>Lorem Ipsum</a:t>
              </a:r>
            </a:p>
          </p:txBody>
        </p:sp>
        <p:sp>
          <p:nvSpPr>
            <p:cNvPr id="49" name="TextBox 48">
              <a:extLst>
                <a:ext uri="{FF2B5EF4-FFF2-40B4-BE49-F238E27FC236}">
                  <a16:creationId xmlns:a16="http://schemas.microsoft.com/office/drawing/2014/main" id="{FCC330BE-33AA-410A-A779-0AAE761D6166}"/>
                </a:ext>
              </a:extLst>
            </p:cNvPr>
            <p:cNvSpPr txBox="1"/>
            <p:nvPr/>
          </p:nvSpPr>
          <p:spPr>
            <a:xfrm>
              <a:off x="332936" y="3086922"/>
              <a:ext cx="2926080" cy="101566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a:t>
              </a:r>
            </a:p>
          </p:txBody>
        </p:sp>
      </p:grpSp>
      <p:pic>
        <p:nvPicPr>
          <p:cNvPr id="50" name="Graphic 49" descr="Bullseye with solid fill">
            <a:extLst>
              <a:ext uri="{FF2B5EF4-FFF2-40B4-BE49-F238E27FC236}">
                <a16:creationId xmlns:a16="http://schemas.microsoft.com/office/drawing/2014/main" id="{C5AF4E1A-4F27-44E0-994C-27431DE57F68}"/>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3417954" y="4187423"/>
            <a:ext cx="475488" cy="475488"/>
          </a:xfrm>
          <a:prstGeom prst="rect">
            <a:avLst/>
          </a:prstGeom>
        </p:spPr>
      </p:pic>
      <p:grpSp>
        <p:nvGrpSpPr>
          <p:cNvPr id="14" name="Group 13">
            <a:extLst>
              <a:ext uri="{FF2B5EF4-FFF2-40B4-BE49-F238E27FC236}">
                <a16:creationId xmlns:a16="http://schemas.microsoft.com/office/drawing/2014/main" id="{2FB78E59-73B5-4A57-8110-4E49F262427B}"/>
              </a:ext>
            </a:extLst>
          </p:cNvPr>
          <p:cNvGrpSpPr/>
          <p:nvPr/>
        </p:nvGrpSpPr>
        <p:grpSpPr>
          <a:xfrm>
            <a:off x="8298558" y="1538090"/>
            <a:ext cx="2926080" cy="1290153"/>
            <a:chOff x="332936" y="2627766"/>
            <a:chExt cx="2926080" cy="1290153"/>
          </a:xfrm>
        </p:grpSpPr>
        <p:sp>
          <p:nvSpPr>
            <p:cNvPr id="15" name="TextBox 14">
              <a:extLst>
                <a:ext uri="{FF2B5EF4-FFF2-40B4-BE49-F238E27FC236}">
                  <a16:creationId xmlns:a16="http://schemas.microsoft.com/office/drawing/2014/main" id="{922BB62B-73BE-4E17-8395-D0D2ABEA996E}"/>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16" name="TextBox 15">
              <a:extLst>
                <a:ext uri="{FF2B5EF4-FFF2-40B4-BE49-F238E27FC236}">
                  <a16:creationId xmlns:a16="http://schemas.microsoft.com/office/drawing/2014/main" id="{EE4EA5AD-8FC6-4B4D-8EA5-52C06050F207}"/>
                </a:ext>
              </a:extLst>
            </p:cNvPr>
            <p:cNvSpPr txBox="1"/>
            <p:nvPr/>
          </p:nvSpPr>
          <p:spPr>
            <a:xfrm>
              <a:off x="332936" y="3086922"/>
              <a:ext cx="2926080" cy="83099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a:t>
              </a:r>
            </a:p>
          </p:txBody>
        </p:sp>
      </p:grpSp>
      <p:grpSp>
        <p:nvGrpSpPr>
          <p:cNvPr id="41" name="Group 40">
            <a:extLst>
              <a:ext uri="{FF2B5EF4-FFF2-40B4-BE49-F238E27FC236}">
                <a16:creationId xmlns:a16="http://schemas.microsoft.com/office/drawing/2014/main" id="{55D06B8A-5ED4-4E35-A275-5B068722910D}"/>
              </a:ext>
            </a:extLst>
          </p:cNvPr>
          <p:cNvGrpSpPr/>
          <p:nvPr/>
        </p:nvGrpSpPr>
        <p:grpSpPr>
          <a:xfrm>
            <a:off x="8298558" y="4379001"/>
            <a:ext cx="2926080" cy="1290153"/>
            <a:chOff x="332936" y="2627766"/>
            <a:chExt cx="2926080" cy="1290153"/>
          </a:xfrm>
        </p:grpSpPr>
        <p:sp>
          <p:nvSpPr>
            <p:cNvPr id="42" name="TextBox 41">
              <a:extLst>
                <a:ext uri="{FF2B5EF4-FFF2-40B4-BE49-F238E27FC236}">
                  <a16:creationId xmlns:a16="http://schemas.microsoft.com/office/drawing/2014/main" id="{8AE3FCE1-5F15-486F-9D36-24DCEF8C9C5D}"/>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43" name="TextBox 42">
              <a:extLst>
                <a:ext uri="{FF2B5EF4-FFF2-40B4-BE49-F238E27FC236}">
                  <a16:creationId xmlns:a16="http://schemas.microsoft.com/office/drawing/2014/main" id="{5685BFF6-5D6E-42AB-84BB-82DE63E20D62}"/>
                </a:ext>
              </a:extLst>
            </p:cNvPr>
            <p:cNvSpPr txBox="1"/>
            <p:nvPr/>
          </p:nvSpPr>
          <p:spPr>
            <a:xfrm>
              <a:off x="332936" y="3086922"/>
              <a:ext cx="2926080" cy="83099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a:t>
              </a:r>
            </a:p>
          </p:txBody>
        </p:sp>
      </p:grpSp>
      <p:grpSp>
        <p:nvGrpSpPr>
          <p:cNvPr id="44" name="Group 43">
            <a:extLst>
              <a:ext uri="{FF2B5EF4-FFF2-40B4-BE49-F238E27FC236}">
                <a16:creationId xmlns:a16="http://schemas.microsoft.com/office/drawing/2014/main" id="{2C4EA92A-B8F6-4E65-89B5-4064087A1A16}"/>
              </a:ext>
            </a:extLst>
          </p:cNvPr>
          <p:cNvGrpSpPr/>
          <p:nvPr/>
        </p:nvGrpSpPr>
        <p:grpSpPr>
          <a:xfrm>
            <a:off x="8298558" y="2958545"/>
            <a:ext cx="2926080" cy="1290153"/>
            <a:chOff x="332936" y="2627766"/>
            <a:chExt cx="2926080" cy="1290153"/>
          </a:xfrm>
        </p:grpSpPr>
        <p:sp>
          <p:nvSpPr>
            <p:cNvPr id="45" name="TextBox 44">
              <a:extLst>
                <a:ext uri="{FF2B5EF4-FFF2-40B4-BE49-F238E27FC236}">
                  <a16:creationId xmlns:a16="http://schemas.microsoft.com/office/drawing/2014/main" id="{F50C36C2-DD45-4705-BBC1-BE2534F2D2F3}"/>
                </a:ext>
              </a:extLst>
            </p:cNvPr>
            <p:cNvSpPr txBox="1"/>
            <p:nvPr/>
          </p:nvSpPr>
          <p:spPr>
            <a:xfrm>
              <a:off x="332936" y="2627766"/>
              <a:ext cx="2926080" cy="461665"/>
            </a:xfrm>
            <a:prstGeom prst="rect">
              <a:avLst/>
            </a:prstGeom>
            <a:noFill/>
          </p:spPr>
          <p:txBody>
            <a:bodyPr wrap="square" lIns="548640" rIns="0" rtlCol="0" anchor="b">
              <a:spAutoFit/>
            </a:bodyPr>
            <a:lstStyle/>
            <a:p>
              <a:r>
                <a:rPr lang="en-US" sz="2400" b="1" noProof="1">
                  <a:solidFill>
                    <a:schemeClr val="bg1"/>
                  </a:solidFill>
                </a:rPr>
                <a:t>Lorem Ipsum</a:t>
              </a:r>
            </a:p>
          </p:txBody>
        </p:sp>
        <p:sp>
          <p:nvSpPr>
            <p:cNvPr id="46" name="TextBox 45">
              <a:extLst>
                <a:ext uri="{FF2B5EF4-FFF2-40B4-BE49-F238E27FC236}">
                  <a16:creationId xmlns:a16="http://schemas.microsoft.com/office/drawing/2014/main" id="{D8C1BE52-7868-4064-B55E-9CED20456BF8}"/>
                </a:ext>
              </a:extLst>
            </p:cNvPr>
            <p:cNvSpPr txBox="1"/>
            <p:nvPr/>
          </p:nvSpPr>
          <p:spPr>
            <a:xfrm>
              <a:off x="332936" y="3086922"/>
              <a:ext cx="2926080" cy="83099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a:t>
              </a:r>
            </a:p>
          </p:txBody>
        </p:sp>
      </p:grpSp>
      <p:pic>
        <p:nvPicPr>
          <p:cNvPr id="51" name="Graphic 50" descr="Gears with solid fill">
            <a:extLst>
              <a:ext uri="{FF2B5EF4-FFF2-40B4-BE49-F238E27FC236}">
                <a16:creationId xmlns:a16="http://schemas.microsoft.com/office/drawing/2014/main" id="{1A9CBB75-EA4C-420E-93A6-2D0F966BE3E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298558" y="2964366"/>
            <a:ext cx="475488" cy="475488"/>
          </a:xfrm>
          <a:prstGeom prst="rect">
            <a:avLst/>
          </a:prstGeom>
        </p:spPr>
      </p:pic>
      <p:pic>
        <p:nvPicPr>
          <p:cNvPr id="52" name="Graphic 51" descr="Hourglass 30% with solid fill">
            <a:extLst>
              <a:ext uri="{FF2B5EF4-FFF2-40B4-BE49-F238E27FC236}">
                <a16:creationId xmlns:a16="http://schemas.microsoft.com/office/drawing/2014/main" id="{2BF03C76-ADD5-4B83-8002-70EE690B6DEF}"/>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298558" y="4386897"/>
            <a:ext cx="475488" cy="475488"/>
          </a:xfrm>
          <a:prstGeom prst="rect">
            <a:avLst/>
          </a:prstGeom>
        </p:spPr>
      </p:pic>
      <p:pic>
        <p:nvPicPr>
          <p:cNvPr id="53" name="Graphic 52" descr="Lightbulb with solid fill">
            <a:extLst>
              <a:ext uri="{FF2B5EF4-FFF2-40B4-BE49-F238E27FC236}">
                <a16:creationId xmlns:a16="http://schemas.microsoft.com/office/drawing/2014/main" id="{5233DE2C-0165-4E61-A32C-4C796F13B431}"/>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298558" y="1520120"/>
            <a:ext cx="475488" cy="475488"/>
          </a:xfrm>
          <a:prstGeom prst="rect">
            <a:avLst/>
          </a:prstGeom>
        </p:spPr>
      </p:pic>
      <p:pic>
        <p:nvPicPr>
          <p:cNvPr id="54" name="Graphic 53" descr="Research with solid fill">
            <a:extLst>
              <a:ext uri="{FF2B5EF4-FFF2-40B4-BE49-F238E27FC236}">
                <a16:creationId xmlns:a16="http://schemas.microsoft.com/office/drawing/2014/main" id="{D49993A6-3F4F-46ED-B907-02A918108995}"/>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3417954" y="2188719"/>
            <a:ext cx="475488" cy="475488"/>
          </a:xfrm>
          <a:prstGeom prst="rect">
            <a:avLst/>
          </a:prstGeom>
        </p:spPr>
      </p:pic>
    </p:spTree>
    <p:extLst>
      <p:ext uri="{BB962C8B-B14F-4D97-AF65-F5344CB8AC3E}">
        <p14:creationId xmlns:p14="http://schemas.microsoft.com/office/powerpoint/2010/main" val="2620885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8497</TotalTime>
  <Words>413</Words>
  <PresentationFormat>Widescreen</PresentationFormat>
  <Paragraphs>28</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Number Five – Slide Template</vt:lpstr>
      <vt:lpstr>Number Five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Five</dc:title>
  <dc:creator>PresentationGO.com</dc:creator>
  <dc:description>© Copyright PresentationGO.com</dc:description>
  <dcterms:created xsi:type="dcterms:W3CDTF">2014-11-26T05:14:11Z</dcterms:created>
  <dcterms:modified xsi:type="dcterms:W3CDTF">2021-10-13T15:47:47Z</dcterms:modified>
  <cp:category>Graphics &amp; Metaphors</cp:category>
</cp:coreProperties>
</file>