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6" r:id="rId4"/>
    <p:sldId id="357"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00" d="100"/>
          <a:sy n="100" d="100"/>
        </p:scale>
        <p:origin x="576" y="7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10/13/2021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967135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845169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10/13/2021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18" Type="http://schemas.openxmlformats.org/officeDocument/2006/relationships/image" Target="../media/image1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17" Type="http://schemas.openxmlformats.org/officeDocument/2006/relationships/image" Target="../media/image17.png"/><Relationship Id="rId2" Type="http://schemas.openxmlformats.org/officeDocument/2006/relationships/notesSlide" Target="../notesSlides/notesSlide1.xml"/><Relationship Id="rId16" Type="http://schemas.openxmlformats.org/officeDocument/2006/relationships/image" Target="../media/image16.svg"/><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18" Type="http://schemas.openxmlformats.org/officeDocument/2006/relationships/image" Target="../media/image1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20.svg"/><Relationship Id="rId17" Type="http://schemas.openxmlformats.org/officeDocument/2006/relationships/image" Target="../media/image17.png"/><Relationship Id="rId2" Type="http://schemas.openxmlformats.org/officeDocument/2006/relationships/notesSlide" Target="../notesSlides/notesSlide2.xml"/><Relationship Id="rId16" Type="http://schemas.openxmlformats.org/officeDocument/2006/relationships/image" Target="../media/image16.svg"/><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9.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Number Four – Slide Template</a:t>
            </a:r>
          </a:p>
        </p:txBody>
      </p:sp>
      <p:grpSp>
        <p:nvGrpSpPr>
          <p:cNvPr id="8" name="Group 7">
            <a:extLst>
              <a:ext uri="{FF2B5EF4-FFF2-40B4-BE49-F238E27FC236}">
                <a16:creationId xmlns:a16="http://schemas.microsoft.com/office/drawing/2014/main" id="{E07EE420-4512-45AC-AE37-9F560D37A476}"/>
              </a:ext>
            </a:extLst>
          </p:cNvPr>
          <p:cNvGrpSpPr/>
          <p:nvPr/>
        </p:nvGrpSpPr>
        <p:grpSpPr>
          <a:xfrm>
            <a:off x="725522" y="1969414"/>
            <a:ext cx="2194560" cy="1413892"/>
            <a:chOff x="332936" y="2555951"/>
            <a:chExt cx="2926080" cy="1885189"/>
          </a:xfrm>
        </p:grpSpPr>
        <p:sp>
          <p:nvSpPr>
            <p:cNvPr id="9" name="TextBox 8">
              <a:extLst>
                <a:ext uri="{FF2B5EF4-FFF2-40B4-BE49-F238E27FC236}">
                  <a16:creationId xmlns:a16="http://schemas.microsoft.com/office/drawing/2014/main" id="{057FD5F8-EDF0-4BB4-8166-3BE1AB1C3FC1}"/>
                </a:ext>
              </a:extLst>
            </p:cNvPr>
            <p:cNvSpPr txBox="1"/>
            <p:nvPr/>
          </p:nvSpPr>
          <p:spPr>
            <a:xfrm>
              <a:off x="332936" y="2555951"/>
              <a:ext cx="2926080" cy="533480"/>
            </a:xfrm>
            <a:prstGeom prst="rect">
              <a:avLst/>
            </a:prstGeom>
            <a:noFill/>
          </p:spPr>
          <p:txBody>
            <a:bodyPr wrap="square" lIns="0" rIns="411480" rtlCol="0" anchor="b">
              <a:spAutoFit/>
            </a:bodyPr>
            <a:lstStyle/>
            <a:p>
              <a:pPr algn="r"/>
              <a:r>
                <a:rPr lang="en-US" sz="2000" b="1" noProof="1"/>
                <a:t>Lorem Ipsum</a:t>
              </a:r>
            </a:p>
          </p:txBody>
        </p:sp>
        <p:sp>
          <p:nvSpPr>
            <p:cNvPr id="10" name="TextBox 9">
              <a:extLst>
                <a:ext uri="{FF2B5EF4-FFF2-40B4-BE49-F238E27FC236}">
                  <a16:creationId xmlns:a16="http://schemas.microsoft.com/office/drawing/2014/main" id="{1B82FAB5-74F5-4645-A603-0E2D5B5A805D}"/>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14" name="Group 13">
            <a:extLst>
              <a:ext uri="{FF2B5EF4-FFF2-40B4-BE49-F238E27FC236}">
                <a16:creationId xmlns:a16="http://schemas.microsoft.com/office/drawing/2014/main" id="{2FB78E59-73B5-4A57-8110-4E49F262427B}"/>
              </a:ext>
            </a:extLst>
          </p:cNvPr>
          <p:cNvGrpSpPr/>
          <p:nvPr/>
        </p:nvGrpSpPr>
        <p:grpSpPr>
          <a:xfrm>
            <a:off x="6223918" y="1957165"/>
            <a:ext cx="2194560" cy="1413892"/>
            <a:chOff x="332936" y="2555951"/>
            <a:chExt cx="2926080" cy="1885189"/>
          </a:xfrm>
        </p:grpSpPr>
        <p:sp>
          <p:nvSpPr>
            <p:cNvPr id="15" name="TextBox 14">
              <a:extLst>
                <a:ext uri="{FF2B5EF4-FFF2-40B4-BE49-F238E27FC236}">
                  <a16:creationId xmlns:a16="http://schemas.microsoft.com/office/drawing/2014/main" id="{922BB62B-73BE-4E17-8395-D0D2ABEA996E}"/>
                </a:ext>
              </a:extLst>
            </p:cNvPr>
            <p:cNvSpPr txBox="1"/>
            <p:nvPr/>
          </p:nvSpPr>
          <p:spPr>
            <a:xfrm>
              <a:off x="332936" y="2555951"/>
              <a:ext cx="2926080" cy="533480"/>
            </a:xfrm>
            <a:prstGeom prst="rect">
              <a:avLst/>
            </a:prstGeom>
            <a:noFill/>
          </p:spPr>
          <p:txBody>
            <a:bodyPr wrap="square" lIns="411480" rIns="0" rtlCol="0" anchor="b">
              <a:spAutoFit/>
            </a:bodyPr>
            <a:lstStyle/>
            <a:p>
              <a:r>
                <a:rPr lang="en-US" sz="2000" b="1" noProof="1"/>
                <a:t>Lorem Ipsum</a:t>
              </a:r>
            </a:p>
          </p:txBody>
        </p:sp>
        <p:sp>
          <p:nvSpPr>
            <p:cNvPr id="16" name="TextBox 15">
              <a:extLst>
                <a:ext uri="{FF2B5EF4-FFF2-40B4-BE49-F238E27FC236}">
                  <a16:creationId xmlns:a16="http://schemas.microsoft.com/office/drawing/2014/main" id="{EE4EA5AD-8FC6-4B4D-8EA5-52C06050F207}"/>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42" name="Group 41">
            <a:extLst>
              <a:ext uri="{FF2B5EF4-FFF2-40B4-BE49-F238E27FC236}">
                <a16:creationId xmlns:a16="http://schemas.microsoft.com/office/drawing/2014/main" id="{0B5E4C4B-D074-4737-8980-1780DDD21094}"/>
              </a:ext>
            </a:extLst>
          </p:cNvPr>
          <p:cNvGrpSpPr/>
          <p:nvPr/>
        </p:nvGrpSpPr>
        <p:grpSpPr>
          <a:xfrm>
            <a:off x="6223918" y="3804316"/>
            <a:ext cx="2194560" cy="1413892"/>
            <a:chOff x="332936" y="2555951"/>
            <a:chExt cx="2926080" cy="1885189"/>
          </a:xfrm>
        </p:grpSpPr>
        <p:sp>
          <p:nvSpPr>
            <p:cNvPr id="43" name="TextBox 42">
              <a:extLst>
                <a:ext uri="{FF2B5EF4-FFF2-40B4-BE49-F238E27FC236}">
                  <a16:creationId xmlns:a16="http://schemas.microsoft.com/office/drawing/2014/main" id="{4CF8482B-A5FC-4E37-A7EF-768D9EA7F937}"/>
                </a:ext>
              </a:extLst>
            </p:cNvPr>
            <p:cNvSpPr txBox="1"/>
            <p:nvPr/>
          </p:nvSpPr>
          <p:spPr>
            <a:xfrm>
              <a:off x="332936" y="2555951"/>
              <a:ext cx="2926080" cy="533480"/>
            </a:xfrm>
            <a:prstGeom prst="rect">
              <a:avLst/>
            </a:prstGeom>
            <a:noFill/>
          </p:spPr>
          <p:txBody>
            <a:bodyPr wrap="square" lIns="411480" rIns="0" rtlCol="0" anchor="b">
              <a:spAutoFit/>
            </a:bodyPr>
            <a:lstStyle/>
            <a:p>
              <a:r>
                <a:rPr lang="en-US" sz="2000" b="1" noProof="1"/>
                <a:t>Lorem Ipsum</a:t>
              </a:r>
            </a:p>
          </p:txBody>
        </p:sp>
        <p:sp>
          <p:nvSpPr>
            <p:cNvPr id="44" name="TextBox 43">
              <a:extLst>
                <a:ext uri="{FF2B5EF4-FFF2-40B4-BE49-F238E27FC236}">
                  <a16:creationId xmlns:a16="http://schemas.microsoft.com/office/drawing/2014/main" id="{75E9CB70-FEC0-4022-B901-318B39B6B45C}"/>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32" name="Shape">
            <a:extLst>
              <a:ext uri="{FF2B5EF4-FFF2-40B4-BE49-F238E27FC236}">
                <a16:creationId xmlns:a16="http://schemas.microsoft.com/office/drawing/2014/main" id="{17F09B90-318B-42D7-958D-43DE365C3FEE}"/>
              </a:ext>
            </a:extLst>
          </p:cNvPr>
          <p:cNvSpPr/>
          <p:nvPr/>
        </p:nvSpPr>
        <p:spPr>
          <a:xfrm>
            <a:off x="3646796" y="3241666"/>
            <a:ext cx="1850409" cy="623948"/>
          </a:xfrm>
          <a:custGeom>
            <a:avLst/>
            <a:gdLst/>
            <a:ahLst/>
            <a:cxnLst>
              <a:cxn ang="0">
                <a:pos x="wd2" y="hd2"/>
              </a:cxn>
              <a:cxn ang="5400000">
                <a:pos x="wd2" y="hd2"/>
              </a:cxn>
              <a:cxn ang="10800000">
                <a:pos x="wd2" y="hd2"/>
              </a:cxn>
              <a:cxn ang="16200000">
                <a:pos x="wd2" y="hd2"/>
              </a:cxn>
            </a:cxnLst>
            <a:rect l="0" t="0" r="r" b="b"/>
            <a:pathLst>
              <a:path w="21600" h="21600" extrusionOk="0">
                <a:moveTo>
                  <a:pt x="0" y="11130"/>
                </a:moveTo>
                <a:cubicBezTo>
                  <a:pt x="0" y="16901"/>
                  <a:pt x="1585" y="21600"/>
                  <a:pt x="3530" y="21600"/>
                </a:cubicBezTo>
                <a:lnTo>
                  <a:pt x="21600" y="21600"/>
                </a:lnTo>
                <a:lnTo>
                  <a:pt x="21600" y="0"/>
                </a:lnTo>
                <a:lnTo>
                  <a:pt x="0" y="0"/>
                </a:lnTo>
                <a:lnTo>
                  <a:pt x="0" y="11130"/>
                </a:ln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3" name="Shape">
            <a:extLst>
              <a:ext uri="{FF2B5EF4-FFF2-40B4-BE49-F238E27FC236}">
                <a16:creationId xmlns:a16="http://schemas.microsoft.com/office/drawing/2014/main" id="{503AC517-94A2-4EDE-BE91-8322A2EE1CF2}"/>
              </a:ext>
            </a:extLst>
          </p:cNvPr>
          <p:cNvSpPr/>
          <p:nvPr/>
        </p:nvSpPr>
        <p:spPr>
          <a:xfrm>
            <a:off x="4873255" y="2004488"/>
            <a:ext cx="623948" cy="112168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64" y="0"/>
                  <a:pt x="0" y="2706"/>
                  <a:pt x="0" y="6008"/>
                </a:cubicBezTo>
                <a:lnTo>
                  <a:pt x="0" y="21600"/>
                </a:lnTo>
                <a:lnTo>
                  <a:pt x="21600" y="21600"/>
                </a:lnTo>
                <a:lnTo>
                  <a:pt x="21600" y="6008"/>
                </a:lnTo>
                <a:cubicBezTo>
                  <a:pt x="21600" y="2706"/>
                  <a:pt x="16818" y="0"/>
                  <a:pt x="10800" y="0"/>
                </a:cubicBezTo>
                <a:close/>
              </a:path>
            </a:pathLst>
          </a:custGeom>
          <a:solidFill>
            <a:schemeClr val="accent5"/>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4" name="Shape">
            <a:extLst>
              <a:ext uri="{FF2B5EF4-FFF2-40B4-BE49-F238E27FC236}">
                <a16:creationId xmlns:a16="http://schemas.microsoft.com/office/drawing/2014/main" id="{D8159248-850F-4AB3-993C-A8C45DA0B294}"/>
              </a:ext>
            </a:extLst>
          </p:cNvPr>
          <p:cNvSpPr/>
          <p:nvPr/>
        </p:nvSpPr>
        <p:spPr>
          <a:xfrm>
            <a:off x="3646796" y="2004488"/>
            <a:ext cx="623952" cy="1121680"/>
          </a:xfrm>
          <a:custGeom>
            <a:avLst/>
            <a:gdLst/>
            <a:ahLst/>
            <a:cxnLst>
              <a:cxn ang="0">
                <a:pos x="wd2" y="hd2"/>
              </a:cxn>
              <a:cxn ang="5400000">
                <a:pos x="wd2" y="hd2"/>
              </a:cxn>
              <a:cxn ang="10800000">
                <a:pos x="wd2" y="hd2"/>
              </a:cxn>
              <a:cxn ang="16200000">
                <a:pos x="wd2" y="hd2"/>
              </a:cxn>
            </a:cxnLst>
            <a:rect l="0" t="0" r="r" b="b"/>
            <a:pathLst>
              <a:path w="21600" h="21600" extrusionOk="0">
                <a:moveTo>
                  <a:pt x="21600" y="6008"/>
                </a:moveTo>
                <a:cubicBezTo>
                  <a:pt x="21600" y="2706"/>
                  <a:pt x="16736" y="0"/>
                  <a:pt x="10800" y="0"/>
                </a:cubicBezTo>
                <a:cubicBezTo>
                  <a:pt x="4864" y="0"/>
                  <a:pt x="0" y="2706"/>
                  <a:pt x="0" y="6008"/>
                </a:cubicBezTo>
                <a:lnTo>
                  <a:pt x="0" y="21600"/>
                </a:lnTo>
                <a:lnTo>
                  <a:pt x="21600" y="21600"/>
                </a:lnTo>
                <a:lnTo>
                  <a:pt x="21600" y="6008"/>
                </a:lnTo>
                <a:close/>
              </a:path>
            </a:pathLst>
          </a:custGeom>
          <a:solidFill>
            <a:schemeClr val="accent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5" name="Shape">
            <a:extLst>
              <a:ext uri="{FF2B5EF4-FFF2-40B4-BE49-F238E27FC236}">
                <a16:creationId xmlns:a16="http://schemas.microsoft.com/office/drawing/2014/main" id="{01A4F09C-D0BA-49CB-B96D-F81FD04EE52A}"/>
              </a:ext>
            </a:extLst>
          </p:cNvPr>
          <p:cNvSpPr/>
          <p:nvPr/>
        </p:nvSpPr>
        <p:spPr>
          <a:xfrm>
            <a:off x="4873253" y="3981111"/>
            <a:ext cx="623952" cy="1121680"/>
          </a:xfrm>
          <a:custGeom>
            <a:avLst/>
            <a:gdLst/>
            <a:ahLst/>
            <a:cxnLst>
              <a:cxn ang="0">
                <a:pos x="wd2" y="hd2"/>
              </a:cxn>
              <a:cxn ang="5400000">
                <a:pos x="wd2" y="hd2"/>
              </a:cxn>
              <a:cxn ang="10800000">
                <a:pos x="wd2" y="hd2"/>
              </a:cxn>
              <a:cxn ang="16200000">
                <a:pos x="wd2" y="hd2"/>
              </a:cxn>
            </a:cxnLst>
            <a:rect l="0" t="0" r="r" b="b"/>
            <a:pathLst>
              <a:path w="21600" h="21600" extrusionOk="0">
                <a:moveTo>
                  <a:pt x="0" y="15592"/>
                </a:moveTo>
                <a:cubicBezTo>
                  <a:pt x="0" y="18894"/>
                  <a:pt x="4864" y="21600"/>
                  <a:pt x="10800" y="21600"/>
                </a:cubicBezTo>
                <a:cubicBezTo>
                  <a:pt x="16736" y="21600"/>
                  <a:pt x="21600" y="18894"/>
                  <a:pt x="21600" y="15592"/>
                </a:cubicBezTo>
                <a:lnTo>
                  <a:pt x="21600" y="0"/>
                </a:lnTo>
                <a:lnTo>
                  <a:pt x="0" y="0"/>
                </a:lnTo>
                <a:lnTo>
                  <a:pt x="0" y="15592"/>
                </a:ln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49" name="Graphic 48" descr="Bullseye with solid fill">
            <a:extLst>
              <a:ext uri="{FF2B5EF4-FFF2-40B4-BE49-F238E27FC236}">
                <a16:creationId xmlns:a16="http://schemas.microsoft.com/office/drawing/2014/main" id="{A8BEC38B-B760-42FC-9910-1A0C7548C6F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72664" y="2113660"/>
            <a:ext cx="425129" cy="425129"/>
          </a:xfrm>
          <a:prstGeom prst="rect">
            <a:avLst/>
          </a:prstGeom>
          <a:effectLst>
            <a:outerShdw blurRad="50800" dist="38100" dir="2700000" algn="tl" rotWithShape="0">
              <a:prstClr val="black">
                <a:alpha val="40000"/>
              </a:prstClr>
            </a:outerShdw>
          </a:effectLst>
        </p:spPr>
      </p:pic>
      <p:pic>
        <p:nvPicPr>
          <p:cNvPr id="50" name="Graphic 49" descr="Database with solid fill">
            <a:extLst>
              <a:ext uri="{FF2B5EF4-FFF2-40B4-BE49-F238E27FC236}">
                <a16:creationId xmlns:a16="http://schemas.microsoft.com/office/drawing/2014/main" id="{366265D5-37DE-4C48-A6FF-995CF7DDFDE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972664" y="4521969"/>
            <a:ext cx="425129" cy="425129"/>
          </a:xfrm>
          <a:prstGeom prst="rect">
            <a:avLst/>
          </a:prstGeom>
          <a:effectLst>
            <a:outerShdw blurRad="50800" dist="38100" dir="2700000" algn="tl" rotWithShape="0">
              <a:prstClr val="black">
                <a:alpha val="40000"/>
              </a:prstClr>
            </a:outerShdw>
          </a:effectLst>
        </p:spPr>
      </p:pic>
      <p:pic>
        <p:nvPicPr>
          <p:cNvPr id="51" name="Graphic 50" descr="Gears with solid fill">
            <a:extLst>
              <a:ext uri="{FF2B5EF4-FFF2-40B4-BE49-F238E27FC236}">
                <a16:creationId xmlns:a16="http://schemas.microsoft.com/office/drawing/2014/main" id="{5B93EED6-3B27-4C57-8724-B0B32909B65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72664" y="3341074"/>
            <a:ext cx="425129" cy="425129"/>
          </a:xfrm>
          <a:prstGeom prst="rect">
            <a:avLst/>
          </a:prstGeom>
          <a:effectLst>
            <a:outerShdw blurRad="50800" dist="38100" dir="2700000" algn="tl" rotWithShape="0">
              <a:prstClr val="black">
                <a:alpha val="40000"/>
              </a:prstClr>
            </a:outerShdw>
          </a:effectLst>
        </p:spPr>
      </p:pic>
      <p:pic>
        <p:nvPicPr>
          <p:cNvPr id="52" name="Graphic 51" descr="Lightbulb with solid fill">
            <a:extLst>
              <a:ext uri="{FF2B5EF4-FFF2-40B4-BE49-F238E27FC236}">
                <a16:creationId xmlns:a16="http://schemas.microsoft.com/office/drawing/2014/main" id="{60B08759-8ED6-45C3-8DEE-C855C636814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746209" y="2113660"/>
            <a:ext cx="425129" cy="425129"/>
          </a:xfrm>
          <a:prstGeom prst="rect">
            <a:avLst/>
          </a:prstGeom>
          <a:effectLst>
            <a:outerShdw blurRad="50800" dist="38100" dir="2700000" algn="tl" rotWithShape="0">
              <a:prstClr val="black">
                <a:alpha val="40000"/>
              </a:prstClr>
            </a:outerShdw>
          </a:effectLst>
        </p:spPr>
      </p:pic>
      <p:grpSp>
        <p:nvGrpSpPr>
          <p:cNvPr id="53" name="Group 52">
            <a:extLst>
              <a:ext uri="{FF2B5EF4-FFF2-40B4-BE49-F238E27FC236}">
                <a16:creationId xmlns:a16="http://schemas.microsoft.com/office/drawing/2014/main" id="{399BFC19-8D75-4594-946C-79A6B5D2AFC3}"/>
              </a:ext>
            </a:extLst>
          </p:cNvPr>
          <p:cNvGrpSpPr/>
          <p:nvPr/>
        </p:nvGrpSpPr>
        <p:grpSpPr>
          <a:xfrm>
            <a:off x="2155659" y="4472789"/>
            <a:ext cx="2194560" cy="1260003"/>
            <a:chOff x="332936" y="2555951"/>
            <a:chExt cx="2926080" cy="1680003"/>
          </a:xfrm>
        </p:grpSpPr>
        <p:sp>
          <p:nvSpPr>
            <p:cNvPr id="54" name="TextBox 53">
              <a:extLst>
                <a:ext uri="{FF2B5EF4-FFF2-40B4-BE49-F238E27FC236}">
                  <a16:creationId xmlns:a16="http://schemas.microsoft.com/office/drawing/2014/main" id="{E369B529-76E4-4C7B-8BA8-483263B5D7FF}"/>
                </a:ext>
              </a:extLst>
            </p:cNvPr>
            <p:cNvSpPr txBox="1"/>
            <p:nvPr/>
          </p:nvSpPr>
          <p:spPr>
            <a:xfrm>
              <a:off x="332936" y="2555951"/>
              <a:ext cx="2926080" cy="533480"/>
            </a:xfrm>
            <a:prstGeom prst="rect">
              <a:avLst/>
            </a:prstGeom>
            <a:noFill/>
          </p:spPr>
          <p:txBody>
            <a:bodyPr wrap="square" lIns="0" rIns="411480" rtlCol="0" anchor="b">
              <a:spAutoFit/>
            </a:bodyPr>
            <a:lstStyle/>
            <a:p>
              <a:pPr algn="r"/>
              <a:r>
                <a:rPr lang="en-US" sz="2000" b="1" noProof="1"/>
                <a:t>Lorem Ipsum</a:t>
              </a:r>
            </a:p>
          </p:txBody>
        </p:sp>
        <p:sp>
          <p:nvSpPr>
            <p:cNvPr id="55" name="TextBox 54">
              <a:extLst>
                <a:ext uri="{FF2B5EF4-FFF2-40B4-BE49-F238E27FC236}">
                  <a16:creationId xmlns:a16="http://schemas.microsoft.com/office/drawing/2014/main" id="{0934C4A6-300F-4435-A604-91D0FC8937DE}"/>
                </a:ext>
              </a:extLst>
            </p:cNvPr>
            <p:cNvSpPr txBox="1"/>
            <p:nvPr/>
          </p:nvSpPr>
          <p:spPr>
            <a:xfrm>
              <a:off x="332936" y="3086923"/>
              <a:ext cx="2926080" cy="1149031"/>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a:t>
              </a:r>
            </a:p>
          </p:txBody>
        </p:sp>
      </p:grpSp>
      <p:pic>
        <p:nvPicPr>
          <p:cNvPr id="57" name="Graphic 56" descr="Bullseye with solid fill">
            <a:extLst>
              <a:ext uri="{FF2B5EF4-FFF2-40B4-BE49-F238E27FC236}">
                <a16:creationId xmlns:a16="http://schemas.microsoft.com/office/drawing/2014/main" id="{95D73B68-87AC-4D4F-858A-26296751A411}"/>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223918" y="2011026"/>
            <a:ext cx="356616" cy="356616"/>
          </a:xfrm>
          <a:prstGeom prst="rect">
            <a:avLst/>
          </a:prstGeom>
          <a:effectLst/>
        </p:spPr>
      </p:pic>
      <p:pic>
        <p:nvPicPr>
          <p:cNvPr id="58" name="Graphic 57" descr="Database with solid fill">
            <a:extLst>
              <a:ext uri="{FF2B5EF4-FFF2-40B4-BE49-F238E27FC236}">
                <a16:creationId xmlns:a16="http://schemas.microsoft.com/office/drawing/2014/main" id="{AF18B888-E520-41F0-8AA3-D1C7C6A96C5F}"/>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993030" y="4520525"/>
            <a:ext cx="356616" cy="356616"/>
          </a:xfrm>
          <a:prstGeom prst="rect">
            <a:avLst/>
          </a:prstGeom>
          <a:effectLst/>
        </p:spPr>
      </p:pic>
      <p:pic>
        <p:nvPicPr>
          <p:cNvPr id="59" name="Graphic 58" descr="Gears with solid fill">
            <a:extLst>
              <a:ext uri="{FF2B5EF4-FFF2-40B4-BE49-F238E27FC236}">
                <a16:creationId xmlns:a16="http://schemas.microsoft.com/office/drawing/2014/main" id="{9D36C305-D058-4CE0-AE41-F7D67388CA52}"/>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223918" y="3865613"/>
            <a:ext cx="356616" cy="356616"/>
          </a:xfrm>
          <a:prstGeom prst="rect">
            <a:avLst/>
          </a:prstGeom>
          <a:effectLst/>
        </p:spPr>
      </p:pic>
      <p:pic>
        <p:nvPicPr>
          <p:cNvPr id="60" name="Graphic 59" descr="Lightbulb with solid fill">
            <a:extLst>
              <a:ext uri="{FF2B5EF4-FFF2-40B4-BE49-F238E27FC236}">
                <a16:creationId xmlns:a16="http://schemas.microsoft.com/office/drawing/2014/main" id="{FB38AE06-F89F-41E3-A320-E767E8C27A89}"/>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2563465" y="1998777"/>
            <a:ext cx="356616" cy="356616"/>
          </a:xfrm>
          <a:prstGeom prst="rect">
            <a:avLst/>
          </a:prstGeom>
          <a:effectLst/>
        </p:spPr>
      </p:pic>
    </p:spTree>
    <p:extLst>
      <p:ext uri="{BB962C8B-B14F-4D97-AF65-F5344CB8AC3E}">
        <p14:creationId xmlns:p14="http://schemas.microsoft.com/office/powerpoint/2010/main" val="3498430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Number Four – Slide Template</a:t>
            </a:r>
          </a:p>
        </p:txBody>
      </p:sp>
      <p:grpSp>
        <p:nvGrpSpPr>
          <p:cNvPr id="8" name="Group 7">
            <a:extLst>
              <a:ext uri="{FF2B5EF4-FFF2-40B4-BE49-F238E27FC236}">
                <a16:creationId xmlns:a16="http://schemas.microsoft.com/office/drawing/2014/main" id="{E07EE420-4512-45AC-AE37-9F560D37A476}"/>
              </a:ext>
            </a:extLst>
          </p:cNvPr>
          <p:cNvGrpSpPr/>
          <p:nvPr/>
        </p:nvGrpSpPr>
        <p:grpSpPr>
          <a:xfrm>
            <a:off x="725522" y="1969414"/>
            <a:ext cx="2194560" cy="1413892"/>
            <a:chOff x="332936" y="2555951"/>
            <a:chExt cx="2926080" cy="1885189"/>
          </a:xfrm>
        </p:grpSpPr>
        <p:sp>
          <p:nvSpPr>
            <p:cNvPr id="9" name="TextBox 8">
              <a:extLst>
                <a:ext uri="{FF2B5EF4-FFF2-40B4-BE49-F238E27FC236}">
                  <a16:creationId xmlns:a16="http://schemas.microsoft.com/office/drawing/2014/main" id="{057FD5F8-EDF0-4BB4-8166-3BE1AB1C3FC1}"/>
                </a:ext>
              </a:extLst>
            </p:cNvPr>
            <p:cNvSpPr txBox="1"/>
            <p:nvPr/>
          </p:nvSpPr>
          <p:spPr>
            <a:xfrm>
              <a:off x="332936" y="2555951"/>
              <a:ext cx="2926080" cy="533480"/>
            </a:xfrm>
            <a:prstGeom prst="rect">
              <a:avLst/>
            </a:prstGeom>
            <a:noFill/>
          </p:spPr>
          <p:txBody>
            <a:bodyPr wrap="square" lIns="0" rIns="411480" rtlCol="0" anchor="b">
              <a:spAutoFit/>
            </a:bodyPr>
            <a:lstStyle/>
            <a:p>
              <a:pPr algn="r"/>
              <a:r>
                <a:rPr lang="en-US" sz="2000" b="1" noProof="1">
                  <a:solidFill>
                    <a:schemeClr val="bg1"/>
                  </a:solidFill>
                </a:rPr>
                <a:t>Lorem Ipsum</a:t>
              </a:r>
            </a:p>
          </p:txBody>
        </p:sp>
        <p:sp>
          <p:nvSpPr>
            <p:cNvPr id="10" name="TextBox 9">
              <a:extLst>
                <a:ext uri="{FF2B5EF4-FFF2-40B4-BE49-F238E27FC236}">
                  <a16:creationId xmlns:a16="http://schemas.microsoft.com/office/drawing/2014/main" id="{1B82FAB5-74F5-4645-A603-0E2D5B5A805D}"/>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14" name="Group 13">
            <a:extLst>
              <a:ext uri="{FF2B5EF4-FFF2-40B4-BE49-F238E27FC236}">
                <a16:creationId xmlns:a16="http://schemas.microsoft.com/office/drawing/2014/main" id="{2FB78E59-73B5-4A57-8110-4E49F262427B}"/>
              </a:ext>
            </a:extLst>
          </p:cNvPr>
          <p:cNvGrpSpPr/>
          <p:nvPr/>
        </p:nvGrpSpPr>
        <p:grpSpPr>
          <a:xfrm>
            <a:off x="6223918" y="1957165"/>
            <a:ext cx="2194560" cy="1413892"/>
            <a:chOff x="332936" y="2555951"/>
            <a:chExt cx="2926080" cy="1885189"/>
          </a:xfrm>
        </p:grpSpPr>
        <p:sp>
          <p:nvSpPr>
            <p:cNvPr id="15" name="TextBox 14">
              <a:extLst>
                <a:ext uri="{FF2B5EF4-FFF2-40B4-BE49-F238E27FC236}">
                  <a16:creationId xmlns:a16="http://schemas.microsoft.com/office/drawing/2014/main" id="{922BB62B-73BE-4E17-8395-D0D2ABEA996E}"/>
                </a:ext>
              </a:extLst>
            </p:cNvPr>
            <p:cNvSpPr txBox="1"/>
            <p:nvPr/>
          </p:nvSpPr>
          <p:spPr>
            <a:xfrm>
              <a:off x="332936" y="2555951"/>
              <a:ext cx="2926080" cy="533480"/>
            </a:xfrm>
            <a:prstGeom prst="rect">
              <a:avLst/>
            </a:prstGeom>
            <a:noFill/>
          </p:spPr>
          <p:txBody>
            <a:bodyPr wrap="square" lIns="411480" rIns="0" rtlCol="0" anchor="b">
              <a:spAutoFit/>
            </a:bodyPr>
            <a:lstStyle/>
            <a:p>
              <a:r>
                <a:rPr lang="en-US" sz="2000" b="1" noProof="1">
                  <a:solidFill>
                    <a:schemeClr val="bg1"/>
                  </a:solidFill>
                </a:rPr>
                <a:t>Lorem Ipsum</a:t>
              </a:r>
            </a:p>
          </p:txBody>
        </p:sp>
        <p:sp>
          <p:nvSpPr>
            <p:cNvPr id="16" name="TextBox 15">
              <a:extLst>
                <a:ext uri="{FF2B5EF4-FFF2-40B4-BE49-F238E27FC236}">
                  <a16:creationId xmlns:a16="http://schemas.microsoft.com/office/drawing/2014/main" id="{EE4EA5AD-8FC6-4B4D-8EA5-52C06050F207}"/>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42" name="Group 41">
            <a:extLst>
              <a:ext uri="{FF2B5EF4-FFF2-40B4-BE49-F238E27FC236}">
                <a16:creationId xmlns:a16="http://schemas.microsoft.com/office/drawing/2014/main" id="{0B5E4C4B-D074-4737-8980-1780DDD21094}"/>
              </a:ext>
            </a:extLst>
          </p:cNvPr>
          <p:cNvGrpSpPr/>
          <p:nvPr/>
        </p:nvGrpSpPr>
        <p:grpSpPr>
          <a:xfrm>
            <a:off x="6223918" y="3804316"/>
            <a:ext cx="2194560" cy="1413892"/>
            <a:chOff x="332936" y="2555951"/>
            <a:chExt cx="2926080" cy="1885189"/>
          </a:xfrm>
        </p:grpSpPr>
        <p:sp>
          <p:nvSpPr>
            <p:cNvPr id="43" name="TextBox 42">
              <a:extLst>
                <a:ext uri="{FF2B5EF4-FFF2-40B4-BE49-F238E27FC236}">
                  <a16:creationId xmlns:a16="http://schemas.microsoft.com/office/drawing/2014/main" id="{4CF8482B-A5FC-4E37-A7EF-768D9EA7F937}"/>
                </a:ext>
              </a:extLst>
            </p:cNvPr>
            <p:cNvSpPr txBox="1"/>
            <p:nvPr/>
          </p:nvSpPr>
          <p:spPr>
            <a:xfrm>
              <a:off x="332936" y="2555951"/>
              <a:ext cx="2926080" cy="533480"/>
            </a:xfrm>
            <a:prstGeom prst="rect">
              <a:avLst/>
            </a:prstGeom>
            <a:noFill/>
          </p:spPr>
          <p:txBody>
            <a:bodyPr wrap="square" lIns="411480" rIns="0" rtlCol="0" anchor="b">
              <a:spAutoFit/>
            </a:bodyPr>
            <a:lstStyle/>
            <a:p>
              <a:r>
                <a:rPr lang="en-US" sz="2000" b="1" noProof="1">
                  <a:solidFill>
                    <a:schemeClr val="bg1"/>
                  </a:solidFill>
                </a:rPr>
                <a:t>Lorem Ipsum</a:t>
              </a:r>
            </a:p>
          </p:txBody>
        </p:sp>
        <p:sp>
          <p:nvSpPr>
            <p:cNvPr id="44" name="TextBox 43">
              <a:extLst>
                <a:ext uri="{FF2B5EF4-FFF2-40B4-BE49-F238E27FC236}">
                  <a16:creationId xmlns:a16="http://schemas.microsoft.com/office/drawing/2014/main" id="{75E9CB70-FEC0-4022-B901-318B39B6B45C}"/>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32" name="Shape">
            <a:extLst>
              <a:ext uri="{FF2B5EF4-FFF2-40B4-BE49-F238E27FC236}">
                <a16:creationId xmlns:a16="http://schemas.microsoft.com/office/drawing/2014/main" id="{17F09B90-318B-42D7-958D-43DE365C3FEE}"/>
              </a:ext>
            </a:extLst>
          </p:cNvPr>
          <p:cNvSpPr/>
          <p:nvPr/>
        </p:nvSpPr>
        <p:spPr>
          <a:xfrm>
            <a:off x="3646796" y="3241666"/>
            <a:ext cx="1850409" cy="623948"/>
          </a:xfrm>
          <a:custGeom>
            <a:avLst/>
            <a:gdLst/>
            <a:ahLst/>
            <a:cxnLst>
              <a:cxn ang="0">
                <a:pos x="wd2" y="hd2"/>
              </a:cxn>
              <a:cxn ang="5400000">
                <a:pos x="wd2" y="hd2"/>
              </a:cxn>
              <a:cxn ang="10800000">
                <a:pos x="wd2" y="hd2"/>
              </a:cxn>
              <a:cxn ang="16200000">
                <a:pos x="wd2" y="hd2"/>
              </a:cxn>
            </a:cxnLst>
            <a:rect l="0" t="0" r="r" b="b"/>
            <a:pathLst>
              <a:path w="21600" h="21600" extrusionOk="0">
                <a:moveTo>
                  <a:pt x="0" y="11130"/>
                </a:moveTo>
                <a:cubicBezTo>
                  <a:pt x="0" y="16901"/>
                  <a:pt x="1585" y="21600"/>
                  <a:pt x="3530" y="21600"/>
                </a:cubicBezTo>
                <a:lnTo>
                  <a:pt x="21600" y="21600"/>
                </a:lnTo>
                <a:lnTo>
                  <a:pt x="21600" y="0"/>
                </a:lnTo>
                <a:lnTo>
                  <a:pt x="0" y="0"/>
                </a:lnTo>
                <a:lnTo>
                  <a:pt x="0" y="11130"/>
                </a:ln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3" name="Shape">
            <a:extLst>
              <a:ext uri="{FF2B5EF4-FFF2-40B4-BE49-F238E27FC236}">
                <a16:creationId xmlns:a16="http://schemas.microsoft.com/office/drawing/2014/main" id="{503AC517-94A2-4EDE-BE91-8322A2EE1CF2}"/>
              </a:ext>
            </a:extLst>
          </p:cNvPr>
          <p:cNvSpPr/>
          <p:nvPr/>
        </p:nvSpPr>
        <p:spPr>
          <a:xfrm>
            <a:off x="4873255" y="2004488"/>
            <a:ext cx="623948" cy="112168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64" y="0"/>
                  <a:pt x="0" y="2706"/>
                  <a:pt x="0" y="6008"/>
                </a:cubicBezTo>
                <a:lnTo>
                  <a:pt x="0" y="21600"/>
                </a:lnTo>
                <a:lnTo>
                  <a:pt x="21600" y="21600"/>
                </a:lnTo>
                <a:lnTo>
                  <a:pt x="21600" y="6008"/>
                </a:lnTo>
                <a:cubicBezTo>
                  <a:pt x="21600" y="2706"/>
                  <a:pt x="16818" y="0"/>
                  <a:pt x="10800" y="0"/>
                </a:cubicBezTo>
                <a:close/>
              </a:path>
            </a:pathLst>
          </a:cu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4" name="Shape">
            <a:extLst>
              <a:ext uri="{FF2B5EF4-FFF2-40B4-BE49-F238E27FC236}">
                <a16:creationId xmlns:a16="http://schemas.microsoft.com/office/drawing/2014/main" id="{D8159248-850F-4AB3-993C-A8C45DA0B294}"/>
              </a:ext>
            </a:extLst>
          </p:cNvPr>
          <p:cNvSpPr/>
          <p:nvPr/>
        </p:nvSpPr>
        <p:spPr>
          <a:xfrm>
            <a:off x="3646796" y="2004488"/>
            <a:ext cx="623952" cy="1121680"/>
          </a:xfrm>
          <a:custGeom>
            <a:avLst/>
            <a:gdLst/>
            <a:ahLst/>
            <a:cxnLst>
              <a:cxn ang="0">
                <a:pos x="wd2" y="hd2"/>
              </a:cxn>
              <a:cxn ang="5400000">
                <a:pos x="wd2" y="hd2"/>
              </a:cxn>
              <a:cxn ang="10800000">
                <a:pos x="wd2" y="hd2"/>
              </a:cxn>
              <a:cxn ang="16200000">
                <a:pos x="wd2" y="hd2"/>
              </a:cxn>
            </a:cxnLst>
            <a:rect l="0" t="0" r="r" b="b"/>
            <a:pathLst>
              <a:path w="21600" h="21600" extrusionOk="0">
                <a:moveTo>
                  <a:pt x="21600" y="6008"/>
                </a:moveTo>
                <a:cubicBezTo>
                  <a:pt x="21600" y="2706"/>
                  <a:pt x="16736" y="0"/>
                  <a:pt x="10800" y="0"/>
                </a:cubicBezTo>
                <a:cubicBezTo>
                  <a:pt x="4864" y="0"/>
                  <a:pt x="0" y="2706"/>
                  <a:pt x="0" y="6008"/>
                </a:cubicBezTo>
                <a:lnTo>
                  <a:pt x="0" y="21600"/>
                </a:lnTo>
                <a:lnTo>
                  <a:pt x="21600" y="21600"/>
                </a:lnTo>
                <a:lnTo>
                  <a:pt x="21600" y="6008"/>
                </a:lnTo>
                <a:close/>
              </a:path>
            </a:pathLst>
          </a:custGeom>
          <a:solidFill>
            <a:schemeClr val="accent3"/>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5" name="Shape">
            <a:extLst>
              <a:ext uri="{FF2B5EF4-FFF2-40B4-BE49-F238E27FC236}">
                <a16:creationId xmlns:a16="http://schemas.microsoft.com/office/drawing/2014/main" id="{01A4F09C-D0BA-49CB-B96D-F81FD04EE52A}"/>
              </a:ext>
            </a:extLst>
          </p:cNvPr>
          <p:cNvSpPr/>
          <p:nvPr/>
        </p:nvSpPr>
        <p:spPr>
          <a:xfrm>
            <a:off x="4873253" y="3981111"/>
            <a:ext cx="623952" cy="1121680"/>
          </a:xfrm>
          <a:custGeom>
            <a:avLst/>
            <a:gdLst/>
            <a:ahLst/>
            <a:cxnLst>
              <a:cxn ang="0">
                <a:pos x="wd2" y="hd2"/>
              </a:cxn>
              <a:cxn ang="5400000">
                <a:pos x="wd2" y="hd2"/>
              </a:cxn>
              <a:cxn ang="10800000">
                <a:pos x="wd2" y="hd2"/>
              </a:cxn>
              <a:cxn ang="16200000">
                <a:pos x="wd2" y="hd2"/>
              </a:cxn>
            </a:cxnLst>
            <a:rect l="0" t="0" r="r" b="b"/>
            <a:pathLst>
              <a:path w="21600" h="21600" extrusionOk="0">
                <a:moveTo>
                  <a:pt x="0" y="15592"/>
                </a:moveTo>
                <a:cubicBezTo>
                  <a:pt x="0" y="18894"/>
                  <a:pt x="4864" y="21600"/>
                  <a:pt x="10800" y="21600"/>
                </a:cubicBezTo>
                <a:cubicBezTo>
                  <a:pt x="16736" y="21600"/>
                  <a:pt x="21600" y="18894"/>
                  <a:pt x="21600" y="15592"/>
                </a:cubicBezTo>
                <a:lnTo>
                  <a:pt x="21600" y="0"/>
                </a:lnTo>
                <a:lnTo>
                  <a:pt x="0" y="0"/>
                </a:lnTo>
                <a:lnTo>
                  <a:pt x="0" y="15592"/>
                </a:lnTo>
                <a:close/>
              </a:path>
            </a:pathLst>
          </a:custGeom>
          <a:solidFill>
            <a:schemeClr val="accent4"/>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49" name="Graphic 48" descr="Bullseye with solid fill">
            <a:extLst>
              <a:ext uri="{FF2B5EF4-FFF2-40B4-BE49-F238E27FC236}">
                <a16:creationId xmlns:a16="http://schemas.microsoft.com/office/drawing/2014/main" id="{A8BEC38B-B760-42FC-9910-1A0C7548C6F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72664" y="2113660"/>
            <a:ext cx="425129" cy="425129"/>
          </a:xfrm>
          <a:prstGeom prst="rect">
            <a:avLst/>
          </a:prstGeom>
          <a:effectLst>
            <a:outerShdw blurRad="50800" dist="38100" dir="2700000" algn="tl" rotWithShape="0">
              <a:prstClr val="black">
                <a:alpha val="40000"/>
              </a:prstClr>
            </a:outerShdw>
          </a:effectLst>
        </p:spPr>
      </p:pic>
      <p:pic>
        <p:nvPicPr>
          <p:cNvPr id="50" name="Graphic 49" descr="Database with solid fill">
            <a:extLst>
              <a:ext uri="{FF2B5EF4-FFF2-40B4-BE49-F238E27FC236}">
                <a16:creationId xmlns:a16="http://schemas.microsoft.com/office/drawing/2014/main" id="{366265D5-37DE-4C48-A6FF-995CF7DDFDE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972664" y="4521969"/>
            <a:ext cx="425129" cy="425129"/>
          </a:xfrm>
          <a:prstGeom prst="rect">
            <a:avLst/>
          </a:prstGeom>
          <a:effectLst>
            <a:outerShdw blurRad="50800" dist="38100" dir="2700000" algn="tl" rotWithShape="0">
              <a:prstClr val="black">
                <a:alpha val="40000"/>
              </a:prstClr>
            </a:outerShdw>
          </a:effectLst>
        </p:spPr>
      </p:pic>
      <p:pic>
        <p:nvPicPr>
          <p:cNvPr id="51" name="Graphic 50" descr="Gears with solid fill">
            <a:extLst>
              <a:ext uri="{FF2B5EF4-FFF2-40B4-BE49-F238E27FC236}">
                <a16:creationId xmlns:a16="http://schemas.microsoft.com/office/drawing/2014/main" id="{5B93EED6-3B27-4C57-8724-B0B32909B65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72664" y="3341074"/>
            <a:ext cx="425129" cy="425129"/>
          </a:xfrm>
          <a:prstGeom prst="rect">
            <a:avLst/>
          </a:prstGeom>
          <a:effectLst>
            <a:outerShdw blurRad="50800" dist="38100" dir="2700000" algn="tl" rotWithShape="0">
              <a:prstClr val="black">
                <a:alpha val="40000"/>
              </a:prstClr>
            </a:outerShdw>
          </a:effectLst>
        </p:spPr>
      </p:pic>
      <p:pic>
        <p:nvPicPr>
          <p:cNvPr id="52" name="Graphic 51" descr="Lightbulb with solid fill">
            <a:extLst>
              <a:ext uri="{FF2B5EF4-FFF2-40B4-BE49-F238E27FC236}">
                <a16:creationId xmlns:a16="http://schemas.microsoft.com/office/drawing/2014/main" id="{60B08759-8ED6-45C3-8DEE-C855C636814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746209" y="2113660"/>
            <a:ext cx="425129" cy="425129"/>
          </a:xfrm>
          <a:prstGeom prst="rect">
            <a:avLst/>
          </a:prstGeom>
          <a:effectLst>
            <a:outerShdw blurRad="50800" dist="38100" dir="2700000" algn="tl" rotWithShape="0">
              <a:prstClr val="black">
                <a:alpha val="40000"/>
              </a:prstClr>
            </a:outerShdw>
          </a:effectLst>
        </p:spPr>
      </p:pic>
      <p:grpSp>
        <p:nvGrpSpPr>
          <p:cNvPr id="53" name="Group 52">
            <a:extLst>
              <a:ext uri="{FF2B5EF4-FFF2-40B4-BE49-F238E27FC236}">
                <a16:creationId xmlns:a16="http://schemas.microsoft.com/office/drawing/2014/main" id="{399BFC19-8D75-4594-946C-79A6B5D2AFC3}"/>
              </a:ext>
            </a:extLst>
          </p:cNvPr>
          <p:cNvGrpSpPr/>
          <p:nvPr/>
        </p:nvGrpSpPr>
        <p:grpSpPr>
          <a:xfrm>
            <a:off x="2155659" y="4472789"/>
            <a:ext cx="2194560" cy="1260003"/>
            <a:chOff x="332936" y="2555951"/>
            <a:chExt cx="2926080" cy="1680003"/>
          </a:xfrm>
        </p:grpSpPr>
        <p:sp>
          <p:nvSpPr>
            <p:cNvPr id="54" name="TextBox 53">
              <a:extLst>
                <a:ext uri="{FF2B5EF4-FFF2-40B4-BE49-F238E27FC236}">
                  <a16:creationId xmlns:a16="http://schemas.microsoft.com/office/drawing/2014/main" id="{E369B529-76E4-4C7B-8BA8-483263B5D7FF}"/>
                </a:ext>
              </a:extLst>
            </p:cNvPr>
            <p:cNvSpPr txBox="1"/>
            <p:nvPr/>
          </p:nvSpPr>
          <p:spPr>
            <a:xfrm>
              <a:off x="332936" y="2555951"/>
              <a:ext cx="2926080" cy="533480"/>
            </a:xfrm>
            <a:prstGeom prst="rect">
              <a:avLst/>
            </a:prstGeom>
            <a:noFill/>
          </p:spPr>
          <p:txBody>
            <a:bodyPr wrap="square" lIns="0" rIns="411480" rtlCol="0" anchor="b">
              <a:spAutoFit/>
            </a:bodyPr>
            <a:lstStyle/>
            <a:p>
              <a:pPr algn="r"/>
              <a:r>
                <a:rPr lang="en-US" sz="2000" b="1" noProof="1">
                  <a:solidFill>
                    <a:schemeClr val="bg1"/>
                  </a:solidFill>
                </a:rPr>
                <a:t>Lorem Ipsum</a:t>
              </a:r>
            </a:p>
          </p:txBody>
        </p:sp>
        <p:sp>
          <p:nvSpPr>
            <p:cNvPr id="55" name="TextBox 54">
              <a:extLst>
                <a:ext uri="{FF2B5EF4-FFF2-40B4-BE49-F238E27FC236}">
                  <a16:creationId xmlns:a16="http://schemas.microsoft.com/office/drawing/2014/main" id="{0934C4A6-300F-4435-A604-91D0FC8937DE}"/>
                </a:ext>
              </a:extLst>
            </p:cNvPr>
            <p:cNvSpPr txBox="1"/>
            <p:nvPr/>
          </p:nvSpPr>
          <p:spPr>
            <a:xfrm>
              <a:off x="332936" y="3086923"/>
              <a:ext cx="2926080" cy="1149031"/>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a:t>
              </a:r>
            </a:p>
          </p:txBody>
        </p:sp>
      </p:grpSp>
      <p:pic>
        <p:nvPicPr>
          <p:cNvPr id="57" name="Graphic 56" descr="Bullseye with solid fill">
            <a:extLst>
              <a:ext uri="{FF2B5EF4-FFF2-40B4-BE49-F238E27FC236}">
                <a16:creationId xmlns:a16="http://schemas.microsoft.com/office/drawing/2014/main" id="{95D73B68-87AC-4D4F-858A-26296751A411}"/>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223918" y="2011026"/>
            <a:ext cx="356616" cy="356616"/>
          </a:xfrm>
          <a:prstGeom prst="rect">
            <a:avLst/>
          </a:prstGeom>
          <a:effectLst/>
        </p:spPr>
      </p:pic>
      <p:pic>
        <p:nvPicPr>
          <p:cNvPr id="58" name="Graphic 57" descr="Database with solid fill">
            <a:extLst>
              <a:ext uri="{FF2B5EF4-FFF2-40B4-BE49-F238E27FC236}">
                <a16:creationId xmlns:a16="http://schemas.microsoft.com/office/drawing/2014/main" id="{AF18B888-E520-41F0-8AA3-D1C7C6A96C5F}"/>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993030" y="4520525"/>
            <a:ext cx="356616" cy="356616"/>
          </a:xfrm>
          <a:prstGeom prst="rect">
            <a:avLst/>
          </a:prstGeom>
          <a:effectLst/>
        </p:spPr>
      </p:pic>
      <p:pic>
        <p:nvPicPr>
          <p:cNvPr id="59" name="Graphic 58" descr="Gears with solid fill">
            <a:extLst>
              <a:ext uri="{FF2B5EF4-FFF2-40B4-BE49-F238E27FC236}">
                <a16:creationId xmlns:a16="http://schemas.microsoft.com/office/drawing/2014/main" id="{9D36C305-D058-4CE0-AE41-F7D67388CA52}"/>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223918" y="3865613"/>
            <a:ext cx="356616" cy="356616"/>
          </a:xfrm>
          <a:prstGeom prst="rect">
            <a:avLst/>
          </a:prstGeom>
          <a:effectLst/>
        </p:spPr>
      </p:pic>
      <p:pic>
        <p:nvPicPr>
          <p:cNvPr id="60" name="Graphic 59" descr="Lightbulb with solid fill">
            <a:extLst>
              <a:ext uri="{FF2B5EF4-FFF2-40B4-BE49-F238E27FC236}">
                <a16:creationId xmlns:a16="http://schemas.microsoft.com/office/drawing/2014/main" id="{FB38AE06-F89F-41E3-A320-E767E8C27A89}"/>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2563465" y="1998777"/>
            <a:ext cx="356616" cy="356616"/>
          </a:xfrm>
          <a:prstGeom prst="rect">
            <a:avLst/>
          </a:prstGeom>
          <a:effectLst/>
        </p:spPr>
      </p:pic>
    </p:spTree>
    <p:extLst>
      <p:ext uri="{BB962C8B-B14F-4D97-AF65-F5344CB8AC3E}">
        <p14:creationId xmlns:p14="http://schemas.microsoft.com/office/powerpoint/2010/main" val="672448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387</Words>
  <PresentationFormat>On-screen Show (4:3)</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Number Four – Slide Template</vt:lpstr>
      <vt:lpstr>Number Four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 Four</dc:title>
  <dc:creator>PresentationGO.com</dc:creator>
  <dc:description>© Copyright PresentationGO.com</dc:description>
  <dcterms:created xsi:type="dcterms:W3CDTF">2014-11-26T05:14:11Z</dcterms:created>
  <dcterms:modified xsi:type="dcterms:W3CDTF">2021-10-13T15:16:25Z</dcterms:modified>
  <cp:category>Graphics &amp; Metaphors</cp:category>
</cp:coreProperties>
</file>