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88" d="100"/>
          <a:sy n="88" d="100"/>
        </p:scale>
        <p:origin x="96" y="10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967135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6593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10/13/2021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20.sv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9.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Four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1554700"/>
            <a:ext cx="2926080" cy="1659485"/>
            <a:chOff x="332936" y="2627766"/>
            <a:chExt cx="2926080" cy="1659485"/>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1538368"/>
            <a:ext cx="2926080" cy="1659485"/>
            <a:chOff x="332936" y="2627766"/>
            <a:chExt cx="2926080" cy="1659485"/>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2" name="Group 41">
            <a:extLst>
              <a:ext uri="{FF2B5EF4-FFF2-40B4-BE49-F238E27FC236}">
                <a16:creationId xmlns:a16="http://schemas.microsoft.com/office/drawing/2014/main" id="{0B5E4C4B-D074-4737-8980-1780DDD21094}"/>
              </a:ext>
            </a:extLst>
          </p:cNvPr>
          <p:cNvGrpSpPr/>
          <p:nvPr/>
        </p:nvGrpSpPr>
        <p:grpSpPr>
          <a:xfrm>
            <a:off x="8298557" y="4001236"/>
            <a:ext cx="2926080" cy="1659485"/>
            <a:chOff x="332936" y="2627766"/>
            <a:chExt cx="2926080" cy="1659485"/>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2" name="Shape">
            <a:extLst>
              <a:ext uri="{FF2B5EF4-FFF2-40B4-BE49-F238E27FC236}">
                <a16:creationId xmlns:a16="http://schemas.microsoft.com/office/drawing/2014/main" id="{17F09B90-318B-42D7-958D-43DE365C3FEE}"/>
              </a:ext>
            </a:extLst>
          </p:cNvPr>
          <p:cNvSpPr/>
          <p:nvPr/>
        </p:nvSpPr>
        <p:spPr>
          <a:xfrm>
            <a:off x="4862394" y="3179220"/>
            <a:ext cx="2467212" cy="831931"/>
          </a:xfrm>
          <a:custGeom>
            <a:avLst/>
            <a:gdLst/>
            <a:ahLst/>
            <a:cxnLst>
              <a:cxn ang="0">
                <a:pos x="wd2" y="hd2"/>
              </a:cxn>
              <a:cxn ang="5400000">
                <a:pos x="wd2" y="hd2"/>
              </a:cxn>
              <a:cxn ang="10800000">
                <a:pos x="wd2" y="hd2"/>
              </a:cxn>
              <a:cxn ang="16200000">
                <a:pos x="wd2" y="hd2"/>
              </a:cxn>
            </a:cxnLst>
            <a:rect l="0" t="0" r="r" b="b"/>
            <a:pathLst>
              <a:path w="21600" h="21600" extrusionOk="0">
                <a:moveTo>
                  <a:pt x="0" y="11130"/>
                </a:moveTo>
                <a:cubicBezTo>
                  <a:pt x="0" y="16901"/>
                  <a:pt x="1585" y="21600"/>
                  <a:pt x="3530" y="21600"/>
                </a:cubicBezTo>
                <a:lnTo>
                  <a:pt x="21600" y="21600"/>
                </a:lnTo>
                <a:lnTo>
                  <a:pt x="21600" y="0"/>
                </a:lnTo>
                <a:lnTo>
                  <a:pt x="0" y="0"/>
                </a:lnTo>
                <a:lnTo>
                  <a:pt x="0" y="1113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503AC517-94A2-4EDE-BE91-8322A2EE1CF2}"/>
              </a:ext>
            </a:extLst>
          </p:cNvPr>
          <p:cNvSpPr/>
          <p:nvPr/>
        </p:nvSpPr>
        <p:spPr>
          <a:xfrm>
            <a:off x="6497673" y="1529650"/>
            <a:ext cx="831931" cy="1495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4" y="0"/>
                  <a:pt x="0" y="2706"/>
                  <a:pt x="0" y="6008"/>
                </a:cubicBezTo>
                <a:lnTo>
                  <a:pt x="0" y="21600"/>
                </a:lnTo>
                <a:lnTo>
                  <a:pt x="21600" y="21600"/>
                </a:lnTo>
                <a:lnTo>
                  <a:pt x="21600" y="6008"/>
                </a:lnTo>
                <a:cubicBezTo>
                  <a:pt x="21600" y="2706"/>
                  <a:pt x="16818" y="0"/>
                  <a:pt x="10800" y="0"/>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D8159248-850F-4AB3-993C-A8C45DA0B294}"/>
              </a:ext>
            </a:extLst>
          </p:cNvPr>
          <p:cNvSpPr/>
          <p:nvPr/>
        </p:nvSpPr>
        <p:spPr>
          <a:xfrm>
            <a:off x="4862394" y="1529650"/>
            <a:ext cx="831936" cy="1495573"/>
          </a:xfrm>
          <a:custGeom>
            <a:avLst/>
            <a:gdLst/>
            <a:ahLst/>
            <a:cxnLst>
              <a:cxn ang="0">
                <a:pos x="wd2" y="hd2"/>
              </a:cxn>
              <a:cxn ang="5400000">
                <a:pos x="wd2" y="hd2"/>
              </a:cxn>
              <a:cxn ang="10800000">
                <a:pos x="wd2" y="hd2"/>
              </a:cxn>
              <a:cxn ang="16200000">
                <a:pos x="wd2" y="hd2"/>
              </a:cxn>
            </a:cxnLst>
            <a:rect l="0" t="0" r="r" b="b"/>
            <a:pathLst>
              <a:path w="21600" h="21600" extrusionOk="0">
                <a:moveTo>
                  <a:pt x="21600" y="6008"/>
                </a:moveTo>
                <a:cubicBezTo>
                  <a:pt x="21600" y="2706"/>
                  <a:pt x="16736" y="0"/>
                  <a:pt x="10800" y="0"/>
                </a:cubicBezTo>
                <a:cubicBezTo>
                  <a:pt x="4864" y="0"/>
                  <a:pt x="0" y="2706"/>
                  <a:pt x="0" y="6008"/>
                </a:cubicBezTo>
                <a:lnTo>
                  <a:pt x="0" y="21600"/>
                </a:lnTo>
                <a:lnTo>
                  <a:pt x="21600" y="21600"/>
                </a:lnTo>
                <a:lnTo>
                  <a:pt x="21600" y="6008"/>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01A4F09C-D0BA-49CB-B96D-F81FD04EE52A}"/>
              </a:ext>
            </a:extLst>
          </p:cNvPr>
          <p:cNvSpPr/>
          <p:nvPr/>
        </p:nvSpPr>
        <p:spPr>
          <a:xfrm>
            <a:off x="6497670" y="4165148"/>
            <a:ext cx="831936" cy="1495573"/>
          </a:xfrm>
          <a:custGeom>
            <a:avLst/>
            <a:gdLst/>
            <a:ahLst/>
            <a:cxnLst>
              <a:cxn ang="0">
                <a:pos x="wd2" y="hd2"/>
              </a:cxn>
              <a:cxn ang="5400000">
                <a:pos x="wd2" y="hd2"/>
              </a:cxn>
              <a:cxn ang="10800000">
                <a:pos x="wd2" y="hd2"/>
              </a:cxn>
              <a:cxn ang="16200000">
                <a:pos x="wd2" y="hd2"/>
              </a:cxn>
            </a:cxnLst>
            <a:rect l="0" t="0" r="r" b="b"/>
            <a:pathLst>
              <a:path w="21600" h="21600" extrusionOk="0">
                <a:moveTo>
                  <a:pt x="0" y="15592"/>
                </a:moveTo>
                <a:cubicBezTo>
                  <a:pt x="0" y="18894"/>
                  <a:pt x="4864" y="21600"/>
                  <a:pt x="10800" y="21600"/>
                </a:cubicBezTo>
                <a:cubicBezTo>
                  <a:pt x="16736" y="21600"/>
                  <a:pt x="21600" y="18894"/>
                  <a:pt x="21600" y="15592"/>
                </a:cubicBezTo>
                <a:lnTo>
                  <a:pt x="21600" y="0"/>
                </a:lnTo>
                <a:lnTo>
                  <a:pt x="0" y="0"/>
                </a:lnTo>
                <a:lnTo>
                  <a:pt x="0" y="15592"/>
                </a:ln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9" name="Graphic 48" descr="Bullseye with solid fill">
            <a:extLst>
              <a:ext uri="{FF2B5EF4-FFF2-40B4-BE49-F238E27FC236}">
                <a16:creationId xmlns:a16="http://schemas.microsoft.com/office/drawing/2014/main" id="{A8BEC38B-B760-42FC-9910-1A0C7548C6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30219" y="1675213"/>
            <a:ext cx="566838" cy="566838"/>
          </a:xfrm>
          <a:prstGeom prst="rect">
            <a:avLst/>
          </a:prstGeom>
          <a:effectLst>
            <a:outerShdw blurRad="50800" dist="38100" dir="2700000" algn="tl" rotWithShape="0">
              <a:prstClr val="black">
                <a:alpha val="40000"/>
              </a:prstClr>
            </a:outerShdw>
          </a:effectLst>
        </p:spPr>
      </p:pic>
      <p:pic>
        <p:nvPicPr>
          <p:cNvPr id="50" name="Graphic 49" descr="Database with solid fill">
            <a:extLst>
              <a:ext uri="{FF2B5EF4-FFF2-40B4-BE49-F238E27FC236}">
                <a16:creationId xmlns:a16="http://schemas.microsoft.com/office/drawing/2014/main" id="{366265D5-37DE-4C48-A6FF-995CF7DDFD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30219" y="4886292"/>
            <a:ext cx="566838" cy="566838"/>
          </a:xfrm>
          <a:prstGeom prst="rect">
            <a:avLst/>
          </a:prstGeom>
          <a:effectLst>
            <a:outerShdw blurRad="50800" dist="38100" dir="2700000" algn="tl" rotWithShape="0">
              <a:prstClr val="black">
                <a:alpha val="40000"/>
              </a:prstClr>
            </a:outerShdw>
          </a:effectLst>
        </p:spPr>
      </p:pic>
      <p:pic>
        <p:nvPicPr>
          <p:cNvPr id="51" name="Graphic 50" descr="Gears with solid fill">
            <a:extLst>
              <a:ext uri="{FF2B5EF4-FFF2-40B4-BE49-F238E27FC236}">
                <a16:creationId xmlns:a16="http://schemas.microsoft.com/office/drawing/2014/main" id="{5B93EED6-3B27-4C57-8724-B0B32909B6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30219" y="3311766"/>
            <a:ext cx="566838" cy="566838"/>
          </a:xfrm>
          <a:prstGeom prst="rect">
            <a:avLst/>
          </a:prstGeom>
          <a:effectLst>
            <a:outerShdw blurRad="50800" dist="38100" dir="2700000" algn="tl" rotWithShape="0">
              <a:prstClr val="black">
                <a:alpha val="40000"/>
              </a:prstClr>
            </a:outerShdw>
          </a:effectLst>
        </p:spPr>
      </p:pic>
      <p:pic>
        <p:nvPicPr>
          <p:cNvPr id="52" name="Graphic 51" descr="Lightbulb with solid fill">
            <a:extLst>
              <a:ext uri="{FF2B5EF4-FFF2-40B4-BE49-F238E27FC236}">
                <a16:creationId xmlns:a16="http://schemas.microsoft.com/office/drawing/2014/main" id="{60B08759-8ED6-45C3-8DEE-C855C63681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94946" y="1675213"/>
            <a:ext cx="566838" cy="566838"/>
          </a:xfrm>
          <a:prstGeom prst="rect">
            <a:avLst/>
          </a:prstGeom>
          <a:effectLst>
            <a:outerShdw blurRad="50800" dist="38100" dir="2700000" algn="tl" rotWithShape="0">
              <a:prstClr val="black">
                <a:alpha val="40000"/>
              </a:prstClr>
            </a:outerShdw>
          </a:effectLst>
        </p:spPr>
      </p:pic>
      <p:grpSp>
        <p:nvGrpSpPr>
          <p:cNvPr id="53" name="Group 52">
            <a:extLst>
              <a:ext uri="{FF2B5EF4-FFF2-40B4-BE49-F238E27FC236}">
                <a16:creationId xmlns:a16="http://schemas.microsoft.com/office/drawing/2014/main" id="{399BFC19-8D75-4594-946C-79A6B5D2AFC3}"/>
              </a:ext>
            </a:extLst>
          </p:cNvPr>
          <p:cNvGrpSpPr/>
          <p:nvPr/>
        </p:nvGrpSpPr>
        <p:grpSpPr>
          <a:xfrm>
            <a:off x="2874212" y="4373300"/>
            <a:ext cx="2926080" cy="1474819"/>
            <a:chOff x="332936" y="2627766"/>
            <a:chExt cx="2926080" cy="1474819"/>
          </a:xfrm>
        </p:grpSpPr>
        <p:sp>
          <p:nvSpPr>
            <p:cNvPr id="54" name="TextBox 53">
              <a:extLst>
                <a:ext uri="{FF2B5EF4-FFF2-40B4-BE49-F238E27FC236}">
                  <a16:creationId xmlns:a16="http://schemas.microsoft.com/office/drawing/2014/main" id="{E369B529-76E4-4C7B-8BA8-483263B5D7FF}"/>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55" name="TextBox 54">
              <a:extLst>
                <a:ext uri="{FF2B5EF4-FFF2-40B4-BE49-F238E27FC236}">
                  <a16:creationId xmlns:a16="http://schemas.microsoft.com/office/drawing/2014/main" id="{0934C4A6-300F-4435-A604-91D0FC8937DE}"/>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57" name="Graphic 56" descr="Bullseye with solid fill">
            <a:extLst>
              <a:ext uri="{FF2B5EF4-FFF2-40B4-BE49-F238E27FC236}">
                <a16:creationId xmlns:a16="http://schemas.microsoft.com/office/drawing/2014/main" id="{95D73B68-87AC-4D4F-858A-26296751A41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98557" y="1538368"/>
            <a:ext cx="475488" cy="475488"/>
          </a:xfrm>
          <a:prstGeom prst="rect">
            <a:avLst/>
          </a:prstGeom>
          <a:effectLst/>
        </p:spPr>
      </p:pic>
      <p:pic>
        <p:nvPicPr>
          <p:cNvPr id="58" name="Graphic 57" descr="Database with solid fill">
            <a:extLst>
              <a:ext uri="{FF2B5EF4-FFF2-40B4-BE49-F238E27FC236}">
                <a16:creationId xmlns:a16="http://schemas.microsoft.com/office/drawing/2014/main" id="{AF18B888-E520-41F0-8AA3-D1C7C6A96C5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324040" y="4365134"/>
            <a:ext cx="475488" cy="475488"/>
          </a:xfrm>
          <a:prstGeom prst="rect">
            <a:avLst/>
          </a:prstGeom>
          <a:effectLst/>
        </p:spPr>
      </p:pic>
      <p:pic>
        <p:nvPicPr>
          <p:cNvPr id="59" name="Graphic 58" descr="Gears with solid fill">
            <a:extLst>
              <a:ext uri="{FF2B5EF4-FFF2-40B4-BE49-F238E27FC236}">
                <a16:creationId xmlns:a16="http://schemas.microsoft.com/office/drawing/2014/main" id="{9D36C305-D058-4CE0-AE41-F7D67388CA5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298557" y="4011151"/>
            <a:ext cx="475488" cy="475488"/>
          </a:xfrm>
          <a:prstGeom prst="rect">
            <a:avLst/>
          </a:prstGeom>
          <a:effectLst/>
        </p:spPr>
      </p:pic>
      <p:pic>
        <p:nvPicPr>
          <p:cNvPr id="60" name="Graphic 59" descr="Lightbulb with solid fill">
            <a:extLst>
              <a:ext uri="{FF2B5EF4-FFF2-40B4-BE49-F238E27FC236}">
                <a16:creationId xmlns:a16="http://schemas.microsoft.com/office/drawing/2014/main" id="{FB38AE06-F89F-41E3-A320-E767E8C27A8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417953" y="1522036"/>
            <a:ext cx="475488" cy="475488"/>
          </a:xfrm>
          <a:prstGeom prst="rect">
            <a:avLst/>
          </a:prstGeom>
          <a:effectLst/>
        </p:spPr>
      </p:pic>
    </p:spTree>
    <p:extLst>
      <p:ext uri="{BB962C8B-B14F-4D97-AF65-F5344CB8AC3E}">
        <p14:creationId xmlns:p14="http://schemas.microsoft.com/office/powerpoint/2010/main" val="349843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Four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1554700"/>
            <a:ext cx="2926080" cy="1659485"/>
            <a:chOff x="332936" y="2627766"/>
            <a:chExt cx="2926080" cy="1659485"/>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14" name="Group 13">
            <a:extLst>
              <a:ext uri="{FF2B5EF4-FFF2-40B4-BE49-F238E27FC236}">
                <a16:creationId xmlns:a16="http://schemas.microsoft.com/office/drawing/2014/main" id="{2FB78E59-73B5-4A57-8110-4E49F262427B}"/>
              </a:ext>
            </a:extLst>
          </p:cNvPr>
          <p:cNvGrpSpPr/>
          <p:nvPr/>
        </p:nvGrpSpPr>
        <p:grpSpPr>
          <a:xfrm>
            <a:off x="8298557" y="1538368"/>
            <a:ext cx="2926080" cy="1659485"/>
            <a:chOff x="332936" y="2627766"/>
            <a:chExt cx="2926080" cy="1659485"/>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2" name="Group 41">
            <a:extLst>
              <a:ext uri="{FF2B5EF4-FFF2-40B4-BE49-F238E27FC236}">
                <a16:creationId xmlns:a16="http://schemas.microsoft.com/office/drawing/2014/main" id="{0B5E4C4B-D074-4737-8980-1780DDD21094}"/>
              </a:ext>
            </a:extLst>
          </p:cNvPr>
          <p:cNvGrpSpPr/>
          <p:nvPr/>
        </p:nvGrpSpPr>
        <p:grpSpPr>
          <a:xfrm>
            <a:off x="8298557" y="4001236"/>
            <a:ext cx="2926080" cy="1659485"/>
            <a:chOff x="332936" y="2627766"/>
            <a:chExt cx="2926080" cy="1659485"/>
          </a:xfrm>
        </p:grpSpPr>
        <p:sp>
          <p:nvSpPr>
            <p:cNvPr id="43" name="TextBox 42">
              <a:extLst>
                <a:ext uri="{FF2B5EF4-FFF2-40B4-BE49-F238E27FC236}">
                  <a16:creationId xmlns:a16="http://schemas.microsoft.com/office/drawing/2014/main" id="{4CF8482B-A5FC-4E37-A7EF-768D9EA7F937}"/>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44" name="TextBox 43">
              <a:extLst>
                <a:ext uri="{FF2B5EF4-FFF2-40B4-BE49-F238E27FC236}">
                  <a16:creationId xmlns:a16="http://schemas.microsoft.com/office/drawing/2014/main" id="{75E9CB70-FEC0-4022-B901-318B39B6B45C}"/>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32" name="Shape">
            <a:extLst>
              <a:ext uri="{FF2B5EF4-FFF2-40B4-BE49-F238E27FC236}">
                <a16:creationId xmlns:a16="http://schemas.microsoft.com/office/drawing/2014/main" id="{17F09B90-318B-42D7-958D-43DE365C3FEE}"/>
              </a:ext>
            </a:extLst>
          </p:cNvPr>
          <p:cNvSpPr/>
          <p:nvPr/>
        </p:nvSpPr>
        <p:spPr>
          <a:xfrm>
            <a:off x="4862394" y="3179220"/>
            <a:ext cx="2467212" cy="831931"/>
          </a:xfrm>
          <a:custGeom>
            <a:avLst/>
            <a:gdLst/>
            <a:ahLst/>
            <a:cxnLst>
              <a:cxn ang="0">
                <a:pos x="wd2" y="hd2"/>
              </a:cxn>
              <a:cxn ang="5400000">
                <a:pos x="wd2" y="hd2"/>
              </a:cxn>
              <a:cxn ang="10800000">
                <a:pos x="wd2" y="hd2"/>
              </a:cxn>
              <a:cxn ang="16200000">
                <a:pos x="wd2" y="hd2"/>
              </a:cxn>
            </a:cxnLst>
            <a:rect l="0" t="0" r="r" b="b"/>
            <a:pathLst>
              <a:path w="21600" h="21600" extrusionOk="0">
                <a:moveTo>
                  <a:pt x="0" y="11130"/>
                </a:moveTo>
                <a:cubicBezTo>
                  <a:pt x="0" y="16901"/>
                  <a:pt x="1585" y="21600"/>
                  <a:pt x="3530" y="21600"/>
                </a:cubicBezTo>
                <a:lnTo>
                  <a:pt x="21600" y="21600"/>
                </a:lnTo>
                <a:lnTo>
                  <a:pt x="21600" y="0"/>
                </a:lnTo>
                <a:lnTo>
                  <a:pt x="0" y="0"/>
                </a:lnTo>
                <a:lnTo>
                  <a:pt x="0" y="1113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503AC517-94A2-4EDE-BE91-8322A2EE1CF2}"/>
              </a:ext>
            </a:extLst>
          </p:cNvPr>
          <p:cNvSpPr/>
          <p:nvPr/>
        </p:nvSpPr>
        <p:spPr>
          <a:xfrm>
            <a:off x="6497673" y="1529650"/>
            <a:ext cx="831931" cy="149557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4" y="0"/>
                  <a:pt x="0" y="2706"/>
                  <a:pt x="0" y="6008"/>
                </a:cubicBezTo>
                <a:lnTo>
                  <a:pt x="0" y="21600"/>
                </a:lnTo>
                <a:lnTo>
                  <a:pt x="21600" y="21600"/>
                </a:lnTo>
                <a:lnTo>
                  <a:pt x="21600" y="6008"/>
                </a:lnTo>
                <a:cubicBezTo>
                  <a:pt x="21600" y="2706"/>
                  <a:pt x="16818" y="0"/>
                  <a:pt x="10800" y="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D8159248-850F-4AB3-993C-A8C45DA0B294}"/>
              </a:ext>
            </a:extLst>
          </p:cNvPr>
          <p:cNvSpPr/>
          <p:nvPr/>
        </p:nvSpPr>
        <p:spPr>
          <a:xfrm>
            <a:off x="4862394" y="1529650"/>
            <a:ext cx="831936" cy="1495573"/>
          </a:xfrm>
          <a:custGeom>
            <a:avLst/>
            <a:gdLst/>
            <a:ahLst/>
            <a:cxnLst>
              <a:cxn ang="0">
                <a:pos x="wd2" y="hd2"/>
              </a:cxn>
              <a:cxn ang="5400000">
                <a:pos x="wd2" y="hd2"/>
              </a:cxn>
              <a:cxn ang="10800000">
                <a:pos x="wd2" y="hd2"/>
              </a:cxn>
              <a:cxn ang="16200000">
                <a:pos x="wd2" y="hd2"/>
              </a:cxn>
            </a:cxnLst>
            <a:rect l="0" t="0" r="r" b="b"/>
            <a:pathLst>
              <a:path w="21600" h="21600" extrusionOk="0">
                <a:moveTo>
                  <a:pt x="21600" y="6008"/>
                </a:moveTo>
                <a:cubicBezTo>
                  <a:pt x="21600" y="2706"/>
                  <a:pt x="16736" y="0"/>
                  <a:pt x="10800" y="0"/>
                </a:cubicBezTo>
                <a:cubicBezTo>
                  <a:pt x="4864" y="0"/>
                  <a:pt x="0" y="2706"/>
                  <a:pt x="0" y="6008"/>
                </a:cubicBezTo>
                <a:lnTo>
                  <a:pt x="0" y="21600"/>
                </a:lnTo>
                <a:lnTo>
                  <a:pt x="21600" y="21600"/>
                </a:lnTo>
                <a:lnTo>
                  <a:pt x="21600" y="6008"/>
                </a:ln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5" name="Shape">
            <a:extLst>
              <a:ext uri="{FF2B5EF4-FFF2-40B4-BE49-F238E27FC236}">
                <a16:creationId xmlns:a16="http://schemas.microsoft.com/office/drawing/2014/main" id="{01A4F09C-D0BA-49CB-B96D-F81FD04EE52A}"/>
              </a:ext>
            </a:extLst>
          </p:cNvPr>
          <p:cNvSpPr/>
          <p:nvPr/>
        </p:nvSpPr>
        <p:spPr>
          <a:xfrm>
            <a:off x="6497670" y="4165148"/>
            <a:ext cx="831936" cy="1495573"/>
          </a:xfrm>
          <a:custGeom>
            <a:avLst/>
            <a:gdLst/>
            <a:ahLst/>
            <a:cxnLst>
              <a:cxn ang="0">
                <a:pos x="wd2" y="hd2"/>
              </a:cxn>
              <a:cxn ang="5400000">
                <a:pos x="wd2" y="hd2"/>
              </a:cxn>
              <a:cxn ang="10800000">
                <a:pos x="wd2" y="hd2"/>
              </a:cxn>
              <a:cxn ang="16200000">
                <a:pos x="wd2" y="hd2"/>
              </a:cxn>
            </a:cxnLst>
            <a:rect l="0" t="0" r="r" b="b"/>
            <a:pathLst>
              <a:path w="21600" h="21600" extrusionOk="0">
                <a:moveTo>
                  <a:pt x="0" y="15592"/>
                </a:moveTo>
                <a:cubicBezTo>
                  <a:pt x="0" y="18894"/>
                  <a:pt x="4864" y="21600"/>
                  <a:pt x="10800" y="21600"/>
                </a:cubicBezTo>
                <a:cubicBezTo>
                  <a:pt x="16736" y="21600"/>
                  <a:pt x="21600" y="18894"/>
                  <a:pt x="21600" y="15592"/>
                </a:cubicBezTo>
                <a:lnTo>
                  <a:pt x="21600" y="0"/>
                </a:lnTo>
                <a:lnTo>
                  <a:pt x="0" y="0"/>
                </a:lnTo>
                <a:lnTo>
                  <a:pt x="0" y="15592"/>
                </a:ln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49" name="Graphic 48" descr="Bullseye with solid fill">
            <a:extLst>
              <a:ext uri="{FF2B5EF4-FFF2-40B4-BE49-F238E27FC236}">
                <a16:creationId xmlns:a16="http://schemas.microsoft.com/office/drawing/2014/main" id="{A8BEC38B-B760-42FC-9910-1A0C7548C6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30219" y="1675213"/>
            <a:ext cx="566838" cy="566838"/>
          </a:xfrm>
          <a:prstGeom prst="rect">
            <a:avLst/>
          </a:prstGeom>
          <a:effectLst>
            <a:outerShdw blurRad="50800" dist="38100" dir="2700000" algn="tl" rotWithShape="0">
              <a:prstClr val="black">
                <a:alpha val="40000"/>
              </a:prstClr>
            </a:outerShdw>
          </a:effectLst>
        </p:spPr>
      </p:pic>
      <p:pic>
        <p:nvPicPr>
          <p:cNvPr id="50" name="Graphic 49" descr="Database with solid fill">
            <a:extLst>
              <a:ext uri="{FF2B5EF4-FFF2-40B4-BE49-F238E27FC236}">
                <a16:creationId xmlns:a16="http://schemas.microsoft.com/office/drawing/2014/main" id="{366265D5-37DE-4C48-A6FF-995CF7DDFDE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30219" y="4886292"/>
            <a:ext cx="566838" cy="566838"/>
          </a:xfrm>
          <a:prstGeom prst="rect">
            <a:avLst/>
          </a:prstGeom>
          <a:effectLst>
            <a:outerShdw blurRad="50800" dist="38100" dir="2700000" algn="tl" rotWithShape="0">
              <a:prstClr val="black">
                <a:alpha val="40000"/>
              </a:prstClr>
            </a:outerShdw>
          </a:effectLst>
        </p:spPr>
      </p:pic>
      <p:pic>
        <p:nvPicPr>
          <p:cNvPr id="51" name="Graphic 50" descr="Gears with solid fill">
            <a:extLst>
              <a:ext uri="{FF2B5EF4-FFF2-40B4-BE49-F238E27FC236}">
                <a16:creationId xmlns:a16="http://schemas.microsoft.com/office/drawing/2014/main" id="{5B93EED6-3B27-4C57-8724-B0B32909B6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30219" y="3311766"/>
            <a:ext cx="566838" cy="566838"/>
          </a:xfrm>
          <a:prstGeom prst="rect">
            <a:avLst/>
          </a:prstGeom>
          <a:effectLst>
            <a:outerShdw blurRad="50800" dist="38100" dir="2700000" algn="tl" rotWithShape="0">
              <a:prstClr val="black">
                <a:alpha val="40000"/>
              </a:prstClr>
            </a:outerShdw>
          </a:effectLst>
        </p:spPr>
      </p:pic>
      <p:pic>
        <p:nvPicPr>
          <p:cNvPr id="52" name="Graphic 51" descr="Lightbulb with solid fill">
            <a:extLst>
              <a:ext uri="{FF2B5EF4-FFF2-40B4-BE49-F238E27FC236}">
                <a16:creationId xmlns:a16="http://schemas.microsoft.com/office/drawing/2014/main" id="{60B08759-8ED6-45C3-8DEE-C855C636814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994946" y="1675213"/>
            <a:ext cx="566838" cy="566838"/>
          </a:xfrm>
          <a:prstGeom prst="rect">
            <a:avLst/>
          </a:prstGeom>
          <a:effectLst>
            <a:outerShdw blurRad="50800" dist="38100" dir="2700000" algn="tl" rotWithShape="0">
              <a:prstClr val="black">
                <a:alpha val="40000"/>
              </a:prstClr>
            </a:outerShdw>
          </a:effectLst>
        </p:spPr>
      </p:pic>
      <p:grpSp>
        <p:nvGrpSpPr>
          <p:cNvPr id="53" name="Group 52">
            <a:extLst>
              <a:ext uri="{FF2B5EF4-FFF2-40B4-BE49-F238E27FC236}">
                <a16:creationId xmlns:a16="http://schemas.microsoft.com/office/drawing/2014/main" id="{399BFC19-8D75-4594-946C-79A6B5D2AFC3}"/>
              </a:ext>
            </a:extLst>
          </p:cNvPr>
          <p:cNvGrpSpPr/>
          <p:nvPr/>
        </p:nvGrpSpPr>
        <p:grpSpPr>
          <a:xfrm>
            <a:off x="2874212" y="4373300"/>
            <a:ext cx="2926080" cy="1474819"/>
            <a:chOff x="332936" y="2627766"/>
            <a:chExt cx="2926080" cy="1474819"/>
          </a:xfrm>
        </p:grpSpPr>
        <p:sp>
          <p:nvSpPr>
            <p:cNvPr id="54" name="TextBox 53">
              <a:extLst>
                <a:ext uri="{FF2B5EF4-FFF2-40B4-BE49-F238E27FC236}">
                  <a16:creationId xmlns:a16="http://schemas.microsoft.com/office/drawing/2014/main" id="{E369B529-76E4-4C7B-8BA8-483263B5D7FF}"/>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55" name="TextBox 54">
              <a:extLst>
                <a:ext uri="{FF2B5EF4-FFF2-40B4-BE49-F238E27FC236}">
                  <a16:creationId xmlns:a16="http://schemas.microsoft.com/office/drawing/2014/main" id="{0934C4A6-300F-4435-A604-91D0FC8937DE}"/>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57" name="Graphic 56" descr="Bullseye with solid fill">
            <a:extLst>
              <a:ext uri="{FF2B5EF4-FFF2-40B4-BE49-F238E27FC236}">
                <a16:creationId xmlns:a16="http://schemas.microsoft.com/office/drawing/2014/main" id="{95D73B68-87AC-4D4F-858A-26296751A41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298557" y="1538368"/>
            <a:ext cx="475488" cy="475488"/>
          </a:xfrm>
          <a:prstGeom prst="rect">
            <a:avLst/>
          </a:prstGeom>
          <a:effectLst/>
        </p:spPr>
      </p:pic>
      <p:pic>
        <p:nvPicPr>
          <p:cNvPr id="58" name="Graphic 57" descr="Database with solid fill">
            <a:extLst>
              <a:ext uri="{FF2B5EF4-FFF2-40B4-BE49-F238E27FC236}">
                <a16:creationId xmlns:a16="http://schemas.microsoft.com/office/drawing/2014/main" id="{AF18B888-E520-41F0-8AA3-D1C7C6A96C5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324040" y="4365134"/>
            <a:ext cx="475488" cy="475488"/>
          </a:xfrm>
          <a:prstGeom prst="rect">
            <a:avLst/>
          </a:prstGeom>
          <a:effectLst/>
        </p:spPr>
      </p:pic>
      <p:pic>
        <p:nvPicPr>
          <p:cNvPr id="59" name="Graphic 58" descr="Gears with solid fill">
            <a:extLst>
              <a:ext uri="{FF2B5EF4-FFF2-40B4-BE49-F238E27FC236}">
                <a16:creationId xmlns:a16="http://schemas.microsoft.com/office/drawing/2014/main" id="{9D36C305-D058-4CE0-AE41-F7D67388CA5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298557" y="4011151"/>
            <a:ext cx="475488" cy="475488"/>
          </a:xfrm>
          <a:prstGeom prst="rect">
            <a:avLst/>
          </a:prstGeom>
          <a:effectLst/>
        </p:spPr>
      </p:pic>
      <p:pic>
        <p:nvPicPr>
          <p:cNvPr id="27" name="Graphic 26" descr="Lightbulb with solid fill">
            <a:extLst>
              <a:ext uri="{FF2B5EF4-FFF2-40B4-BE49-F238E27FC236}">
                <a16:creationId xmlns:a16="http://schemas.microsoft.com/office/drawing/2014/main" id="{77907423-7EF3-4F51-A621-63B6EE97EF7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417953" y="1522036"/>
            <a:ext cx="475488" cy="475488"/>
          </a:xfrm>
          <a:prstGeom prst="rect">
            <a:avLst/>
          </a:prstGeom>
          <a:effectLst/>
        </p:spPr>
      </p:pic>
    </p:spTree>
    <p:extLst>
      <p:ext uri="{BB962C8B-B14F-4D97-AF65-F5344CB8AC3E}">
        <p14:creationId xmlns:p14="http://schemas.microsoft.com/office/powerpoint/2010/main" val="261627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8505</TotalTime>
  <Words>393</Words>
  <PresentationFormat>Widescreen</PresentationFormat>
  <Paragraphs>24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Four – Slide Template</vt:lpstr>
      <vt:lpstr>Number Four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Four</dc:title>
  <dc:creator>PresentationGO.com</dc:creator>
  <dc:description>© Copyright PresentationGO.com</dc:description>
  <dcterms:created xsi:type="dcterms:W3CDTF">2014-11-26T05:14:11Z</dcterms:created>
  <dcterms:modified xsi:type="dcterms:W3CDTF">2021-10-13T15:14:47Z</dcterms:modified>
  <cp:category>Graphics &amp; Metaphors</cp:category>
</cp:coreProperties>
</file>