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576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57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Six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A5DBD60-EA14-40BD-9DCD-E602B4DB5B16}"/>
              </a:ext>
            </a:extLst>
          </p:cNvPr>
          <p:cNvSpPr/>
          <p:nvPr/>
        </p:nvSpPr>
        <p:spPr>
          <a:xfrm>
            <a:off x="5789585" y="1538090"/>
            <a:ext cx="1533669" cy="83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64"/>
                  <a:pt x="18962" y="0"/>
                  <a:pt x="15742" y="0"/>
                </a:cubicBezTo>
                <a:lnTo>
                  <a:pt x="0" y="0"/>
                </a:lnTo>
                <a:lnTo>
                  <a:pt x="0" y="21600"/>
                </a:lnTo>
                <a:lnTo>
                  <a:pt x="15742" y="21600"/>
                </a:lnTo>
                <a:cubicBezTo>
                  <a:pt x="19006" y="21600"/>
                  <a:pt x="21600" y="16736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647CC584-C052-485F-BEF9-C7800EAC3543}"/>
              </a:ext>
            </a:extLst>
          </p:cNvPr>
          <p:cNvSpPr/>
          <p:nvPr/>
        </p:nvSpPr>
        <p:spPr>
          <a:xfrm>
            <a:off x="4868746" y="3189248"/>
            <a:ext cx="1501916" cy="83192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072B4C6-238D-4D15-86CE-49D8BDC3627D}"/>
              </a:ext>
            </a:extLst>
          </p:cNvPr>
          <p:cNvSpPr/>
          <p:nvPr/>
        </p:nvSpPr>
        <p:spPr>
          <a:xfrm>
            <a:off x="4868746" y="1538090"/>
            <a:ext cx="831931" cy="1495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470" y="0"/>
                </a:lnTo>
                <a:cubicBezTo>
                  <a:pt x="4699" y="0"/>
                  <a:pt x="0" y="2614"/>
                  <a:pt x="0" y="58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B61F2E7-5689-4AAF-BE2F-B30BB400ADAA}"/>
              </a:ext>
            </a:extLst>
          </p:cNvPr>
          <p:cNvSpPr/>
          <p:nvPr/>
        </p:nvSpPr>
        <p:spPr>
          <a:xfrm>
            <a:off x="5789585" y="4840400"/>
            <a:ext cx="1533669" cy="83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5921" y="21600"/>
                </a:lnTo>
                <a:cubicBezTo>
                  <a:pt x="19051" y="21600"/>
                  <a:pt x="21600" y="16901"/>
                  <a:pt x="21600" y="11130"/>
                </a:cubicBezTo>
                <a:lnTo>
                  <a:pt x="21600" y="0"/>
                </a:lnTo>
                <a:lnTo>
                  <a:pt x="45" y="0"/>
                </a:lnTo>
                <a:lnTo>
                  <a:pt x="45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7F64E01-E559-4385-BB1C-505BE9036A50}"/>
              </a:ext>
            </a:extLst>
          </p:cNvPr>
          <p:cNvSpPr/>
          <p:nvPr/>
        </p:nvSpPr>
        <p:spPr>
          <a:xfrm>
            <a:off x="6488148" y="3189245"/>
            <a:ext cx="831931" cy="1505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3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787"/>
                </a:lnTo>
                <a:cubicBezTo>
                  <a:pt x="21600" y="2552"/>
                  <a:pt x="16983" y="0"/>
                  <a:pt x="111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FEF4439-59AC-4B4E-8BF3-48A8E93D1F2D}"/>
              </a:ext>
            </a:extLst>
          </p:cNvPr>
          <p:cNvSpPr/>
          <p:nvPr/>
        </p:nvSpPr>
        <p:spPr>
          <a:xfrm>
            <a:off x="4868746" y="4173588"/>
            <a:ext cx="831931" cy="1495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76"/>
                </a:moveTo>
                <a:cubicBezTo>
                  <a:pt x="0" y="18986"/>
                  <a:pt x="4699" y="21600"/>
                  <a:pt x="104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7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75D1592C-7429-4017-A5E4-1E61D8D62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1292" y="427072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9B0958AA-41F5-4A18-A0ED-E8325A39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581" y="497294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FA9E7EB4-7AFF-40A3-9EC9-5BF4744243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0677" y="3321793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D8041601-EF40-465D-BAEC-725396B169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1292" y="2370021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C5103EE9-8F24-4DE5-9367-BD87B9E7C3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37334" y="167063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3190BE05-6AA2-4CB1-8BA1-844B2FAA5C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0694" y="402117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FA59A6FB-1640-4A18-B1A6-1A58EAA69933}"/>
              </a:ext>
            </a:extLst>
          </p:cNvPr>
          <p:cNvGrpSpPr/>
          <p:nvPr/>
        </p:nvGrpSpPr>
        <p:grpSpPr>
          <a:xfrm>
            <a:off x="8298558" y="1538090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44BD32-65F6-4AC3-95B6-2D29EA4F36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3F3F2E-EB67-40C2-8B98-42EAD6A4F6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A8CDB63-7CD5-4242-B4AF-C85C216A33FB}"/>
              </a:ext>
            </a:extLst>
          </p:cNvPr>
          <p:cNvGrpSpPr/>
          <p:nvPr/>
        </p:nvGrpSpPr>
        <p:grpSpPr>
          <a:xfrm>
            <a:off x="8298558" y="4379001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415AEB-A27D-495D-94D8-1F33F13353D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ED4E25F-00ED-41AF-B625-E192245FA2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C5CCEC-DC78-42BB-A8E5-7F91DC96B608}"/>
              </a:ext>
            </a:extLst>
          </p:cNvPr>
          <p:cNvGrpSpPr/>
          <p:nvPr/>
        </p:nvGrpSpPr>
        <p:grpSpPr>
          <a:xfrm>
            <a:off x="8298558" y="2958545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1578212-3B05-4D87-902D-31C878E909F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E59B9E-E55C-4344-AEBA-E8A02AF2572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12FC07-B470-45F7-938A-77099AD35F52}"/>
              </a:ext>
            </a:extLst>
          </p:cNvPr>
          <p:cNvGrpSpPr/>
          <p:nvPr/>
        </p:nvGrpSpPr>
        <p:grpSpPr>
          <a:xfrm>
            <a:off x="967362" y="1538090"/>
            <a:ext cx="2926080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0897BA-F875-45A2-88F4-2C3EA86029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54864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D3182E7-1EA8-486E-BE81-1BDC4F57E0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61ACE5-CC58-4F2A-8B27-47554BBB2B4E}"/>
              </a:ext>
            </a:extLst>
          </p:cNvPr>
          <p:cNvGrpSpPr/>
          <p:nvPr/>
        </p:nvGrpSpPr>
        <p:grpSpPr>
          <a:xfrm>
            <a:off x="967362" y="4379001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E6E57CB-18DE-477E-808F-FC50BEF065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54864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E46CBD4-14D3-4A27-9163-09F5752483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14C603-4C19-448C-BDDD-FBE03BBCF7BF}"/>
              </a:ext>
            </a:extLst>
          </p:cNvPr>
          <p:cNvGrpSpPr/>
          <p:nvPr/>
        </p:nvGrpSpPr>
        <p:grpSpPr>
          <a:xfrm>
            <a:off x="967362" y="2958545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8C63C5-C6B7-4D21-B088-22AE656F9F7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54864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3F2D426-B5F8-4853-8B79-AE19510446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pic>
        <p:nvPicPr>
          <p:cNvPr id="70" name="Graphic 69" descr="Bar graph with upward trend with solid fill">
            <a:extLst>
              <a:ext uri="{FF2B5EF4-FFF2-40B4-BE49-F238E27FC236}">
                <a16:creationId xmlns:a16="http://schemas.microsoft.com/office/drawing/2014/main" id="{4DDB2E01-10EF-4311-9AE1-8E3B0B9B8A8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11604" y="4370835"/>
            <a:ext cx="475488" cy="475488"/>
          </a:xfrm>
          <a:prstGeom prst="rect">
            <a:avLst/>
          </a:prstGeom>
          <a:effectLst/>
        </p:spPr>
      </p:pic>
      <p:pic>
        <p:nvPicPr>
          <p:cNvPr id="71" name="Graphic 70" descr="Bullseye with solid fill">
            <a:extLst>
              <a:ext uri="{FF2B5EF4-FFF2-40B4-BE49-F238E27FC236}">
                <a16:creationId xmlns:a16="http://schemas.microsoft.com/office/drawing/2014/main" id="{BDED267C-3EF0-436F-B1CE-5E9542E3E6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01733" y="4372089"/>
            <a:ext cx="475488" cy="475488"/>
          </a:xfrm>
          <a:prstGeom prst="rect">
            <a:avLst/>
          </a:prstGeom>
          <a:effectLst/>
        </p:spPr>
      </p:pic>
      <p:pic>
        <p:nvPicPr>
          <p:cNvPr id="72" name="Graphic 71" descr="Gears with solid fill">
            <a:extLst>
              <a:ext uri="{FF2B5EF4-FFF2-40B4-BE49-F238E27FC236}">
                <a16:creationId xmlns:a16="http://schemas.microsoft.com/office/drawing/2014/main" id="{04082BCF-CB0E-4A43-B26B-B328F8F377C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11604" y="2962303"/>
            <a:ext cx="475488" cy="475488"/>
          </a:xfrm>
          <a:prstGeom prst="rect">
            <a:avLst/>
          </a:prstGeom>
          <a:effectLst/>
        </p:spPr>
      </p:pic>
      <p:pic>
        <p:nvPicPr>
          <p:cNvPr id="73" name="Graphic 72" descr="Hourglass 30% with solid fill">
            <a:extLst>
              <a:ext uri="{FF2B5EF4-FFF2-40B4-BE49-F238E27FC236}">
                <a16:creationId xmlns:a16="http://schemas.microsoft.com/office/drawing/2014/main" id="{8B92B223-A7EA-4C14-A7A9-5A9B3788F7A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411604" y="1521893"/>
            <a:ext cx="475488" cy="475488"/>
          </a:xfrm>
          <a:prstGeom prst="rect">
            <a:avLst/>
          </a:prstGeom>
          <a:effectLst/>
        </p:spPr>
      </p:pic>
      <p:pic>
        <p:nvPicPr>
          <p:cNvPr id="74" name="Graphic 73" descr="Lightbulb with solid fill">
            <a:extLst>
              <a:ext uri="{FF2B5EF4-FFF2-40B4-BE49-F238E27FC236}">
                <a16:creationId xmlns:a16="http://schemas.microsoft.com/office/drawing/2014/main" id="{5ADF4A7A-F63F-4A90-A63C-72BFA8359E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298558" y="1570403"/>
            <a:ext cx="475488" cy="475488"/>
          </a:xfrm>
          <a:prstGeom prst="rect">
            <a:avLst/>
          </a:prstGeom>
          <a:effectLst/>
        </p:spPr>
      </p:pic>
      <p:pic>
        <p:nvPicPr>
          <p:cNvPr id="75" name="Graphic 74" descr="Research with solid fill">
            <a:extLst>
              <a:ext uri="{FF2B5EF4-FFF2-40B4-BE49-F238E27FC236}">
                <a16:creationId xmlns:a16="http://schemas.microsoft.com/office/drawing/2014/main" id="{6A29AE56-0BDB-4374-A17A-3797B609BBC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298558" y="2942213"/>
            <a:ext cx="475488" cy="4754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Six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A5DBD60-EA14-40BD-9DCD-E602B4DB5B16}"/>
              </a:ext>
            </a:extLst>
          </p:cNvPr>
          <p:cNvSpPr/>
          <p:nvPr/>
        </p:nvSpPr>
        <p:spPr>
          <a:xfrm>
            <a:off x="5789585" y="1538090"/>
            <a:ext cx="1533669" cy="83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64"/>
                  <a:pt x="18962" y="0"/>
                  <a:pt x="15742" y="0"/>
                </a:cubicBezTo>
                <a:lnTo>
                  <a:pt x="0" y="0"/>
                </a:lnTo>
                <a:lnTo>
                  <a:pt x="0" y="21600"/>
                </a:lnTo>
                <a:lnTo>
                  <a:pt x="15742" y="21600"/>
                </a:lnTo>
                <a:cubicBezTo>
                  <a:pt x="19006" y="21600"/>
                  <a:pt x="21600" y="16736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647CC584-C052-485F-BEF9-C7800EAC3543}"/>
              </a:ext>
            </a:extLst>
          </p:cNvPr>
          <p:cNvSpPr/>
          <p:nvPr/>
        </p:nvSpPr>
        <p:spPr>
          <a:xfrm>
            <a:off x="4868746" y="3189248"/>
            <a:ext cx="1501916" cy="83192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072B4C6-238D-4D15-86CE-49D8BDC3627D}"/>
              </a:ext>
            </a:extLst>
          </p:cNvPr>
          <p:cNvSpPr/>
          <p:nvPr/>
        </p:nvSpPr>
        <p:spPr>
          <a:xfrm>
            <a:off x="4868746" y="1538090"/>
            <a:ext cx="831931" cy="1495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470" y="0"/>
                </a:lnTo>
                <a:cubicBezTo>
                  <a:pt x="4699" y="0"/>
                  <a:pt x="0" y="2614"/>
                  <a:pt x="0" y="5824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B61F2E7-5689-4AAF-BE2F-B30BB400ADAA}"/>
              </a:ext>
            </a:extLst>
          </p:cNvPr>
          <p:cNvSpPr/>
          <p:nvPr/>
        </p:nvSpPr>
        <p:spPr>
          <a:xfrm>
            <a:off x="5789585" y="4840400"/>
            <a:ext cx="1533669" cy="8319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5921" y="21600"/>
                </a:lnTo>
                <a:cubicBezTo>
                  <a:pt x="19051" y="21600"/>
                  <a:pt x="21600" y="16901"/>
                  <a:pt x="21600" y="11130"/>
                </a:cubicBezTo>
                <a:lnTo>
                  <a:pt x="21600" y="0"/>
                </a:lnTo>
                <a:lnTo>
                  <a:pt x="45" y="0"/>
                </a:lnTo>
                <a:lnTo>
                  <a:pt x="45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7F64E01-E559-4385-BB1C-505BE9036A50}"/>
              </a:ext>
            </a:extLst>
          </p:cNvPr>
          <p:cNvSpPr/>
          <p:nvPr/>
        </p:nvSpPr>
        <p:spPr>
          <a:xfrm>
            <a:off x="6488148" y="3189245"/>
            <a:ext cx="831931" cy="1505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30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787"/>
                </a:lnTo>
                <a:cubicBezTo>
                  <a:pt x="21600" y="2552"/>
                  <a:pt x="16983" y="0"/>
                  <a:pt x="111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FEF4439-59AC-4B4E-8BF3-48A8E93D1F2D}"/>
              </a:ext>
            </a:extLst>
          </p:cNvPr>
          <p:cNvSpPr/>
          <p:nvPr/>
        </p:nvSpPr>
        <p:spPr>
          <a:xfrm>
            <a:off x="4868746" y="4173588"/>
            <a:ext cx="831931" cy="1495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76"/>
                </a:moveTo>
                <a:cubicBezTo>
                  <a:pt x="0" y="18986"/>
                  <a:pt x="4699" y="21600"/>
                  <a:pt x="104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7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9" name="Graphic 38" descr="Bar graph with upward trend with solid fill">
            <a:extLst>
              <a:ext uri="{FF2B5EF4-FFF2-40B4-BE49-F238E27FC236}">
                <a16:creationId xmlns:a16="http://schemas.microsoft.com/office/drawing/2014/main" id="{75D1592C-7429-4017-A5E4-1E61D8D62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1292" y="427072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Bullseye with solid fill">
            <a:extLst>
              <a:ext uri="{FF2B5EF4-FFF2-40B4-BE49-F238E27FC236}">
                <a16:creationId xmlns:a16="http://schemas.microsoft.com/office/drawing/2014/main" id="{9B0958AA-41F5-4A18-A0ED-E8325A3906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2581" y="497294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FA9E7EB4-7AFF-40A3-9EC9-5BF4744243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0677" y="3321793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D8041601-EF40-465D-BAEC-725396B169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1292" y="2370021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Lightbulb with solid fill">
            <a:extLst>
              <a:ext uri="{FF2B5EF4-FFF2-40B4-BE49-F238E27FC236}">
                <a16:creationId xmlns:a16="http://schemas.microsoft.com/office/drawing/2014/main" id="{C5103EE9-8F24-4DE5-9367-BD87B9E7C3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37334" y="167063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Research with solid fill">
            <a:extLst>
              <a:ext uri="{FF2B5EF4-FFF2-40B4-BE49-F238E27FC236}">
                <a16:creationId xmlns:a16="http://schemas.microsoft.com/office/drawing/2014/main" id="{3190BE05-6AA2-4CB1-8BA1-844B2FAA5C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0694" y="4021176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FA59A6FB-1640-4A18-B1A6-1A58EAA69933}"/>
              </a:ext>
            </a:extLst>
          </p:cNvPr>
          <p:cNvGrpSpPr/>
          <p:nvPr/>
        </p:nvGrpSpPr>
        <p:grpSpPr>
          <a:xfrm>
            <a:off x="8298558" y="1538090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144BD32-65F6-4AC3-95B6-2D29EA4F369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3F3F2E-EB67-40C2-8B98-42EAD6A4F6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A8CDB63-7CD5-4242-B4AF-C85C216A33FB}"/>
              </a:ext>
            </a:extLst>
          </p:cNvPr>
          <p:cNvGrpSpPr/>
          <p:nvPr/>
        </p:nvGrpSpPr>
        <p:grpSpPr>
          <a:xfrm>
            <a:off x="8298558" y="4379001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415AEB-A27D-495D-94D8-1F33F13353D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ED4E25F-00ED-41AF-B625-E192245FA2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0C5CCEC-DC78-42BB-A8E5-7F91DC96B608}"/>
              </a:ext>
            </a:extLst>
          </p:cNvPr>
          <p:cNvGrpSpPr/>
          <p:nvPr/>
        </p:nvGrpSpPr>
        <p:grpSpPr>
          <a:xfrm>
            <a:off x="8298558" y="2958545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1578212-3B05-4D87-902D-31C878E909F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54864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E59B9E-E55C-4344-AEBA-E8A02AF2572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12FC07-B470-45F7-938A-77099AD35F52}"/>
              </a:ext>
            </a:extLst>
          </p:cNvPr>
          <p:cNvGrpSpPr/>
          <p:nvPr/>
        </p:nvGrpSpPr>
        <p:grpSpPr>
          <a:xfrm>
            <a:off x="967362" y="1538090"/>
            <a:ext cx="2926080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0897BA-F875-45A2-88F4-2C3EA86029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5486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D3182E7-1EA8-486E-BE81-1BDC4F57E0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C61ACE5-CC58-4F2A-8B27-47554BBB2B4E}"/>
              </a:ext>
            </a:extLst>
          </p:cNvPr>
          <p:cNvGrpSpPr/>
          <p:nvPr/>
        </p:nvGrpSpPr>
        <p:grpSpPr>
          <a:xfrm>
            <a:off x="967362" y="4379001"/>
            <a:ext cx="2926080" cy="1290153"/>
            <a:chOff x="332936" y="2627766"/>
            <a:chExt cx="2926080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E6E57CB-18DE-477E-808F-FC50BEF065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5486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E46CBD4-14D3-4A27-9163-09F5752483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14C603-4C19-448C-BDDD-FBE03BBCF7BF}"/>
              </a:ext>
            </a:extLst>
          </p:cNvPr>
          <p:cNvGrpSpPr/>
          <p:nvPr/>
        </p:nvGrpSpPr>
        <p:grpSpPr>
          <a:xfrm>
            <a:off x="967362" y="2958545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8C63C5-C6B7-4D21-B088-22AE656F9F7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54864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3F2D426-B5F8-4853-8B79-AE19510446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 exercita</a:t>
              </a:r>
            </a:p>
          </p:txBody>
        </p:sp>
      </p:grpSp>
      <p:pic>
        <p:nvPicPr>
          <p:cNvPr id="70" name="Graphic 69" descr="Bar graph with upward trend with solid fill">
            <a:extLst>
              <a:ext uri="{FF2B5EF4-FFF2-40B4-BE49-F238E27FC236}">
                <a16:creationId xmlns:a16="http://schemas.microsoft.com/office/drawing/2014/main" id="{4DDB2E01-10EF-4311-9AE1-8E3B0B9B8A8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11604" y="4370835"/>
            <a:ext cx="475488" cy="475488"/>
          </a:xfrm>
          <a:prstGeom prst="rect">
            <a:avLst/>
          </a:prstGeom>
          <a:effectLst/>
        </p:spPr>
      </p:pic>
      <p:pic>
        <p:nvPicPr>
          <p:cNvPr id="71" name="Graphic 70" descr="Bullseye with solid fill">
            <a:extLst>
              <a:ext uri="{FF2B5EF4-FFF2-40B4-BE49-F238E27FC236}">
                <a16:creationId xmlns:a16="http://schemas.microsoft.com/office/drawing/2014/main" id="{BDED267C-3EF0-436F-B1CE-5E9542E3E6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01733" y="4372089"/>
            <a:ext cx="475488" cy="475488"/>
          </a:xfrm>
          <a:prstGeom prst="rect">
            <a:avLst/>
          </a:prstGeom>
          <a:effectLst/>
        </p:spPr>
      </p:pic>
      <p:pic>
        <p:nvPicPr>
          <p:cNvPr id="72" name="Graphic 71" descr="Gears with solid fill">
            <a:extLst>
              <a:ext uri="{FF2B5EF4-FFF2-40B4-BE49-F238E27FC236}">
                <a16:creationId xmlns:a16="http://schemas.microsoft.com/office/drawing/2014/main" id="{04082BCF-CB0E-4A43-B26B-B328F8F377C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11604" y="2962303"/>
            <a:ext cx="475488" cy="475488"/>
          </a:xfrm>
          <a:prstGeom prst="rect">
            <a:avLst/>
          </a:prstGeom>
          <a:effectLst/>
        </p:spPr>
      </p:pic>
      <p:pic>
        <p:nvPicPr>
          <p:cNvPr id="73" name="Graphic 72" descr="Hourglass 30% with solid fill">
            <a:extLst>
              <a:ext uri="{FF2B5EF4-FFF2-40B4-BE49-F238E27FC236}">
                <a16:creationId xmlns:a16="http://schemas.microsoft.com/office/drawing/2014/main" id="{8B92B223-A7EA-4C14-A7A9-5A9B3788F7A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411604" y="1521893"/>
            <a:ext cx="475488" cy="475488"/>
          </a:xfrm>
          <a:prstGeom prst="rect">
            <a:avLst/>
          </a:prstGeom>
          <a:effectLst/>
        </p:spPr>
      </p:pic>
      <p:pic>
        <p:nvPicPr>
          <p:cNvPr id="74" name="Graphic 73" descr="Lightbulb with solid fill">
            <a:extLst>
              <a:ext uri="{FF2B5EF4-FFF2-40B4-BE49-F238E27FC236}">
                <a16:creationId xmlns:a16="http://schemas.microsoft.com/office/drawing/2014/main" id="{5ADF4A7A-F63F-4A90-A63C-72BFA8359E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298558" y="1570403"/>
            <a:ext cx="475488" cy="475488"/>
          </a:xfrm>
          <a:prstGeom prst="rect">
            <a:avLst/>
          </a:prstGeom>
          <a:effectLst/>
        </p:spPr>
      </p:pic>
      <p:pic>
        <p:nvPicPr>
          <p:cNvPr id="75" name="Graphic 74" descr="Research with solid fill">
            <a:extLst>
              <a:ext uri="{FF2B5EF4-FFF2-40B4-BE49-F238E27FC236}">
                <a16:creationId xmlns:a16="http://schemas.microsoft.com/office/drawing/2014/main" id="{6A29AE56-0BDB-4374-A17A-3797B609BBC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298558" y="2942213"/>
            <a:ext cx="475488" cy="4754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7010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451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 Six – Slide Template</vt:lpstr>
      <vt:lpstr>Number Six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Six</dc:title>
  <dc:creator>PresentationGO.com</dc:creator>
  <dc:description>© Copyright PresentationGO.com</dc:description>
  <dcterms:created xsi:type="dcterms:W3CDTF">2014-11-26T05:14:11Z</dcterms:created>
  <dcterms:modified xsi:type="dcterms:W3CDTF">2021-10-13T16:10:26Z</dcterms:modified>
  <cp:category>Graphics &amp; Metaphors</cp:category>
</cp:coreProperties>
</file>