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88" d="100"/>
          <a:sy n="88" d="100"/>
        </p:scale>
        <p:origin x="96" y="10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977902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680044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8.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7.png"/><Relationship Id="rId5" Type="http://schemas.openxmlformats.org/officeDocument/2006/relationships/image" Target="../media/image5.png"/><Relationship Id="rId10" Type="http://schemas.openxmlformats.org/officeDocument/2006/relationships/image" Target="../media/image16.svg"/><Relationship Id="rId4" Type="http://schemas.openxmlformats.org/officeDocument/2006/relationships/image" Target="../media/image4.svg"/><Relationship Id="rId9" Type="http://schemas.openxmlformats.org/officeDocument/2006/relationships/image" Target="../media/image15.png"/><Relationship Id="rId14" Type="http://schemas.openxmlformats.org/officeDocument/2006/relationships/image" Target="../media/image2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Three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967362" y="2738697"/>
            <a:ext cx="2926080" cy="1659485"/>
            <a:chOff x="332936" y="2627766"/>
            <a:chExt cx="2926080" cy="1659485"/>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8298557" y="1538368"/>
            <a:ext cx="2926080" cy="1659485"/>
            <a:chOff x="332936" y="2627766"/>
            <a:chExt cx="2926080" cy="1659485"/>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5" name="Group 34">
            <a:extLst>
              <a:ext uri="{FF2B5EF4-FFF2-40B4-BE49-F238E27FC236}">
                <a16:creationId xmlns:a16="http://schemas.microsoft.com/office/drawing/2014/main" id="{E6F10554-4DFA-4607-9AD7-1952CB447D9E}"/>
              </a:ext>
            </a:extLst>
          </p:cNvPr>
          <p:cNvGrpSpPr/>
          <p:nvPr/>
        </p:nvGrpSpPr>
        <p:grpSpPr>
          <a:xfrm>
            <a:off x="4860806" y="1529658"/>
            <a:ext cx="2470387" cy="4131063"/>
            <a:chOff x="36042599" y="34518599"/>
            <a:chExt cx="988062" cy="1652270"/>
          </a:xfrm>
        </p:grpSpPr>
        <p:sp>
          <p:nvSpPr>
            <p:cNvPr id="39" name="Shape">
              <a:extLst>
                <a:ext uri="{FF2B5EF4-FFF2-40B4-BE49-F238E27FC236}">
                  <a16:creationId xmlns:a16="http://schemas.microsoft.com/office/drawing/2014/main" id="{6C758B43-0324-44DF-9EE6-9AFB535A28B5}"/>
                </a:ext>
              </a:extLst>
            </p:cNvPr>
            <p:cNvSpPr/>
            <p:nvPr/>
          </p:nvSpPr>
          <p:spPr>
            <a:xfrm>
              <a:off x="36042599" y="34518599"/>
              <a:ext cx="988062" cy="598173"/>
            </a:xfrm>
            <a:custGeom>
              <a:avLst/>
              <a:gdLst/>
              <a:ahLst/>
              <a:cxnLst>
                <a:cxn ang="0">
                  <a:pos x="wd2" y="hd2"/>
                </a:cxn>
                <a:cxn ang="5400000">
                  <a:pos x="wd2" y="hd2"/>
                </a:cxn>
                <a:cxn ang="10800000">
                  <a:pos x="wd2" y="hd2"/>
                </a:cxn>
                <a:cxn ang="16200000">
                  <a:pos x="wd2" y="hd2"/>
                </a:cxn>
              </a:cxnLst>
              <a:rect l="0" t="0" r="r" b="b"/>
              <a:pathLst>
                <a:path w="21600" h="21600" extrusionOk="0">
                  <a:moveTo>
                    <a:pt x="18074" y="0"/>
                  </a:moveTo>
                  <a:lnTo>
                    <a:pt x="14326" y="0"/>
                  </a:lnTo>
                  <a:lnTo>
                    <a:pt x="3637" y="0"/>
                  </a:lnTo>
                  <a:cubicBezTo>
                    <a:pt x="1638" y="0"/>
                    <a:pt x="0" y="2706"/>
                    <a:pt x="0" y="6008"/>
                  </a:cubicBezTo>
                  <a:lnTo>
                    <a:pt x="0" y="6008"/>
                  </a:lnTo>
                  <a:cubicBezTo>
                    <a:pt x="0" y="9310"/>
                    <a:pt x="1638" y="12015"/>
                    <a:pt x="3637" y="12015"/>
                  </a:cubicBezTo>
                  <a:lnTo>
                    <a:pt x="10800" y="12015"/>
                  </a:lnTo>
                  <a:cubicBezTo>
                    <a:pt x="12743" y="12015"/>
                    <a:pt x="14326" y="14629"/>
                    <a:pt x="14326" y="17840"/>
                  </a:cubicBezTo>
                  <a:lnTo>
                    <a:pt x="14326" y="21600"/>
                  </a:lnTo>
                  <a:lnTo>
                    <a:pt x="21600" y="21600"/>
                  </a:lnTo>
                  <a:lnTo>
                    <a:pt x="21600" y="12015"/>
                  </a:lnTo>
                  <a:lnTo>
                    <a:pt x="21600" y="5824"/>
                  </a:lnTo>
                  <a:cubicBezTo>
                    <a:pt x="21600" y="2614"/>
                    <a:pt x="20017" y="0"/>
                    <a:pt x="18074" y="0"/>
                  </a:cubicBez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Shape">
              <a:extLst>
                <a:ext uri="{FF2B5EF4-FFF2-40B4-BE49-F238E27FC236}">
                  <a16:creationId xmlns:a16="http://schemas.microsoft.com/office/drawing/2014/main" id="{9CCD2D1B-352A-440C-AB66-CA7D5DEEEBA0}"/>
                </a:ext>
              </a:extLst>
            </p:cNvPr>
            <p:cNvSpPr/>
            <p:nvPr/>
          </p:nvSpPr>
          <p:spPr>
            <a:xfrm>
              <a:off x="36042599" y="35178999"/>
              <a:ext cx="988062" cy="33274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36"/>
                    <a:pt x="1638" y="21600"/>
                    <a:pt x="3637" y="21600"/>
                  </a:cubicBezTo>
                  <a:lnTo>
                    <a:pt x="21600" y="21600"/>
                  </a:lnTo>
                  <a:lnTo>
                    <a:pt x="21600" y="0"/>
                  </a:lnTo>
                  <a:lnTo>
                    <a:pt x="3637" y="0"/>
                  </a:lnTo>
                  <a:cubicBezTo>
                    <a:pt x="1610" y="82"/>
                    <a:pt x="0" y="4864"/>
                    <a:pt x="0" y="10800"/>
                  </a:cubicBez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4C35289B-5C2D-4502-A6DD-471EE076021A}"/>
                </a:ext>
              </a:extLst>
            </p:cNvPr>
            <p:cNvSpPr/>
            <p:nvPr/>
          </p:nvSpPr>
          <p:spPr>
            <a:xfrm>
              <a:off x="36042599" y="35572699"/>
              <a:ext cx="988062" cy="598170"/>
            </a:xfrm>
            <a:custGeom>
              <a:avLst/>
              <a:gdLst/>
              <a:ahLst/>
              <a:cxnLst>
                <a:cxn ang="0">
                  <a:pos x="wd2" y="hd2"/>
                </a:cxn>
                <a:cxn ang="5400000">
                  <a:pos x="wd2" y="hd2"/>
                </a:cxn>
                <a:cxn ang="10800000">
                  <a:pos x="wd2" y="hd2"/>
                </a:cxn>
                <a:cxn ang="16200000">
                  <a:pos x="wd2" y="hd2"/>
                </a:cxn>
              </a:cxnLst>
              <a:rect l="0" t="0" r="r" b="b"/>
              <a:pathLst>
                <a:path w="21600" h="21600" extrusionOk="0">
                  <a:moveTo>
                    <a:pt x="14326" y="3760"/>
                  </a:moveTo>
                  <a:cubicBezTo>
                    <a:pt x="14326" y="6971"/>
                    <a:pt x="12743" y="9585"/>
                    <a:pt x="10800" y="9585"/>
                  </a:cubicBezTo>
                  <a:lnTo>
                    <a:pt x="3637" y="9585"/>
                  </a:lnTo>
                  <a:cubicBezTo>
                    <a:pt x="1638" y="9585"/>
                    <a:pt x="0" y="12290"/>
                    <a:pt x="0" y="15592"/>
                  </a:cubicBezTo>
                  <a:lnTo>
                    <a:pt x="0" y="15592"/>
                  </a:lnTo>
                  <a:cubicBezTo>
                    <a:pt x="0" y="18894"/>
                    <a:pt x="1638" y="21600"/>
                    <a:pt x="3637" y="21600"/>
                  </a:cubicBezTo>
                  <a:lnTo>
                    <a:pt x="14326" y="21600"/>
                  </a:lnTo>
                  <a:lnTo>
                    <a:pt x="18074" y="21600"/>
                  </a:lnTo>
                  <a:cubicBezTo>
                    <a:pt x="20017" y="21600"/>
                    <a:pt x="21600" y="18986"/>
                    <a:pt x="21600" y="15776"/>
                  </a:cubicBezTo>
                  <a:lnTo>
                    <a:pt x="21600" y="9585"/>
                  </a:lnTo>
                  <a:lnTo>
                    <a:pt x="21600" y="0"/>
                  </a:lnTo>
                  <a:lnTo>
                    <a:pt x="14326" y="0"/>
                  </a:lnTo>
                  <a:lnTo>
                    <a:pt x="14326" y="3760"/>
                  </a:ln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36" name="Graphic 35" descr="Gears with solid fill">
            <a:extLst>
              <a:ext uri="{FF2B5EF4-FFF2-40B4-BE49-F238E27FC236}">
                <a16:creationId xmlns:a16="http://schemas.microsoft.com/office/drawing/2014/main" id="{0F071A42-2259-445B-A9E1-4999E9B84A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5903" y="4980317"/>
            <a:ext cx="566838" cy="566838"/>
          </a:xfrm>
          <a:prstGeom prst="rect">
            <a:avLst/>
          </a:prstGeom>
          <a:effectLst>
            <a:outerShdw blurRad="50800" dist="38100" dir="2700000" algn="tl" rotWithShape="0">
              <a:prstClr val="black">
                <a:alpha val="40000"/>
              </a:prstClr>
            </a:outerShdw>
          </a:effectLst>
        </p:spPr>
      </p:pic>
      <p:pic>
        <p:nvPicPr>
          <p:cNvPr id="37" name="Graphic 36" descr="Lightbulb with solid fill">
            <a:extLst>
              <a:ext uri="{FF2B5EF4-FFF2-40B4-BE49-F238E27FC236}">
                <a16:creationId xmlns:a16="http://schemas.microsoft.com/office/drawing/2014/main" id="{59C6F53A-A27E-46FE-A03D-FD91C9578C4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85903" y="1643225"/>
            <a:ext cx="566838" cy="566838"/>
          </a:xfrm>
          <a:prstGeom prst="rect">
            <a:avLst/>
          </a:prstGeom>
          <a:effectLst>
            <a:outerShdw blurRad="50800" dist="38100" dir="2700000" algn="tl" rotWithShape="0">
              <a:prstClr val="black">
                <a:alpha val="40000"/>
              </a:prstClr>
            </a:outerShdw>
          </a:effectLst>
        </p:spPr>
      </p:pic>
      <p:pic>
        <p:nvPicPr>
          <p:cNvPr id="38" name="Graphic 37" descr="Research with solid fill">
            <a:extLst>
              <a:ext uri="{FF2B5EF4-FFF2-40B4-BE49-F238E27FC236}">
                <a16:creationId xmlns:a16="http://schemas.microsoft.com/office/drawing/2014/main" id="{201F1FE5-CD54-4EC3-930C-D943CDF8FF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85903" y="3295808"/>
            <a:ext cx="566838" cy="566838"/>
          </a:xfrm>
          <a:prstGeom prst="rect">
            <a:avLst/>
          </a:prstGeom>
          <a:effectLst>
            <a:outerShdw blurRad="50800" dist="38100" dir="2700000" algn="tl" rotWithShape="0">
              <a:prstClr val="black">
                <a:alpha val="40000"/>
              </a:prstClr>
            </a:outerShdw>
          </a:effectLst>
        </p:spPr>
      </p:pic>
      <p:grpSp>
        <p:nvGrpSpPr>
          <p:cNvPr id="42" name="Group 41">
            <a:extLst>
              <a:ext uri="{FF2B5EF4-FFF2-40B4-BE49-F238E27FC236}">
                <a16:creationId xmlns:a16="http://schemas.microsoft.com/office/drawing/2014/main" id="{0B5E4C4B-D074-4737-8980-1780DDD21094}"/>
              </a:ext>
            </a:extLst>
          </p:cNvPr>
          <p:cNvGrpSpPr/>
          <p:nvPr/>
        </p:nvGrpSpPr>
        <p:grpSpPr>
          <a:xfrm>
            <a:off x="8298557" y="3862646"/>
            <a:ext cx="2926080" cy="1659485"/>
            <a:chOff x="332936" y="2627766"/>
            <a:chExt cx="2926080" cy="1659485"/>
          </a:xfrm>
        </p:grpSpPr>
        <p:sp>
          <p:nvSpPr>
            <p:cNvPr id="43" name="TextBox 42">
              <a:extLst>
                <a:ext uri="{FF2B5EF4-FFF2-40B4-BE49-F238E27FC236}">
                  <a16:creationId xmlns:a16="http://schemas.microsoft.com/office/drawing/2014/main" id="{4CF8482B-A5FC-4E37-A7EF-768D9EA7F937}"/>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t>Lorem Ipsum</a:t>
              </a:r>
            </a:p>
          </p:txBody>
        </p:sp>
        <p:sp>
          <p:nvSpPr>
            <p:cNvPr id="44" name="TextBox 43">
              <a:extLst>
                <a:ext uri="{FF2B5EF4-FFF2-40B4-BE49-F238E27FC236}">
                  <a16:creationId xmlns:a16="http://schemas.microsoft.com/office/drawing/2014/main" id="{75E9CB70-FEC0-4022-B901-318B39B6B45C}"/>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46" name="Graphic 45" descr="Gears with solid fill">
            <a:extLst>
              <a:ext uri="{FF2B5EF4-FFF2-40B4-BE49-F238E27FC236}">
                <a16:creationId xmlns:a16="http://schemas.microsoft.com/office/drawing/2014/main" id="{9A865FAC-FEBD-4904-800B-A9E81A57CA0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298557" y="3862646"/>
            <a:ext cx="475488" cy="475488"/>
          </a:xfrm>
          <a:prstGeom prst="rect">
            <a:avLst/>
          </a:prstGeom>
          <a:effectLst/>
        </p:spPr>
      </p:pic>
      <p:pic>
        <p:nvPicPr>
          <p:cNvPr id="47" name="Graphic 46" descr="Lightbulb with solid fill">
            <a:extLst>
              <a:ext uri="{FF2B5EF4-FFF2-40B4-BE49-F238E27FC236}">
                <a16:creationId xmlns:a16="http://schemas.microsoft.com/office/drawing/2014/main" id="{9E956773-E00F-4335-8978-BD1CC5C9C6A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298557" y="1531456"/>
            <a:ext cx="475488" cy="475488"/>
          </a:xfrm>
          <a:prstGeom prst="rect">
            <a:avLst/>
          </a:prstGeom>
        </p:spPr>
      </p:pic>
      <p:pic>
        <p:nvPicPr>
          <p:cNvPr id="48" name="Graphic 47" descr="Research with solid fill">
            <a:extLst>
              <a:ext uri="{FF2B5EF4-FFF2-40B4-BE49-F238E27FC236}">
                <a16:creationId xmlns:a16="http://schemas.microsoft.com/office/drawing/2014/main" id="{0316F1D1-B8C7-4CB1-A3E6-D0F1BBEAEC7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17954" y="2722365"/>
            <a:ext cx="475488" cy="475488"/>
          </a:xfrm>
          <a:prstGeom prst="rect">
            <a:avLst/>
          </a:prstGeom>
          <a:effectLst/>
        </p:spPr>
      </p:pic>
    </p:spTree>
    <p:extLst>
      <p:ext uri="{BB962C8B-B14F-4D97-AF65-F5344CB8AC3E}">
        <p14:creationId xmlns:p14="http://schemas.microsoft.com/office/powerpoint/2010/main" val="48410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Three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967362" y="2738697"/>
            <a:ext cx="2926080" cy="1659485"/>
            <a:chOff x="332936" y="2627766"/>
            <a:chExt cx="2926080" cy="1659485"/>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solidFill>
                    <a:schemeClr val="bg1"/>
                  </a:solidFill>
                </a:rPr>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8298557" y="1538368"/>
            <a:ext cx="2926080" cy="1659485"/>
            <a:chOff x="332936" y="2627766"/>
            <a:chExt cx="2926080" cy="1659485"/>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solidFill>
                    <a:schemeClr val="bg1"/>
                  </a:solidFill>
                </a:rPr>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5" name="Group 34">
            <a:extLst>
              <a:ext uri="{FF2B5EF4-FFF2-40B4-BE49-F238E27FC236}">
                <a16:creationId xmlns:a16="http://schemas.microsoft.com/office/drawing/2014/main" id="{E6F10554-4DFA-4607-9AD7-1952CB447D9E}"/>
              </a:ext>
            </a:extLst>
          </p:cNvPr>
          <p:cNvGrpSpPr/>
          <p:nvPr/>
        </p:nvGrpSpPr>
        <p:grpSpPr>
          <a:xfrm>
            <a:off x="4860806" y="1529658"/>
            <a:ext cx="2470387" cy="4131063"/>
            <a:chOff x="36042599" y="34518599"/>
            <a:chExt cx="988062" cy="1652270"/>
          </a:xfrm>
        </p:grpSpPr>
        <p:sp>
          <p:nvSpPr>
            <p:cNvPr id="39" name="Shape">
              <a:extLst>
                <a:ext uri="{FF2B5EF4-FFF2-40B4-BE49-F238E27FC236}">
                  <a16:creationId xmlns:a16="http://schemas.microsoft.com/office/drawing/2014/main" id="{6C758B43-0324-44DF-9EE6-9AFB535A28B5}"/>
                </a:ext>
              </a:extLst>
            </p:cNvPr>
            <p:cNvSpPr/>
            <p:nvPr/>
          </p:nvSpPr>
          <p:spPr>
            <a:xfrm>
              <a:off x="36042599" y="34518599"/>
              <a:ext cx="988062" cy="598173"/>
            </a:xfrm>
            <a:custGeom>
              <a:avLst/>
              <a:gdLst/>
              <a:ahLst/>
              <a:cxnLst>
                <a:cxn ang="0">
                  <a:pos x="wd2" y="hd2"/>
                </a:cxn>
                <a:cxn ang="5400000">
                  <a:pos x="wd2" y="hd2"/>
                </a:cxn>
                <a:cxn ang="10800000">
                  <a:pos x="wd2" y="hd2"/>
                </a:cxn>
                <a:cxn ang="16200000">
                  <a:pos x="wd2" y="hd2"/>
                </a:cxn>
              </a:cxnLst>
              <a:rect l="0" t="0" r="r" b="b"/>
              <a:pathLst>
                <a:path w="21600" h="21600" extrusionOk="0">
                  <a:moveTo>
                    <a:pt x="18074" y="0"/>
                  </a:moveTo>
                  <a:lnTo>
                    <a:pt x="14326" y="0"/>
                  </a:lnTo>
                  <a:lnTo>
                    <a:pt x="3637" y="0"/>
                  </a:lnTo>
                  <a:cubicBezTo>
                    <a:pt x="1638" y="0"/>
                    <a:pt x="0" y="2706"/>
                    <a:pt x="0" y="6008"/>
                  </a:cubicBezTo>
                  <a:lnTo>
                    <a:pt x="0" y="6008"/>
                  </a:lnTo>
                  <a:cubicBezTo>
                    <a:pt x="0" y="9310"/>
                    <a:pt x="1638" y="12015"/>
                    <a:pt x="3637" y="12015"/>
                  </a:cubicBezTo>
                  <a:lnTo>
                    <a:pt x="10800" y="12015"/>
                  </a:lnTo>
                  <a:cubicBezTo>
                    <a:pt x="12743" y="12015"/>
                    <a:pt x="14326" y="14629"/>
                    <a:pt x="14326" y="17840"/>
                  </a:cubicBezTo>
                  <a:lnTo>
                    <a:pt x="14326" y="21600"/>
                  </a:lnTo>
                  <a:lnTo>
                    <a:pt x="21600" y="21600"/>
                  </a:lnTo>
                  <a:lnTo>
                    <a:pt x="21600" y="12015"/>
                  </a:lnTo>
                  <a:lnTo>
                    <a:pt x="21600" y="5824"/>
                  </a:lnTo>
                  <a:cubicBezTo>
                    <a:pt x="21600" y="2614"/>
                    <a:pt x="20017" y="0"/>
                    <a:pt x="18074" y="0"/>
                  </a:cubicBez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Shape">
              <a:extLst>
                <a:ext uri="{FF2B5EF4-FFF2-40B4-BE49-F238E27FC236}">
                  <a16:creationId xmlns:a16="http://schemas.microsoft.com/office/drawing/2014/main" id="{9CCD2D1B-352A-440C-AB66-CA7D5DEEEBA0}"/>
                </a:ext>
              </a:extLst>
            </p:cNvPr>
            <p:cNvSpPr/>
            <p:nvPr/>
          </p:nvSpPr>
          <p:spPr>
            <a:xfrm>
              <a:off x="36042599" y="35178999"/>
              <a:ext cx="988062" cy="33274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36"/>
                    <a:pt x="1638" y="21600"/>
                    <a:pt x="3637" y="21600"/>
                  </a:cubicBezTo>
                  <a:lnTo>
                    <a:pt x="21600" y="21600"/>
                  </a:lnTo>
                  <a:lnTo>
                    <a:pt x="21600" y="0"/>
                  </a:lnTo>
                  <a:lnTo>
                    <a:pt x="3637" y="0"/>
                  </a:lnTo>
                  <a:cubicBezTo>
                    <a:pt x="1610" y="82"/>
                    <a:pt x="0" y="4864"/>
                    <a:pt x="0" y="10800"/>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4C35289B-5C2D-4502-A6DD-471EE076021A}"/>
                </a:ext>
              </a:extLst>
            </p:cNvPr>
            <p:cNvSpPr/>
            <p:nvPr/>
          </p:nvSpPr>
          <p:spPr>
            <a:xfrm>
              <a:off x="36042599" y="35572699"/>
              <a:ext cx="988062" cy="598170"/>
            </a:xfrm>
            <a:custGeom>
              <a:avLst/>
              <a:gdLst/>
              <a:ahLst/>
              <a:cxnLst>
                <a:cxn ang="0">
                  <a:pos x="wd2" y="hd2"/>
                </a:cxn>
                <a:cxn ang="5400000">
                  <a:pos x="wd2" y="hd2"/>
                </a:cxn>
                <a:cxn ang="10800000">
                  <a:pos x="wd2" y="hd2"/>
                </a:cxn>
                <a:cxn ang="16200000">
                  <a:pos x="wd2" y="hd2"/>
                </a:cxn>
              </a:cxnLst>
              <a:rect l="0" t="0" r="r" b="b"/>
              <a:pathLst>
                <a:path w="21600" h="21600" extrusionOk="0">
                  <a:moveTo>
                    <a:pt x="14326" y="3760"/>
                  </a:moveTo>
                  <a:cubicBezTo>
                    <a:pt x="14326" y="6971"/>
                    <a:pt x="12743" y="9585"/>
                    <a:pt x="10800" y="9585"/>
                  </a:cubicBezTo>
                  <a:lnTo>
                    <a:pt x="3637" y="9585"/>
                  </a:lnTo>
                  <a:cubicBezTo>
                    <a:pt x="1638" y="9585"/>
                    <a:pt x="0" y="12290"/>
                    <a:pt x="0" y="15592"/>
                  </a:cubicBezTo>
                  <a:lnTo>
                    <a:pt x="0" y="15592"/>
                  </a:lnTo>
                  <a:cubicBezTo>
                    <a:pt x="0" y="18894"/>
                    <a:pt x="1638" y="21600"/>
                    <a:pt x="3637" y="21600"/>
                  </a:cubicBezTo>
                  <a:lnTo>
                    <a:pt x="14326" y="21600"/>
                  </a:lnTo>
                  <a:lnTo>
                    <a:pt x="18074" y="21600"/>
                  </a:lnTo>
                  <a:cubicBezTo>
                    <a:pt x="20017" y="21600"/>
                    <a:pt x="21600" y="18986"/>
                    <a:pt x="21600" y="15776"/>
                  </a:cubicBezTo>
                  <a:lnTo>
                    <a:pt x="21600" y="9585"/>
                  </a:lnTo>
                  <a:lnTo>
                    <a:pt x="21600" y="0"/>
                  </a:lnTo>
                  <a:lnTo>
                    <a:pt x="14326" y="0"/>
                  </a:lnTo>
                  <a:lnTo>
                    <a:pt x="14326" y="376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36" name="Graphic 35" descr="Gears with solid fill">
            <a:extLst>
              <a:ext uri="{FF2B5EF4-FFF2-40B4-BE49-F238E27FC236}">
                <a16:creationId xmlns:a16="http://schemas.microsoft.com/office/drawing/2014/main" id="{0F071A42-2259-445B-A9E1-4999E9B84A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5903" y="4980317"/>
            <a:ext cx="566838" cy="566838"/>
          </a:xfrm>
          <a:prstGeom prst="rect">
            <a:avLst/>
          </a:prstGeom>
          <a:effectLst>
            <a:outerShdw blurRad="50800" dist="38100" dir="2700000" algn="tl" rotWithShape="0">
              <a:prstClr val="black">
                <a:alpha val="40000"/>
              </a:prstClr>
            </a:outerShdw>
          </a:effectLst>
        </p:spPr>
      </p:pic>
      <p:pic>
        <p:nvPicPr>
          <p:cNvPr id="37" name="Graphic 36" descr="Lightbulb with solid fill">
            <a:extLst>
              <a:ext uri="{FF2B5EF4-FFF2-40B4-BE49-F238E27FC236}">
                <a16:creationId xmlns:a16="http://schemas.microsoft.com/office/drawing/2014/main" id="{59C6F53A-A27E-46FE-A03D-FD91C9578C4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85903" y="1643225"/>
            <a:ext cx="566838" cy="566838"/>
          </a:xfrm>
          <a:prstGeom prst="rect">
            <a:avLst/>
          </a:prstGeom>
          <a:effectLst>
            <a:outerShdw blurRad="50800" dist="38100" dir="2700000" algn="tl" rotWithShape="0">
              <a:prstClr val="black">
                <a:alpha val="40000"/>
              </a:prstClr>
            </a:outerShdw>
          </a:effectLst>
        </p:spPr>
      </p:pic>
      <p:pic>
        <p:nvPicPr>
          <p:cNvPr id="38" name="Graphic 37" descr="Research with solid fill">
            <a:extLst>
              <a:ext uri="{FF2B5EF4-FFF2-40B4-BE49-F238E27FC236}">
                <a16:creationId xmlns:a16="http://schemas.microsoft.com/office/drawing/2014/main" id="{201F1FE5-CD54-4EC3-930C-D943CDF8FF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85903" y="3295808"/>
            <a:ext cx="566838" cy="566838"/>
          </a:xfrm>
          <a:prstGeom prst="rect">
            <a:avLst/>
          </a:prstGeom>
          <a:effectLst>
            <a:outerShdw blurRad="50800" dist="38100" dir="2700000" algn="tl" rotWithShape="0">
              <a:prstClr val="black">
                <a:alpha val="40000"/>
              </a:prstClr>
            </a:outerShdw>
          </a:effectLst>
        </p:spPr>
      </p:pic>
      <p:grpSp>
        <p:nvGrpSpPr>
          <p:cNvPr id="42" name="Group 41">
            <a:extLst>
              <a:ext uri="{FF2B5EF4-FFF2-40B4-BE49-F238E27FC236}">
                <a16:creationId xmlns:a16="http://schemas.microsoft.com/office/drawing/2014/main" id="{0B5E4C4B-D074-4737-8980-1780DDD21094}"/>
              </a:ext>
            </a:extLst>
          </p:cNvPr>
          <p:cNvGrpSpPr/>
          <p:nvPr/>
        </p:nvGrpSpPr>
        <p:grpSpPr>
          <a:xfrm>
            <a:off x="8298557" y="3862646"/>
            <a:ext cx="2926080" cy="1659485"/>
            <a:chOff x="332936" y="2627766"/>
            <a:chExt cx="2926080" cy="1659485"/>
          </a:xfrm>
        </p:grpSpPr>
        <p:sp>
          <p:nvSpPr>
            <p:cNvPr id="43" name="TextBox 42">
              <a:extLst>
                <a:ext uri="{FF2B5EF4-FFF2-40B4-BE49-F238E27FC236}">
                  <a16:creationId xmlns:a16="http://schemas.microsoft.com/office/drawing/2014/main" id="{4CF8482B-A5FC-4E37-A7EF-768D9EA7F937}"/>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solidFill>
                    <a:schemeClr val="bg1"/>
                  </a:solidFill>
                </a:rPr>
                <a:t>Lorem Ipsum</a:t>
              </a:r>
            </a:p>
          </p:txBody>
        </p:sp>
        <p:sp>
          <p:nvSpPr>
            <p:cNvPr id="44" name="TextBox 43">
              <a:extLst>
                <a:ext uri="{FF2B5EF4-FFF2-40B4-BE49-F238E27FC236}">
                  <a16:creationId xmlns:a16="http://schemas.microsoft.com/office/drawing/2014/main" id="{75E9CB70-FEC0-4022-B901-318B39B6B45C}"/>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46" name="Graphic 45" descr="Gears with solid fill">
            <a:extLst>
              <a:ext uri="{FF2B5EF4-FFF2-40B4-BE49-F238E27FC236}">
                <a16:creationId xmlns:a16="http://schemas.microsoft.com/office/drawing/2014/main" id="{9A865FAC-FEBD-4904-800B-A9E81A57CA0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298557" y="3862646"/>
            <a:ext cx="475488" cy="475488"/>
          </a:xfrm>
          <a:prstGeom prst="rect">
            <a:avLst/>
          </a:prstGeom>
          <a:effectLst/>
        </p:spPr>
      </p:pic>
      <p:pic>
        <p:nvPicPr>
          <p:cNvPr id="47" name="Graphic 46" descr="Lightbulb with solid fill">
            <a:extLst>
              <a:ext uri="{FF2B5EF4-FFF2-40B4-BE49-F238E27FC236}">
                <a16:creationId xmlns:a16="http://schemas.microsoft.com/office/drawing/2014/main" id="{9E956773-E00F-4335-8978-BD1CC5C9C6A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298557" y="1531456"/>
            <a:ext cx="475488" cy="475488"/>
          </a:xfrm>
          <a:prstGeom prst="rect">
            <a:avLst/>
          </a:prstGeom>
        </p:spPr>
      </p:pic>
      <p:pic>
        <p:nvPicPr>
          <p:cNvPr id="48" name="Graphic 47" descr="Research with solid fill">
            <a:extLst>
              <a:ext uri="{FF2B5EF4-FFF2-40B4-BE49-F238E27FC236}">
                <a16:creationId xmlns:a16="http://schemas.microsoft.com/office/drawing/2014/main" id="{0316F1D1-B8C7-4CB1-A3E6-D0F1BBEAEC7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17954" y="2722365"/>
            <a:ext cx="475488" cy="475488"/>
          </a:xfrm>
          <a:prstGeom prst="rect">
            <a:avLst/>
          </a:prstGeom>
          <a:effectLst/>
        </p:spPr>
      </p:pic>
    </p:spTree>
    <p:extLst>
      <p:ext uri="{BB962C8B-B14F-4D97-AF65-F5344CB8AC3E}">
        <p14:creationId xmlns:p14="http://schemas.microsoft.com/office/powerpoint/2010/main" val="401449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8500</TotalTime>
  <Words>313</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Number Three – Slide Template</vt:lpstr>
      <vt:lpstr>Number Three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Three</dc:title>
  <dc:creator>PresentationGO.com</dc:creator>
  <dc:description>© Copyright PresentationGO.com</dc:description>
  <dcterms:created xsi:type="dcterms:W3CDTF">2014-11-26T05:14:11Z</dcterms:created>
  <dcterms:modified xsi:type="dcterms:W3CDTF">2021-10-12T22:46:11Z</dcterms:modified>
  <cp:category>Graphics &amp; Metaphors</cp:category>
</cp:coreProperties>
</file>