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17" d="100"/>
          <a:sy n="117" d="100"/>
        </p:scale>
        <p:origin x="96" y="3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740951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10/12/2021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2.svg"/><Relationship Id="rId4" Type="http://schemas.openxmlformats.org/officeDocument/2006/relationships/image" Target="../media/image4.sv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Number Two – Slide Template</a:t>
            </a:r>
          </a:p>
        </p:txBody>
      </p:sp>
      <p:grpSp>
        <p:nvGrpSpPr>
          <p:cNvPr id="3" name="Group 2">
            <a:extLst>
              <a:ext uri="{FF2B5EF4-FFF2-40B4-BE49-F238E27FC236}">
                <a16:creationId xmlns:a16="http://schemas.microsoft.com/office/drawing/2014/main" id="{FA4BC138-2F1F-4E5D-818E-EC90F36938C7}"/>
              </a:ext>
            </a:extLst>
          </p:cNvPr>
          <p:cNvGrpSpPr/>
          <p:nvPr/>
        </p:nvGrpSpPr>
        <p:grpSpPr>
          <a:xfrm>
            <a:off x="3645606" y="2013202"/>
            <a:ext cx="1852790" cy="3098297"/>
            <a:chOff x="34886899" y="34518599"/>
            <a:chExt cx="988062" cy="1652270"/>
          </a:xfrm>
        </p:grpSpPr>
        <p:sp>
          <p:nvSpPr>
            <p:cNvPr id="4" name="Shape">
              <a:extLst>
                <a:ext uri="{FF2B5EF4-FFF2-40B4-BE49-F238E27FC236}">
                  <a16:creationId xmlns:a16="http://schemas.microsoft.com/office/drawing/2014/main" id="{E2DA5FAC-2A91-41B7-AC0D-993FF8F5BABA}"/>
                </a:ext>
              </a:extLst>
            </p:cNvPr>
            <p:cNvSpPr/>
            <p:nvPr/>
          </p:nvSpPr>
          <p:spPr>
            <a:xfrm>
              <a:off x="34886899" y="34518599"/>
              <a:ext cx="988062" cy="988062"/>
            </a:xfrm>
            <a:custGeom>
              <a:avLst/>
              <a:gdLst/>
              <a:ahLst/>
              <a:cxnLst>
                <a:cxn ang="0">
                  <a:pos x="wd2" y="hd2"/>
                </a:cxn>
                <a:cxn ang="5400000">
                  <a:pos x="wd2" y="hd2"/>
                </a:cxn>
                <a:cxn ang="10800000">
                  <a:pos x="wd2" y="hd2"/>
                </a:cxn>
                <a:cxn ang="16200000">
                  <a:pos x="wd2" y="hd2"/>
                </a:cxn>
              </a:cxnLst>
              <a:rect l="0" t="0" r="r" b="b"/>
              <a:pathLst>
                <a:path w="21600" h="21600" extrusionOk="0">
                  <a:moveTo>
                    <a:pt x="18074" y="0"/>
                  </a:moveTo>
                  <a:lnTo>
                    <a:pt x="14326" y="0"/>
                  </a:lnTo>
                  <a:lnTo>
                    <a:pt x="3637" y="0"/>
                  </a:lnTo>
                  <a:cubicBezTo>
                    <a:pt x="1638" y="0"/>
                    <a:pt x="0" y="1638"/>
                    <a:pt x="0" y="3637"/>
                  </a:cubicBezTo>
                  <a:cubicBezTo>
                    <a:pt x="0" y="5636"/>
                    <a:pt x="1638" y="7274"/>
                    <a:pt x="3637" y="7274"/>
                  </a:cubicBezTo>
                  <a:lnTo>
                    <a:pt x="10800" y="7274"/>
                  </a:lnTo>
                  <a:cubicBezTo>
                    <a:pt x="12743" y="7274"/>
                    <a:pt x="14326" y="8857"/>
                    <a:pt x="14326" y="10800"/>
                  </a:cubicBezTo>
                  <a:cubicBezTo>
                    <a:pt x="14326" y="12743"/>
                    <a:pt x="12743" y="14326"/>
                    <a:pt x="10800" y="14326"/>
                  </a:cubicBezTo>
                  <a:lnTo>
                    <a:pt x="3276" y="14326"/>
                  </a:lnTo>
                  <a:cubicBezTo>
                    <a:pt x="1471" y="14326"/>
                    <a:pt x="0" y="15797"/>
                    <a:pt x="0" y="17602"/>
                  </a:cubicBezTo>
                  <a:lnTo>
                    <a:pt x="0" y="21600"/>
                  </a:lnTo>
                  <a:lnTo>
                    <a:pt x="14326" y="21600"/>
                  </a:lnTo>
                  <a:lnTo>
                    <a:pt x="18074" y="21600"/>
                  </a:lnTo>
                  <a:cubicBezTo>
                    <a:pt x="20017" y="21600"/>
                    <a:pt x="21600" y="20017"/>
                    <a:pt x="21600" y="18074"/>
                  </a:cubicBezTo>
                  <a:lnTo>
                    <a:pt x="21600" y="14326"/>
                  </a:lnTo>
                  <a:lnTo>
                    <a:pt x="21600" y="7274"/>
                  </a:lnTo>
                  <a:lnTo>
                    <a:pt x="21600" y="3526"/>
                  </a:lnTo>
                  <a:cubicBezTo>
                    <a:pt x="21600" y="1583"/>
                    <a:pt x="20045" y="0"/>
                    <a:pt x="18074" y="0"/>
                  </a:cubicBezTo>
                  <a:close/>
                </a:path>
              </a:pathLst>
            </a:custGeom>
            <a:solidFill>
              <a:schemeClr val="accent5"/>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F936F0C1-6F5A-4343-98E8-B79694336C93}"/>
                </a:ext>
              </a:extLst>
            </p:cNvPr>
            <p:cNvSpPr/>
            <p:nvPr/>
          </p:nvSpPr>
          <p:spPr>
            <a:xfrm>
              <a:off x="34886899" y="35572699"/>
              <a:ext cx="988062" cy="598170"/>
            </a:xfrm>
            <a:custGeom>
              <a:avLst/>
              <a:gdLst/>
              <a:ahLst/>
              <a:cxnLst>
                <a:cxn ang="0">
                  <a:pos x="wd2" y="hd2"/>
                </a:cxn>
                <a:cxn ang="5400000">
                  <a:pos x="wd2" y="hd2"/>
                </a:cxn>
                <a:cxn ang="10800000">
                  <a:pos x="wd2" y="hd2"/>
                </a:cxn>
                <a:cxn ang="16200000">
                  <a:pos x="wd2" y="hd2"/>
                </a:cxn>
              </a:cxnLst>
              <a:rect l="0" t="0" r="r" b="b"/>
              <a:pathLst>
                <a:path w="21600" h="21600" extrusionOk="0">
                  <a:moveTo>
                    <a:pt x="17963" y="9585"/>
                  </a:moveTo>
                  <a:lnTo>
                    <a:pt x="10800" y="9585"/>
                  </a:lnTo>
                  <a:cubicBezTo>
                    <a:pt x="8857" y="9585"/>
                    <a:pt x="7274" y="6971"/>
                    <a:pt x="7274" y="3760"/>
                  </a:cubicBezTo>
                  <a:lnTo>
                    <a:pt x="7274" y="0"/>
                  </a:lnTo>
                  <a:lnTo>
                    <a:pt x="0" y="0"/>
                  </a:lnTo>
                  <a:lnTo>
                    <a:pt x="0" y="9585"/>
                  </a:lnTo>
                  <a:lnTo>
                    <a:pt x="0" y="15776"/>
                  </a:lnTo>
                  <a:cubicBezTo>
                    <a:pt x="0" y="18986"/>
                    <a:pt x="1583" y="21600"/>
                    <a:pt x="3526" y="21600"/>
                  </a:cubicBezTo>
                  <a:lnTo>
                    <a:pt x="7274" y="21600"/>
                  </a:lnTo>
                  <a:lnTo>
                    <a:pt x="17963" y="21600"/>
                  </a:lnTo>
                  <a:cubicBezTo>
                    <a:pt x="19962" y="21600"/>
                    <a:pt x="21600" y="18894"/>
                    <a:pt x="21600" y="15592"/>
                  </a:cubicBezTo>
                  <a:cubicBezTo>
                    <a:pt x="21600" y="12290"/>
                    <a:pt x="19990" y="9585"/>
                    <a:pt x="17963" y="9585"/>
                  </a:cubicBez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pic>
        <p:nvPicPr>
          <p:cNvPr id="6" name="Graphic 5" descr="Bullseye with solid fill">
            <a:extLst>
              <a:ext uri="{FF2B5EF4-FFF2-40B4-BE49-F238E27FC236}">
                <a16:creationId xmlns:a16="http://schemas.microsoft.com/office/drawing/2014/main" id="{659890F4-CFE6-45EE-8AF8-DDFDB499504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49949" y="4598908"/>
            <a:ext cx="425129" cy="425129"/>
          </a:xfrm>
          <a:prstGeom prst="rect">
            <a:avLst/>
          </a:prstGeom>
          <a:effectLst>
            <a:outerShdw blurRad="50800" dist="38100" dir="2700000" algn="tl" rotWithShape="0">
              <a:prstClr val="black">
                <a:alpha val="40000"/>
              </a:prstClr>
            </a:outerShdw>
          </a:effectLst>
        </p:spPr>
      </p:pic>
      <p:pic>
        <p:nvPicPr>
          <p:cNvPr id="7" name="Graphic 6" descr="Lightbulb with solid fill">
            <a:extLst>
              <a:ext uri="{FF2B5EF4-FFF2-40B4-BE49-F238E27FC236}">
                <a16:creationId xmlns:a16="http://schemas.microsoft.com/office/drawing/2014/main" id="{A8CA22A9-245C-4316-8A15-208737AAC66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26844" y="2105591"/>
            <a:ext cx="425129" cy="425129"/>
          </a:xfrm>
          <a:prstGeom prst="rect">
            <a:avLst/>
          </a:prstGeom>
          <a:effectLst>
            <a:outerShdw blurRad="50800" dist="38100" dir="2700000" algn="tl" rotWithShape="0">
              <a:prstClr val="black">
                <a:alpha val="40000"/>
              </a:prstClr>
            </a:outerShdw>
          </a:effectLst>
        </p:spPr>
      </p:pic>
      <p:grpSp>
        <p:nvGrpSpPr>
          <p:cNvPr id="8" name="Group 7">
            <a:extLst>
              <a:ext uri="{FF2B5EF4-FFF2-40B4-BE49-F238E27FC236}">
                <a16:creationId xmlns:a16="http://schemas.microsoft.com/office/drawing/2014/main" id="{E07EE420-4512-45AC-AE37-9F560D37A476}"/>
              </a:ext>
            </a:extLst>
          </p:cNvPr>
          <p:cNvGrpSpPr/>
          <p:nvPr/>
        </p:nvGrpSpPr>
        <p:grpSpPr>
          <a:xfrm>
            <a:off x="725522" y="1959339"/>
            <a:ext cx="2194560" cy="2452636"/>
            <a:chOff x="332936" y="2555951"/>
            <a:chExt cx="2926080" cy="3270182"/>
          </a:xfrm>
        </p:grpSpPr>
        <p:sp>
          <p:nvSpPr>
            <p:cNvPr id="9" name="TextBox 8">
              <a:extLst>
                <a:ext uri="{FF2B5EF4-FFF2-40B4-BE49-F238E27FC236}">
                  <a16:creationId xmlns:a16="http://schemas.microsoft.com/office/drawing/2014/main" id="{057FD5F8-EDF0-4BB4-8166-3BE1AB1C3FC1}"/>
                </a:ext>
              </a:extLst>
            </p:cNvPr>
            <p:cNvSpPr txBox="1"/>
            <p:nvPr/>
          </p:nvSpPr>
          <p:spPr>
            <a:xfrm>
              <a:off x="332936" y="2555951"/>
              <a:ext cx="2926080" cy="533480"/>
            </a:xfrm>
            <a:prstGeom prst="rect">
              <a:avLst/>
            </a:prstGeom>
            <a:noFill/>
          </p:spPr>
          <p:txBody>
            <a:bodyPr wrap="square" lIns="0" rIns="411480" rtlCol="0" anchor="b">
              <a:spAutoFit/>
            </a:bodyPr>
            <a:lstStyle/>
            <a:p>
              <a:pPr algn="r"/>
              <a:r>
                <a:rPr lang="en-US" sz="2000" b="1" noProof="1"/>
                <a:t>Lorem Ipsum</a:t>
              </a:r>
            </a:p>
          </p:txBody>
        </p:sp>
        <p:sp>
          <p:nvSpPr>
            <p:cNvPr id="10" name="TextBox 9">
              <a:extLst>
                <a:ext uri="{FF2B5EF4-FFF2-40B4-BE49-F238E27FC236}">
                  <a16:creationId xmlns:a16="http://schemas.microsoft.com/office/drawing/2014/main" id="{1B82FAB5-74F5-4645-A603-0E2D5B5A805D}"/>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4" name="Group 13">
            <a:extLst>
              <a:ext uri="{FF2B5EF4-FFF2-40B4-BE49-F238E27FC236}">
                <a16:creationId xmlns:a16="http://schemas.microsoft.com/office/drawing/2014/main" id="{2FB78E59-73B5-4A57-8110-4E49F262427B}"/>
              </a:ext>
            </a:extLst>
          </p:cNvPr>
          <p:cNvGrpSpPr/>
          <p:nvPr/>
        </p:nvGrpSpPr>
        <p:grpSpPr>
          <a:xfrm>
            <a:off x="6223918" y="2658863"/>
            <a:ext cx="2194560" cy="2452636"/>
            <a:chOff x="332936" y="2555951"/>
            <a:chExt cx="2926080" cy="3270182"/>
          </a:xfrm>
        </p:grpSpPr>
        <p:sp>
          <p:nvSpPr>
            <p:cNvPr id="15" name="TextBox 14">
              <a:extLst>
                <a:ext uri="{FF2B5EF4-FFF2-40B4-BE49-F238E27FC236}">
                  <a16:creationId xmlns:a16="http://schemas.microsoft.com/office/drawing/2014/main" id="{922BB62B-73BE-4E17-8395-D0D2ABEA996E}"/>
                </a:ext>
              </a:extLst>
            </p:cNvPr>
            <p:cNvSpPr txBox="1"/>
            <p:nvPr/>
          </p:nvSpPr>
          <p:spPr>
            <a:xfrm>
              <a:off x="332936" y="2555951"/>
              <a:ext cx="2926080" cy="533480"/>
            </a:xfrm>
            <a:prstGeom prst="rect">
              <a:avLst/>
            </a:prstGeom>
            <a:noFill/>
          </p:spPr>
          <p:txBody>
            <a:bodyPr wrap="square" lIns="411480" rIns="0" rtlCol="0" anchor="b">
              <a:spAutoFit/>
            </a:bodyPr>
            <a:lstStyle/>
            <a:p>
              <a:r>
                <a:rPr lang="en-US" sz="2000" b="1" noProof="1"/>
                <a:t>Lorem Ipsum</a:t>
              </a:r>
            </a:p>
          </p:txBody>
        </p:sp>
        <p:sp>
          <p:nvSpPr>
            <p:cNvPr id="16" name="TextBox 15">
              <a:extLst>
                <a:ext uri="{FF2B5EF4-FFF2-40B4-BE49-F238E27FC236}">
                  <a16:creationId xmlns:a16="http://schemas.microsoft.com/office/drawing/2014/main" id="{EE4EA5AD-8FC6-4B4D-8EA5-52C06050F207}"/>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17" name="Graphic 16" descr="Bullseye with solid fill">
            <a:extLst>
              <a:ext uri="{FF2B5EF4-FFF2-40B4-BE49-F238E27FC236}">
                <a16:creationId xmlns:a16="http://schemas.microsoft.com/office/drawing/2014/main" id="{5106679B-76CA-4922-B231-B1A6701C128B}"/>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23918" y="2709312"/>
            <a:ext cx="353075" cy="353075"/>
          </a:xfrm>
          <a:prstGeom prst="rect">
            <a:avLst/>
          </a:prstGeom>
        </p:spPr>
      </p:pic>
      <p:pic>
        <p:nvPicPr>
          <p:cNvPr id="18" name="Graphic 17" descr="Lightbulb with solid fill">
            <a:extLst>
              <a:ext uri="{FF2B5EF4-FFF2-40B4-BE49-F238E27FC236}">
                <a16:creationId xmlns:a16="http://schemas.microsoft.com/office/drawing/2014/main" id="{4973BFF7-4CB1-4D83-8E60-10C71F23524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563462" y="2004493"/>
            <a:ext cx="353075" cy="353075"/>
          </a:xfrm>
          <a:prstGeom prst="rect">
            <a:avLst/>
          </a:prstGeom>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Number Two – Slide Template</a:t>
            </a:r>
          </a:p>
        </p:txBody>
      </p:sp>
      <p:grpSp>
        <p:nvGrpSpPr>
          <p:cNvPr id="3" name="Group 2">
            <a:extLst>
              <a:ext uri="{FF2B5EF4-FFF2-40B4-BE49-F238E27FC236}">
                <a16:creationId xmlns:a16="http://schemas.microsoft.com/office/drawing/2014/main" id="{FA4BC138-2F1F-4E5D-818E-EC90F36938C7}"/>
              </a:ext>
            </a:extLst>
          </p:cNvPr>
          <p:cNvGrpSpPr/>
          <p:nvPr/>
        </p:nvGrpSpPr>
        <p:grpSpPr>
          <a:xfrm>
            <a:off x="3645606" y="2013202"/>
            <a:ext cx="1852790" cy="3098297"/>
            <a:chOff x="34886899" y="34518599"/>
            <a:chExt cx="988062" cy="1652270"/>
          </a:xfrm>
        </p:grpSpPr>
        <p:sp>
          <p:nvSpPr>
            <p:cNvPr id="4" name="Shape">
              <a:extLst>
                <a:ext uri="{FF2B5EF4-FFF2-40B4-BE49-F238E27FC236}">
                  <a16:creationId xmlns:a16="http://schemas.microsoft.com/office/drawing/2014/main" id="{E2DA5FAC-2A91-41B7-AC0D-993FF8F5BABA}"/>
                </a:ext>
              </a:extLst>
            </p:cNvPr>
            <p:cNvSpPr/>
            <p:nvPr/>
          </p:nvSpPr>
          <p:spPr>
            <a:xfrm>
              <a:off x="34886899" y="34518599"/>
              <a:ext cx="988062" cy="988062"/>
            </a:xfrm>
            <a:custGeom>
              <a:avLst/>
              <a:gdLst/>
              <a:ahLst/>
              <a:cxnLst>
                <a:cxn ang="0">
                  <a:pos x="wd2" y="hd2"/>
                </a:cxn>
                <a:cxn ang="5400000">
                  <a:pos x="wd2" y="hd2"/>
                </a:cxn>
                <a:cxn ang="10800000">
                  <a:pos x="wd2" y="hd2"/>
                </a:cxn>
                <a:cxn ang="16200000">
                  <a:pos x="wd2" y="hd2"/>
                </a:cxn>
              </a:cxnLst>
              <a:rect l="0" t="0" r="r" b="b"/>
              <a:pathLst>
                <a:path w="21600" h="21600" extrusionOk="0">
                  <a:moveTo>
                    <a:pt x="18074" y="0"/>
                  </a:moveTo>
                  <a:lnTo>
                    <a:pt x="14326" y="0"/>
                  </a:lnTo>
                  <a:lnTo>
                    <a:pt x="3637" y="0"/>
                  </a:lnTo>
                  <a:cubicBezTo>
                    <a:pt x="1638" y="0"/>
                    <a:pt x="0" y="1638"/>
                    <a:pt x="0" y="3637"/>
                  </a:cubicBezTo>
                  <a:cubicBezTo>
                    <a:pt x="0" y="5636"/>
                    <a:pt x="1638" y="7274"/>
                    <a:pt x="3637" y="7274"/>
                  </a:cubicBezTo>
                  <a:lnTo>
                    <a:pt x="10800" y="7274"/>
                  </a:lnTo>
                  <a:cubicBezTo>
                    <a:pt x="12743" y="7274"/>
                    <a:pt x="14326" y="8857"/>
                    <a:pt x="14326" y="10800"/>
                  </a:cubicBezTo>
                  <a:cubicBezTo>
                    <a:pt x="14326" y="12743"/>
                    <a:pt x="12743" y="14326"/>
                    <a:pt x="10800" y="14326"/>
                  </a:cubicBezTo>
                  <a:lnTo>
                    <a:pt x="3276" y="14326"/>
                  </a:lnTo>
                  <a:cubicBezTo>
                    <a:pt x="1471" y="14326"/>
                    <a:pt x="0" y="15797"/>
                    <a:pt x="0" y="17602"/>
                  </a:cubicBezTo>
                  <a:lnTo>
                    <a:pt x="0" y="21600"/>
                  </a:lnTo>
                  <a:lnTo>
                    <a:pt x="14326" y="21600"/>
                  </a:lnTo>
                  <a:lnTo>
                    <a:pt x="18074" y="21600"/>
                  </a:lnTo>
                  <a:cubicBezTo>
                    <a:pt x="20017" y="21600"/>
                    <a:pt x="21600" y="20017"/>
                    <a:pt x="21600" y="18074"/>
                  </a:cubicBezTo>
                  <a:lnTo>
                    <a:pt x="21600" y="14326"/>
                  </a:lnTo>
                  <a:lnTo>
                    <a:pt x="21600" y="7274"/>
                  </a:lnTo>
                  <a:lnTo>
                    <a:pt x="21600" y="3526"/>
                  </a:lnTo>
                  <a:cubicBezTo>
                    <a:pt x="21600" y="1583"/>
                    <a:pt x="20045" y="0"/>
                    <a:pt x="18074" y="0"/>
                  </a:cubicBez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F936F0C1-6F5A-4343-98E8-B79694336C93}"/>
                </a:ext>
              </a:extLst>
            </p:cNvPr>
            <p:cNvSpPr/>
            <p:nvPr/>
          </p:nvSpPr>
          <p:spPr>
            <a:xfrm>
              <a:off x="34886899" y="35572699"/>
              <a:ext cx="988062" cy="598170"/>
            </a:xfrm>
            <a:custGeom>
              <a:avLst/>
              <a:gdLst/>
              <a:ahLst/>
              <a:cxnLst>
                <a:cxn ang="0">
                  <a:pos x="wd2" y="hd2"/>
                </a:cxn>
                <a:cxn ang="5400000">
                  <a:pos x="wd2" y="hd2"/>
                </a:cxn>
                <a:cxn ang="10800000">
                  <a:pos x="wd2" y="hd2"/>
                </a:cxn>
                <a:cxn ang="16200000">
                  <a:pos x="wd2" y="hd2"/>
                </a:cxn>
              </a:cxnLst>
              <a:rect l="0" t="0" r="r" b="b"/>
              <a:pathLst>
                <a:path w="21600" h="21600" extrusionOk="0">
                  <a:moveTo>
                    <a:pt x="17963" y="9585"/>
                  </a:moveTo>
                  <a:lnTo>
                    <a:pt x="10800" y="9585"/>
                  </a:lnTo>
                  <a:cubicBezTo>
                    <a:pt x="8857" y="9585"/>
                    <a:pt x="7274" y="6971"/>
                    <a:pt x="7274" y="3760"/>
                  </a:cubicBezTo>
                  <a:lnTo>
                    <a:pt x="7274" y="0"/>
                  </a:lnTo>
                  <a:lnTo>
                    <a:pt x="0" y="0"/>
                  </a:lnTo>
                  <a:lnTo>
                    <a:pt x="0" y="9585"/>
                  </a:lnTo>
                  <a:lnTo>
                    <a:pt x="0" y="15776"/>
                  </a:lnTo>
                  <a:cubicBezTo>
                    <a:pt x="0" y="18986"/>
                    <a:pt x="1583" y="21600"/>
                    <a:pt x="3526" y="21600"/>
                  </a:cubicBezTo>
                  <a:lnTo>
                    <a:pt x="7274" y="21600"/>
                  </a:lnTo>
                  <a:lnTo>
                    <a:pt x="17963" y="21600"/>
                  </a:lnTo>
                  <a:cubicBezTo>
                    <a:pt x="19962" y="21600"/>
                    <a:pt x="21600" y="18894"/>
                    <a:pt x="21600" y="15592"/>
                  </a:cubicBezTo>
                  <a:cubicBezTo>
                    <a:pt x="21600" y="12290"/>
                    <a:pt x="19990" y="9585"/>
                    <a:pt x="17963" y="9585"/>
                  </a:cubicBez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pic>
        <p:nvPicPr>
          <p:cNvPr id="6" name="Graphic 5" descr="Bullseye with solid fill">
            <a:extLst>
              <a:ext uri="{FF2B5EF4-FFF2-40B4-BE49-F238E27FC236}">
                <a16:creationId xmlns:a16="http://schemas.microsoft.com/office/drawing/2014/main" id="{659890F4-CFE6-45EE-8AF8-DDFDB499504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49949" y="4598908"/>
            <a:ext cx="425129" cy="425129"/>
          </a:xfrm>
          <a:prstGeom prst="rect">
            <a:avLst/>
          </a:prstGeom>
          <a:effectLst>
            <a:outerShdw blurRad="50800" dist="38100" dir="2700000" algn="tl" rotWithShape="0">
              <a:prstClr val="black">
                <a:alpha val="40000"/>
              </a:prstClr>
            </a:outerShdw>
          </a:effectLst>
        </p:spPr>
      </p:pic>
      <p:pic>
        <p:nvPicPr>
          <p:cNvPr id="7" name="Graphic 6" descr="Lightbulb with solid fill">
            <a:extLst>
              <a:ext uri="{FF2B5EF4-FFF2-40B4-BE49-F238E27FC236}">
                <a16:creationId xmlns:a16="http://schemas.microsoft.com/office/drawing/2014/main" id="{A8CA22A9-245C-4316-8A15-208737AAC66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26844" y="2105591"/>
            <a:ext cx="425129" cy="425129"/>
          </a:xfrm>
          <a:prstGeom prst="rect">
            <a:avLst/>
          </a:prstGeom>
          <a:effectLst>
            <a:outerShdw blurRad="50800" dist="38100" dir="2700000" algn="tl" rotWithShape="0">
              <a:prstClr val="black">
                <a:alpha val="40000"/>
              </a:prstClr>
            </a:outerShdw>
          </a:effectLst>
        </p:spPr>
      </p:pic>
      <p:grpSp>
        <p:nvGrpSpPr>
          <p:cNvPr id="8" name="Group 7">
            <a:extLst>
              <a:ext uri="{FF2B5EF4-FFF2-40B4-BE49-F238E27FC236}">
                <a16:creationId xmlns:a16="http://schemas.microsoft.com/office/drawing/2014/main" id="{E07EE420-4512-45AC-AE37-9F560D37A476}"/>
              </a:ext>
            </a:extLst>
          </p:cNvPr>
          <p:cNvGrpSpPr/>
          <p:nvPr/>
        </p:nvGrpSpPr>
        <p:grpSpPr>
          <a:xfrm>
            <a:off x="725522" y="1959339"/>
            <a:ext cx="2194560" cy="2452636"/>
            <a:chOff x="332936" y="2555951"/>
            <a:chExt cx="2926080" cy="3270182"/>
          </a:xfrm>
        </p:grpSpPr>
        <p:sp>
          <p:nvSpPr>
            <p:cNvPr id="9" name="TextBox 8">
              <a:extLst>
                <a:ext uri="{FF2B5EF4-FFF2-40B4-BE49-F238E27FC236}">
                  <a16:creationId xmlns:a16="http://schemas.microsoft.com/office/drawing/2014/main" id="{057FD5F8-EDF0-4BB4-8166-3BE1AB1C3FC1}"/>
                </a:ext>
              </a:extLst>
            </p:cNvPr>
            <p:cNvSpPr txBox="1"/>
            <p:nvPr/>
          </p:nvSpPr>
          <p:spPr>
            <a:xfrm>
              <a:off x="332936" y="2555951"/>
              <a:ext cx="2926080" cy="533480"/>
            </a:xfrm>
            <a:prstGeom prst="rect">
              <a:avLst/>
            </a:prstGeom>
            <a:noFill/>
          </p:spPr>
          <p:txBody>
            <a:bodyPr wrap="square" lIns="0" rIns="411480" rtlCol="0" anchor="b">
              <a:spAutoFit/>
            </a:bodyPr>
            <a:lstStyle/>
            <a:p>
              <a:pPr algn="r"/>
              <a:r>
                <a:rPr lang="en-US" sz="2000" b="1" noProof="1">
                  <a:solidFill>
                    <a:schemeClr val="bg1"/>
                  </a:solidFill>
                </a:rPr>
                <a:t>Lorem Ipsum</a:t>
              </a:r>
            </a:p>
          </p:txBody>
        </p:sp>
        <p:sp>
          <p:nvSpPr>
            <p:cNvPr id="10" name="TextBox 9">
              <a:extLst>
                <a:ext uri="{FF2B5EF4-FFF2-40B4-BE49-F238E27FC236}">
                  <a16:creationId xmlns:a16="http://schemas.microsoft.com/office/drawing/2014/main" id="{1B82FAB5-74F5-4645-A603-0E2D5B5A805D}"/>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4" name="Group 13">
            <a:extLst>
              <a:ext uri="{FF2B5EF4-FFF2-40B4-BE49-F238E27FC236}">
                <a16:creationId xmlns:a16="http://schemas.microsoft.com/office/drawing/2014/main" id="{2FB78E59-73B5-4A57-8110-4E49F262427B}"/>
              </a:ext>
            </a:extLst>
          </p:cNvPr>
          <p:cNvGrpSpPr/>
          <p:nvPr/>
        </p:nvGrpSpPr>
        <p:grpSpPr>
          <a:xfrm>
            <a:off x="6223918" y="2658863"/>
            <a:ext cx="2194560" cy="2452636"/>
            <a:chOff x="332936" y="2555951"/>
            <a:chExt cx="2926080" cy="3270182"/>
          </a:xfrm>
        </p:grpSpPr>
        <p:sp>
          <p:nvSpPr>
            <p:cNvPr id="15" name="TextBox 14">
              <a:extLst>
                <a:ext uri="{FF2B5EF4-FFF2-40B4-BE49-F238E27FC236}">
                  <a16:creationId xmlns:a16="http://schemas.microsoft.com/office/drawing/2014/main" id="{922BB62B-73BE-4E17-8395-D0D2ABEA996E}"/>
                </a:ext>
              </a:extLst>
            </p:cNvPr>
            <p:cNvSpPr txBox="1"/>
            <p:nvPr/>
          </p:nvSpPr>
          <p:spPr>
            <a:xfrm>
              <a:off x="332936" y="2555951"/>
              <a:ext cx="2926080" cy="533480"/>
            </a:xfrm>
            <a:prstGeom prst="rect">
              <a:avLst/>
            </a:prstGeom>
            <a:noFill/>
          </p:spPr>
          <p:txBody>
            <a:bodyPr wrap="square" lIns="411480" rIns="0" rtlCol="0" anchor="b">
              <a:spAutoFit/>
            </a:bodyPr>
            <a:lstStyle/>
            <a:p>
              <a:r>
                <a:rPr lang="en-US" sz="2000" b="1" noProof="1">
                  <a:solidFill>
                    <a:schemeClr val="bg1"/>
                  </a:solidFill>
                </a:rPr>
                <a:t>Lorem Ipsum</a:t>
              </a:r>
            </a:p>
          </p:txBody>
        </p:sp>
        <p:sp>
          <p:nvSpPr>
            <p:cNvPr id="16" name="TextBox 15">
              <a:extLst>
                <a:ext uri="{FF2B5EF4-FFF2-40B4-BE49-F238E27FC236}">
                  <a16:creationId xmlns:a16="http://schemas.microsoft.com/office/drawing/2014/main" id="{EE4EA5AD-8FC6-4B4D-8EA5-52C06050F207}"/>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17" name="Graphic 16" descr="Bullseye with solid fill">
            <a:extLst>
              <a:ext uri="{FF2B5EF4-FFF2-40B4-BE49-F238E27FC236}">
                <a16:creationId xmlns:a16="http://schemas.microsoft.com/office/drawing/2014/main" id="{5106679B-76CA-4922-B231-B1A6701C128B}"/>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23918" y="2709312"/>
            <a:ext cx="353075" cy="353075"/>
          </a:xfrm>
          <a:prstGeom prst="rect">
            <a:avLst/>
          </a:prstGeom>
        </p:spPr>
      </p:pic>
      <p:pic>
        <p:nvPicPr>
          <p:cNvPr id="18" name="Graphic 17" descr="Lightbulb with solid fill">
            <a:extLst>
              <a:ext uri="{FF2B5EF4-FFF2-40B4-BE49-F238E27FC236}">
                <a16:creationId xmlns:a16="http://schemas.microsoft.com/office/drawing/2014/main" id="{4973BFF7-4CB1-4D83-8E60-10C71F23524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563462" y="2004493"/>
            <a:ext cx="353075" cy="353075"/>
          </a:xfrm>
          <a:prstGeom prst="rect">
            <a:avLst/>
          </a:prstGeom>
        </p:spPr>
      </p:pic>
    </p:spTree>
    <p:extLst>
      <p:ext uri="{BB962C8B-B14F-4D97-AF65-F5344CB8AC3E}">
        <p14:creationId xmlns:p14="http://schemas.microsoft.com/office/powerpoint/2010/main" val="929540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371</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Number Two – Slide Template</vt:lpstr>
      <vt:lpstr>Number Two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Two</dc:title>
  <dc:creator>PresentationGO.com</dc:creator>
  <dc:description>© Copyright PresentationGO.com</dc:description>
  <dcterms:created xsi:type="dcterms:W3CDTF">2014-11-26T05:14:11Z</dcterms:created>
  <dcterms:modified xsi:type="dcterms:W3CDTF">2021-10-12T22:30:29Z</dcterms:modified>
  <cp:category>Graphics &amp; Metaphors</cp:category>
</cp:coreProperties>
</file>