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7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11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Numbered Icon Set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0117583-29C9-81E5-D4AE-D65F08201825}"/>
              </a:ext>
            </a:extLst>
          </p:cNvPr>
          <p:cNvGrpSpPr/>
          <p:nvPr/>
        </p:nvGrpSpPr>
        <p:grpSpPr>
          <a:xfrm>
            <a:off x="366218" y="1418021"/>
            <a:ext cx="1656232" cy="1656231"/>
            <a:chOff x="717972" y="2047076"/>
            <a:chExt cx="1656232" cy="1656231"/>
          </a:xfrm>
        </p:grpSpPr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8EB7380F-3866-04EA-3EBB-F4EC9C91C14F}"/>
                </a:ext>
              </a:extLst>
            </p:cNvPr>
            <p:cNvSpPr/>
            <p:nvPr/>
          </p:nvSpPr>
          <p:spPr>
            <a:xfrm>
              <a:off x="717972" y="2047076"/>
              <a:ext cx="1656232" cy="165623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D3F4D56-0C86-5F88-55CF-7EABD1F99E7D}"/>
                </a:ext>
              </a:extLst>
            </p:cNvPr>
            <p:cNvSpPr/>
            <p:nvPr/>
          </p:nvSpPr>
          <p:spPr>
            <a:xfrm>
              <a:off x="821880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5496"/>
                    <a:pt x="3029" y="19510"/>
                    <a:pt x="7231" y="20990"/>
                  </a:cubicBezTo>
                  <a:cubicBezTo>
                    <a:pt x="7513" y="21083"/>
                    <a:pt x="7818" y="21177"/>
                    <a:pt x="8123" y="21271"/>
                  </a:cubicBezTo>
                  <a:cubicBezTo>
                    <a:pt x="8992" y="21483"/>
                    <a:pt x="9884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4837"/>
                    <a:pt x="16763" y="0"/>
                    <a:pt x="10800" y="0"/>
                  </a:cubicBezTo>
                  <a:close/>
                  <a:moveTo>
                    <a:pt x="10800" y="20637"/>
                  </a:moveTo>
                  <a:cubicBezTo>
                    <a:pt x="9955" y="20637"/>
                    <a:pt x="9133" y="20520"/>
                    <a:pt x="8358" y="20332"/>
                  </a:cubicBezTo>
                  <a:lnTo>
                    <a:pt x="8358" y="7677"/>
                  </a:lnTo>
                  <a:lnTo>
                    <a:pt x="7490" y="7677"/>
                  </a:lnTo>
                  <a:lnTo>
                    <a:pt x="4156" y="9227"/>
                  </a:lnTo>
                  <a:lnTo>
                    <a:pt x="4414" y="10190"/>
                  </a:lnTo>
                  <a:lnTo>
                    <a:pt x="7231" y="8969"/>
                  </a:lnTo>
                  <a:lnTo>
                    <a:pt x="7231" y="19980"/>
                  </a:lnTo>
                  <a:cubicBezTo>
                    <a:pt x="3545" y="18548"/>
                    <a:pt x="939" y="14979"/>
                    <a:pt x="939" y="10800"/>
                  </a:cubicBezTo>
                  <a:cubicBezTo>
                    <a:pt x="939" y="5353"/>
                    <a:pt x="5353" y="939"/>
                    <a:pt x="10800" y="939"/>
                  </a:cubicBezTo>
                  <a:cubicBezTo>
                    <a:pt x="16247" y="939"/>
                    <a:pt x="20661" y="5353"/>
                    <a:pt x="20661" y="10800"/>
                  </a:cubicBezTo>
                  <a:cubicBezTo>
                    <a:pt x="20661" y="16247"/>
                    <a:pt x="16247" y="20637"/>
                    <a:pt x="10800" y="2063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6E974C-AA15-0575-E198-00D8F875C399}"/>
              </a:ext>
            </a:extLst>
          </p:cNvPr>
          <p:cNvGrpSpPr/>
          <p:nvPr/>
        </p:nvGrpSpPr>
        <p:grpSpPr>
          <a:xfrm>
            <a:off x="2197839" y="1462560"/>
            <a:ext cx="1857751" cy="1567152"/>
            <a:chOff x="8921977" y="1466725"/>
            <a:chExt cx="2926080" cy="156715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4854918-2408-8541-FEF2-F8B96780471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CCA964-D069-82F7-6DCA-E0C5A1149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3D228C-5E77-5372-0E82-1D40D494BE0B}"/>
              </a:ext>
            </a:extLst>
          </p:cNvPr>
          <p:cNvGrpSpPr/>
          <p:nvPr/>
        </p:nvGrpSpPr>
        <p:grpSpPr>
          <a:xfrm>
            <a:off x="4252013" y="1418021"/>
            <a:ext cx="1656231" cy="1656231"/>
            <a:chOff x="4339009" y="2047076"/>
            <a:chExt cx="1656231" cy="1656231"/>
          </a:xfrm>
        </p:grpSpPr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ECC60B65-2032-7AA9-577A-B612B9FC8E4E}"/>
                </a:ext>
              </a:extLst>
            </p:cNvPr>
            <p:cNvSpPr/>
            <p:nvPr/>
          </p:nvSpPr>
          <p:spPr>
            <a:xfrm>
              <a:off x="4339009" y="2047076"/>
              <a:ext cx="1656231" cy="165623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EDC03E4-592C-352E-A8B5-C2CFF2E1EB29}"/>
                </a:ext>
              </a:extLst>
            </p:cNvPr>
            <p:cNvSpPr/>
            <p:nvPr/>
          </p:nvSpPr>
          <p:spPr>
            <a:xfrm>
              <a:off x="4442916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1575" y="21600"/>
                    <a:pt x="12350" y="21506"/>
                    <a:pt x="13077" y="21365"/>
                  </a:cubicBezTo>
                  <a:cubicBezTo>
                    <a:pt x="14697" y="21013"/>
                    <a:pt x="16177" y="20309"/>
                    <a:pt x="17444" y="19299"/>
                  </a:cubicBezTo>
                  <a:cubicBezTo>
                    <a:pt x="19957" y="17327"/>
                    <a:pt x="21600" y="14251"/>
                    <a:pt x="21600" y="10800"/>
                  </a:cubicBezTo>
                  <a:cubicBezTo>
                    <a:pt x="21600" y="4837"/>
                    <a:pt x="16763" y="0"/>
                    <a:pt x="10800" y="0"/>
                  </a:cubicBezTo>
                  <a:close/>
                  <a:moveTo>
                    <a:pt x="17843" y="17679"/>
                  </a:moveTo>
                  <a:cubicBezTo>
                    <a:pt x="17843" y="17632"/>
                    <a:pt x="17843" y="17585"/>
                    <a:pt x="17843" y="17538"/>
                  </a:cubicBezTo>
                  <a:cubicBezTo>
                    <a:pt x="17843" y="16717"/>
                    <a:pt x="17585" y="16012"/>
                    <a:pt x="17069" y="15449"/>
                  </a:cubicBezTo>
                  <a:cubicBezTo>
                    <a:pt x="16552" y="14862"/>
                    <a:pt x="15918" y="14463"/>
                    <a:pt x="15120" y="14251"/>
                  </a:cubicBezTo>
                  <a:cubicBezTo>
                    <a:pt x="15754" y="14017"/>
                    <a:pt x="16270" y="13641"/>
                    <a:pt x="16717" y="13077"/>
                  </a:cubicBezTo>
                  <a:cubicBezTo>
                    <a:pt x="17139" y="12537"/>
                    <a:pt x="17350" y="11833"/>
                    <a:pt x="17350" y="10988"/>
                  </a:cubicBezTo>
                  <a:cubicBezTo>
                    <a:pt x="17350" y="10471"/>
                    <a:pt x="17257" y="10002"/>
                    <a:pt x="17069" y="9579"/>
                  </a:cubicBezTo>
                  <a:cubicBezTo>
                    <a:pt x="16881" y="9157"/>
                    <a:pt x="16599" y="8781"/>
                    <a:pt x="16247" y="8476"/>
                  </a:cubicBezTo>
                  <a:cubicBezTo>
                    <a:pt x="15895" y="8170"/>
                    <a:pt x="15472" y="7912"/>
                    <a:pt x="15003" y="7724"/>
                  </a:cubicBezTo>
                  <a:cubicBezTo>
                    <a:pt x="14510" y="7537"/>
                    <a:pt x="13970" y="7466"/>
                    <a:pt x="13383" y="7466"/>
                  </a:cubicBezTo>
                  <a:cubicBezTo>
                    <a:pt x="12796" y="7466"/>
                    <a:pt x="12209" y="7537"/>
                    <a:pt x="11645" y="7677"/>
                  </a:cubicBezTo>
                  <a:cubicBezTo>
                    <a:pt x="11082" y="7818"/>
                    <a:pt x="10518" y="8077"/>
                    <a:pt x="9978" y="8429"/>
                  </a:cubicBezTo>
                  <a:lnTo>
                    <a:pt x="10354" y="9274"/>
                  </a:lnTo>
                  <a:cubicBezTo>
                    <a:pt x="10917" y="8945"/>
                    <a:pt x="11434" y="8710"/>
                    <a:pt x="11880" y="8570"/>
                  </a:cubicBezTo>
                  <a:cubicBezTo>
                    <a:pt x="12326" y="8452"/>
                    <a:pt x="12796" y="8382"/>
                    <a:pt x="13312" y="8382"/>
                  </a:cubicBezTo>
                  <a:cubicBezTo>
                    <a:pt x="14228" y="8382"/>
                    <a:pt x="14932" y="8640"/>
                    <a:pt x="15449" y="9133"/>
                  </a:cubicBezTo>
                  <a:cubicBezTo>
                    <a:pt x="15965" y="9626"/>
                    <a:pt x="16223" y="10260"/>
                    <a:pt x="16223" y="11058"/>
                  </a:cubicBezTo>
                  <a:cubicBezTo>
                    <a:pt x="16223" y="11528"/>
                    <a:pt x="16130" y="11927"/>
                    <a:pt x="15942" y="12279"/>
                  </a:cubicBezTo>
                  <a:cubicBezTo>
                    <a:pt x="15754" y="12631"/>
                    <a:pt x="15496" y="12913"/>
                    <a:pt x="15167" y="13171"/>
                  </a:cubicBezTo>
                  <a:cubicBezTo>
                    <a:pt x="14838" y="13430"/>
                    <a:pt x="14463" y="13594"/>
                    <a:pt x="14040" y="13735"/>
                  </a:cubicBezTo>
                  <a:cubicBezTo>
                    <a:pt x="13617" y="13852"/>
                    <a:pt x="13171" y="13923"/>
                    <a:pt x="12678" y="13923"/>
                  </a:cubicBezTo>
                  <a:lnTo>
                    <a:pt x="11410" y="13923"/>
                  </a:lnTo>
                  <a:lnTo>
                    <a:pt x="11410" y="14838"/>
                  </a:lnTo>
                  <a:lnTo>
                    <a:pt x="13101" y="14838"/>
                  </a:lnTo>
                  <a:cubicBezTo>
                    <a:pt x="14134" y="14838"/>
                    <a:pt x="14979" y="15073"/>
                    <a:pt x="15637" y="15566"/>
                  </a:cubicBezTo>
                  <a:cubicBezTo>
                    <a:pt x="16294" y="16036"/>
                    <a:pt x="16623" y="16717"/>
                    <a:pt x="16623" y="17562"/>
                  </a:cubicBezTo>
                  <a:cubicBezTo>
                    <a:pt x="16623" y="18055"/>
                    <a:pt x="16529" y="18571"/>
                    <a:pt x="16200" y="18947"/>
                  </a:cubicBezTo>
                  <a:cubicBezTo>
                    <a:pt x="15848" y="19323"/>
                    <a:pt x="15308" y="19557"/>
                    <a:pt x="14862" y="19769"/>
                  </a:cubicBezTo>
                  <a:cubicBezTo>
                    <a:pt x="14369" y="19980"/>
                    <a:pt x="13876" y="20168"/>
                    <a:pt x="13359" y="20309"/>
                  </a:cubicBezTo>
                  <a:cubicBezTo>
                    <a:pt x="13242" y="20332"/>
                    <a:pt x="13101" y="20379"/>
                    <a:pt x="12983" y="20403"/>
                  </a:cubicBezTo>
                  <a:cubicBezTo>
                    <a:pt x="12256" y="20567"/>
                    <a:pt x="11528" y="20661"/>
                    <a:pt x="10753" y="20661"/>
                  </a:cubicBezTo>
                  <a:cubicBezTo>
                    <a:pt x="10401" y="20661"/>
                    <a:pt x="10049" y="20637"/>
                    <a:pt x="9720" y="20614"/>
                  </a:cubicBezTo>
                  <a:cubicBezTo>
                    <a:pt x="4766" y="20097"/>
                    <a:pt x="892" y="15895"/>
                    <a:pt x="892" y="10800"/>
                  </a:cubicBezTo>
                  <a:cubicBezTo>
                    <a:pt x="892" y="5353"/>
                    <a:pt x="5306" y="939"/>
                    <a:pt x="10753" y="939"/>
                  </a:cubicBezTo>
                  <a:cubicBezTo>
                    <a:pt x="16200" y="939"/>
                    <a:pt x="20614" y="5353"/>
                    <a:pt x="20614" y="10800"/>
                  </a:cubicBezTo>
                  <a:cubicBezTo>
                    <a:pt x="20661" y="13477"/>
                    <a:pt x="19581" y="15895"/>
                    <a:pt x="17843" y="17679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D094D85-E5A3-E589-EA34-ABA9BBBCAD1D}"/>
              </a:ext>
            </a:extLst>
          </p:cNvPr>
          <p:cNvGrpSpPr/>
          <p:nvPr/>
        </p:nvGrpSpPr>
        <p:grpSpPr>
          <a:xfrm>
            <a:off x="6083633" y="1462560"/>
            <a:ext cx="1857751" cy="1567152"/>
            <a:chOff x="8921977" y="1466725"/>
            <a:chExt cx="2926080" cy="156715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41B4F4-4E10-EDF8-7047-80297D642E4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0106E6-0A22-0FD0-99FC-DB0B0EF712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8AD61B-3757-70AA-73A4-EAEF67ED54E7}"/>
              </a:ext>
            </a:extLst>
          </p:cNvPr>
          <p:cNvGrpSpPr/>
          <p:nvPr/>
        </p:nvGrpSpPr>
        <p:grpSpPr>
          <a:xfrm>
            <a:off x="8137807" y="1418021"/>
            <a:ext cx="1656231" cy="1656231"/>
            <a:chOff x="7946918" y="2047076"/>
            <a:chExt cx="1656231" cy="1656231"/>
          </a:xfrm>
        </p:grpSpPr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BB9D197E-DDBA-1879-44FC-4564E01CC1B9}"/>
                </a:ext>
              </a:extLst>
            </p:cNvPr>
            <p:cNvSpPr/>
            <p:nvPr/>
          </p:nvSpPr>
          <p:spPr>
            <a:xfrm>
              <a:off x="7946918" y="2047076"/>
              <a:ext cx="1656231" cy="165623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A5FDC4B-9B39-33F3-FA14-539E4625896D}"/>
                </a:ext>
              </a:extLst>
            </p:cNvPr>
            <p:cNvSpPr/>
            <p:nvPr/>
          </p:nvSpPr>
          <p:spPr>
            <a:xfrm>
              <a:off x="8050825" y="2151770"/>
              <a:ext cx="1448417" cy="144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42"/>
                    <a:pt x="0" y="10812"/>
                  </a:cubicBezTo>
                  <a:cubicBezTo>
                    <a:pt x="0" y="14995"/>
                    <a:pt x="2395" y="18639"/>
                    <a:pt x="5893" y="20425"/>
                  </a:cubicBezTo>
                  <a:cubicBezTo>
                    <a:pt x="6621" y="20801"/>
                    <a:pt x="7396" y="21083"/>
                    <a:pt x="8217" y="21294"/>
                  </a:cubicBezTo>
                  <a:cubicBezTo>
                    <a:pt x="9039" y="21506"/>
                    <a:pt x="9908" y="21600"/>
                    <a:pt x="10800" y="21600"/>
                  </a:cubicBezTo>
                  <a:cubicBezTo>
                    <a:pt x="16763" y="21600"/>
                    <a:pt x="21600" y="16758"/>
                    <a:pt x="21600" y="10788"/>
                  </a:cubicBezTo>
                  <a:cubicBezTo>
                    <a:pt x="21600" y="4818"/>
                    <a:pt x="16763" y="0"/>
                    <a:pt x="10800" y="0"/>
                  </a:cubicBezTo>
                  <a:close/>
                  <a:moveTo>
                    <a:pt x="11669" y="20636"/>
                  </a:moveTo>
                  <a:cubicBezTo>
                    <a:pt x="11950" y="20495"/>
                    <a:pt x="12185" y="20331"/>
                    <a:pt x="12420" y="20119"/>
                  </a:cubicBezTo>
                  <a:cubicBezTo>
                    <a:pt x="12843" y="19743"/>
                    <a:pt x="13195" y="19297"/>
                    <a:pt x="13406" y="18780"/>
                  </a:cubicBezTo>
                  <a:cubicBezTo>
                    <a:pt x="13617" y="18262"/>
                    <a:pt x="13758" y="17675"/>
                    <a:pt x="13758" y="17017"/>
                  </a:cubicBezTo>
                  <a:cubicBezTo>
                    <a:pt x="13758" y="16359"/>
                    <a:pt x="13617" y="15795"/>
                    <a:pt x="13359" y="15301"/>
                  </a:cubicBezTo>
                  <a:cubicBezTo>
                    <a:pt x="13101" y="14807"/>
                    <a:pt x="12749" y="14384"/>
                    <a:pt x="12326" y="14032"/>
                  </a:cubicBezTo>
                  <a:cubicBezTo>
                    <a:pt x="11903" y="13703"/>
                    <a:pt x="11410" y="13444"/>
                    <a:pt x="10847" y="13256"/>
                  </a:cubicBezTo>
                  <a:cubicBezTo>
                    <a:pt x="10283" y="13092"/>
                    <a:pt x="9697" y="12998"/>
                    <a:pt x="9110" y="12998"/>
                  </a:cubicBezTo>
                  <a:cubicBezTo>
                    <a:pt x="8804" y="12998"/>
                    <a:pt x="8499" y="13021"/>
                    <a:pt x="8241" y="13045"/>
                  </a:cubicBezTo>
                  <a:cubicBezTo>
                    <a:pt x="7959" y="13068"/>
                    <a:pt x="7748" y="13115"/>
                    <a:pt x="7560" y="13139"/>
                  </a:cubicBezTo>
                  <a:lnTo>
                    <a:pt x="8053" y="8485"/>
                  </a:lnTo>
                  <a:lnTo>
                    <a:pt x="13477" y="8485"/>
                  </a:lnTo>
                  <a:lnTo>
                    <a:pt x="13477" y="7545"/>
                  </a:lnTo>
                  <a:lnTo>
                    <a:pt x="7161" y="7545"/>
                  </a:lnTo>
                  <a:lnTo>
                    <a:pt x="6480" y="14220"/>
                  </a:lnTo>
                  <a:cubicBezTo>
                    <a:pt x="6856" y="14102"/>
                    <a:pt x="7231" y="14032"/>
                    <a:pt x="7583" y="14008"/>
                  </a:cubicBezTo>
                  <a:cubicBezTo>
                    <a:pt x="7936" y="13961"/>
                    <a:pt x="8311" y="13961"/>
                    <a:pt x="8734" y="13961"/>
                  </a:cubicBezTo>
                  <a:cubicBezTo>
                    <a:pt x="9931" y="13961"/>
                    <a:pt x="10870" y="14243"/>
                    <a:pt x="11551" y="14831"/>
                  </a:cubicBezTo>
                  <a:cubicBezTo>
                    <a:pt x="12256" y="15395"/>
                    <a:pt x="12584" y="16171"/>
                    <a:pt x="12584" y="17134"/>
                  </a:cubicBezTo>
                  <a:cubicBezTo>
                    <a:pt x="12584" y="17698"/>
                    <a:pt x="12490" y="18192"/>
                    <a:pt x="12279" y="18615"/>
                  </a:cubicBezTo>
                  <a:cubicBezTo>
                    <a:pt x="12068" y="19015"/>
                    <a:pt x="11810" y="19367"/>
                    <a:pt x="11457" y="19626"/>
                  </a:cubicBezTo>
                  <a:cubicBezTo>
                    <a:pt x="11105" y="19908"/>
                    <a:pt x="10706" y="20096"/>
                    <a:pt x="10237" y="20213"/>
                  </a:cubicBezTo>
                  <a:cubicBezTo>
                    <a:pt x="6856" y="21106"/>
                    <a:pt x="3428" y="18074"/>
                    <a:pt x="2019" y="15254"/>
                  </a:cubicBezTo>
                  <a:cubicBezTo>
                    <a:pt x="1244" y="13679"/>
                    <a:pt x="892" y="11916"/>
                    <a:pt x="1010" y="10177"/>
                  </a:cubicBezTo>
                  <a:cubicBezTo>
                    <a:pt x="1338" y="5312"/>
                    <a:pt x="5236" y="1363"/>
                    <a:pt x="10096" y="1011"/>
                  </a:cubicBezTo>
                  <a:cubicBezTo>
                    <a:pt x="15871" y="588"/>
                    <a:pt x="20708" y="5171"/>
                    <a:pt x="20708" y="10859"/>
                  </a:cubicBezTo>
                  <a:cubicBezTo>
                    <a:pt x="20661" y="15959"/>
                    <a:pt x="16693" y="20190"/>
                    <a:pt x="11669" y="2063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1F47A2-1677-3938-E38F-5066414DDD47}"/>
              </a:ext>
            </a:extLst>
          </p:cNvPr>
          <p:cNvGrpSpPr/>
          <p:nvPr/>
        </p:nvGrpSpPr>
        <p:grpSpPr>
          <a:xfrm>
            <a:off x="9968031" y="1462560"/>
            <a:ext cx="1857751" cy="1567152"/>
            <a:chOff x="8921977" y="1466725"/>
            <a:chExt cx="2926080" cy="156715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CE65CD-8AC5-0A5A-1188-F0751CDCA13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0F5A4C-95E8-DAE8-5A7C-E4BC02464F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A1A5998-23B7-B5F7-9D85-A951FCAEBDF7}"/>
              </a:ext>
            </a:extLst>
          </p:cNvPr>
          <p:cNvGrpSpPr/>
          <p:nvPr/>
        </p:nvGrpSpPr>
        <p:grpSpPr>
          <a:xfrm>
            <a:off x="368668" y="4012073"/>
            <a:ext cx="1656231" cy="1656231"/>
            <a:chOff x="2544234" y="2047076"/>
            <a:chExt cx="1656231" cy="1656231"/>
          </a:xfrm>
        </p:grpSpPr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18AF1B5E-B901-47BD-79C8-1B8ECD894856}"/>
                </a:ext>
              </a:extLst>
            </p:cNvPr>
            <p:cNvSpPr/>
            <p:nvPr/>
          </p:nvSpPr>
          <p:spPr>
            <a:xfrm>
              <a:off x="2544234" y="2047076"/>
              <a:ext cx="1656231" cy="165623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5FA138-EA5F-9DA5-5B04-1EF36AB2F84B}"/>
                </a:ext>
              </a:extLst>
            </p:cNvPr>
            <p:cNvSpPr/>
            <p:nvPr/>
          </p:nvSpPr>
          <p:spPr>
            <a:xfrm>
              <a:off x="2648141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368" y="0"/>
                    <a:pt x="8006" y="282"/>
                    <a:pt x="6738" y="798"/>
                  </a:cubicBezTo>
                  <a:cubicBezTo>
                    <a:pt x="5823" y="1174"/>
                    <a:pt x="5001" y="1643"/>
                    <a:pt x="4226" y="2230"/>
                  </a:cubicBezTo>
                  <a:cubicBezTo>
                    <a:pt x="1643" y="4203"/>
                    <a:pt x="0" y="7302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4837"/>
                    <a:pt x="16740" y="0"/>
                    <a:pt x="10800" y="0"/>
                  </a:cubicBezTo>
                  <a:close/>
                  <a:moveTo>
                    <a:pt x="10025" y="20614"/>
                  </a:moveTo>
                  <a:cubicBezTo>
                    <a:pt x="5259" y="20262"/>
                    <a:pt x="1409" y="16458"/>
                    <a:pt x="963" y="11716"/>
                  </a:cubicBezTo>
                  <a:cubicBezTo>
                    <a:pt x="563" y="7443"/>
                    <a:pt x="2911" y="3663"/>
                    <a:pt x="6457" y="1925"/>
                  </a:cubicBezTo>
                  <a:cubicBezTo>
                    <a:pt x="6856" y="1737"/>
                    <a:pt x="7302" y="1620"/>
                    <a:pt x="7748" y="1620"/>
                  </a:cubicBezTo>
                  <a:cubicBezTo>
                    <a:pt x="7748" y="1620"/>
                    <a:pt x="7748" y="1620"/>
                    <a:pt x="7748" y="1620"/>
                  </a:cubicBezTo>
                  <a:cubicBezTo>
                    <a:pt x="8663" y="1620"/>
                    <a:pt x="9368" y="1878"/>
                    <a:pt x="9837" y="2418"/>
                  </a:cubicBezTo>
                  <a:cubicBezTo>
                    <a:pt x="10307" y="2958"/>
                    <a:pt x="10542" y="3686"/>
                    <a:pt x="10542" y="4602"/>
                  </a:cubicBezTo>
                  <a:cubicBezTo>
                    <a:pt x="10542" y="5118"/>
                    <a:pt x="10448" y="5611"/>
                    <a:pt x="10260" y="6128"/>
                  </a:cubicBezTo>
                  <a:cubicBezTo>
                    <a:pt x="10072" y="6644"/>
                    <a:pt x="9790" y="7184"/>
                    <a:pt x="9391" y="7771"/>
                  </a:cubicBezTo>
                  <a:cubicBezTo>
                    <a:pt x="9016" y="8358"/>
                    <a:pt x="8499" y="8969"/>
                    <a:pt x="7889" y="9626"/>
                  </a:cubicBezTo>
                  <a:cubicBezTo>
                    <a:pt x="7278" y="10283"/>
                    <a:pt x="6550" y="11035"/>
                    <a:pt x="5729" y="11857"/>
                  </a:cubicBezTo>
                  <a:lnTo>
                    <a:pt x="3897" y="13641"/>
                  </a:lnTo>
                  <a:lnTo>
                    <a:pt x="4085" y="14416"/>
                  </a:lnTo>
                  <a:lnTo>
                    <a:pt x="12279" y="14416"/>
                  </a:lnTo>
                  <a:lnTo>
                    <a:pt x="12279" y="13477"/>
                  </a:lnTo>
                  <a:lnTo>
                    <a:pt x="5517" y="13477"/>
                  </a:lnTo>
                  <a:lnTo>
                    <a:pt x="7419" y="11645"/>
                  </a:lnTo>
                  <a:cubicBezTo>
                    <a:pt x="8170" y="10917"/>
                    <a:pt x="8828" y="10237"/>
                    <a:pt x="9368" y="9603"/>
                  </a:cubicBezTo>
                  <a:cubicBezTo>
                    <a:pt x="9908" y="8969"/>
                    <a:pt x="10354" y="8358"/>
                    <a:pt x="10706" y="7795"/>
                  </a:cubicBezTo>
                  <a:cubicBezTo>
                    <a:pt x="11058" y="7231"/>
                    <a:pt x="11317" y="6668"/>
                    <a:pt x="11481" y="6151"/>
                  </a:cubicBezTo>
                  <a:cubicBezTo>
                    <a:pt x="11645" y="5635"/>
                    <a:pt x="11739" y="5095"/>
                    <a:pt x="11739" y="4578"/>
                  </a:cubicBezTo>
                  <a:cubicBezTo>
                    <a:pt x="11739" y="4015"/>
                    <a:pt x="11645" y="3498"/>
                    <a:pt x="11481" y="3029"/>
                  </a:cubicBezTo>
                  <a:cubicBezTo>
                    <a:pt x="11317" y="2559"/>
                    <a:pt x="11058" y="2137"/>
                    <a:pt x="10730" y="1808"/>
                  </a:cubicBezTo>
                  <a:cubicBezTo>
                    <a:pt x="10401" y="1479"/>
                    <a:pt x="10002" y="1221"/>
                    <a:pt x="9532" y="1033"/>
                  </a:cubicBezTo>
                  <a:cubicBezTo>
                    <a:pt x="9931" y="986"/>
                    <a:pt x="10354" y="963"/>
                    <a:pt x="10753" y="963"/>
                  </a:cubicBezTo>
                  <a:cubicBezTo>
                    <a:pt x="16200" y="963"/>
                    <a:pt x="20614" y="5377"/>
                    <a:pt x="20614" y="10823"/>
                  </a:cubicBezTo>
                  <a:cubicBezTo>
                    <a:pt x="20661" y="16482"/>
                    <a:pt x="15801" y="21060"/>
                    <a:pt x="10025" y="2061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A362CA5-814C-80D5-9786-9AFCFC0BD8BA}"/>
              </a:ext>
            </a:extLst>
          </p:cNvPr>
          <p:cNvGrpSpPr/>
          <p:nvPr/>
        </p:nvGrpSpPr>
        <p:grpSpPr>
          <a:xfrm>
            <a:off x="2200289" y="4056612"/>
            <a:ext cx="1857751" cy="1567152"/>
            <a:chOff x="8921977" y="1466725"/>
            <a:chExt cx="2926080" cy="156715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6AC04F-8F9C-B9D8-D148-0D2B5B733E7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F959DD4-DD4C-3028-E70C-0D0BFF0727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BA528F-FFB8-4F9B-9530-800006B3B64E}"/>
              </a:ext>
            </a:extLst>
          </p:cNvPr>
          <p:cNvGrpSpPr/>
          <p:nvPr/>
        </p:nvGrpSpPr>
        <p:grpSpPr>
          <a:xfrm>
            <a:off x="4254464" y="4012073"/>
            <a:ext cx="1656231" cy="1656231"/>
            <a:chOff x="6149528" y="2047076"/>
            <a:chExt cx="1656231" cy="1656231"/>
          </a:xfrm>
        </p:grpSpPr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C04E8B1C-5394-97DE-5739-1BCF426B6019}"/>
                </a:ext>
              </a:extLst>
            </p:cNvPr>
            <p:cNvSpPr/>
            <p:nvPr/>
          </p:nvSpPr>
          <p:spPr>
            <a:xfrm>
              <a:off x="6149528" y="2047076"/>
              <a:ext cx="1656231" cy="165623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AC960AB9-BAB2-D8F5-09DD-46B8355595F5}"/>
                </a:ext>
              </a:extLst>
            </p:cNvPr>
            <p:cNvSpPr/>
            <p:nvPr/>
          </p:nvSpPr>
          <p:spPr>
            <a:xfrm>
              <a:off x="6253435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34" y="1855"/>
                  </a:moveTo>
                  <a:cubicBezTo>
                    <a:pt x="16482" y="1620"/>
                    <a:pt x="16106" y="1385"/>
                    <a:pt x="15707" y="1197"/>
                  </a:cubicBezTo>
                  <a:cubicBezTo>
                    <a:pt x="15637" y="1150"/>
                    <a:pt x="15566" y="1127"/>
                    <a:pt x="15472" y="1080"/>
                  </a:cubicBezTo>
                  <a:cubicBezTo>
                    <a:pt x="15214" y="963"/>
                    <a:pt x="14932" y="845"/>
                    <a:pt x="14674" y="728"/>
                  </a:cubicBezTo>
                  <a:cubicBezTo>
                    <a:pt x="13477" y="258"/>
                    <a:pt x="121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7090"/>
                    <a:pt x="19722" y="3803"/>
                    <a:pt x="16834" y="1855"/>
                  </a:cubicBezTo>
                  <a:close/>
                  <a:moveTo>
                    <a:pt x="15683" y="2254"/>
                  </a:moveTo>
                  <a:lnTo>
                    <a:pt x="15660" y="3663"/>
                  </a:lnTo>
                  <a:lnTo>
                    <a:pt x="15660" y="8546"/>
                  </a:lnTo>
                  <a:lnTo>
                    <a:pt x="10260" y="8546"/>
                  </a:lnTo>
                  <a:lnTo>
                    <a:pt x="13899" y="3545"/>
                  </a:lnTo>
                  <a:lnTo>
                    <a:pt x="14979" y="1878"/>
                  </a:lnTo>
                  <a:cubicBezTo>
                    <a:pt x="15214" y="1996"/>
                    <a:pt x="15472" y="2113"/>
                    <a:pt x="15683" y="2254"/>
                  </a:cubicBezTo>
                  <a:close/>
                  <a:moveTo>
                    <a:pt x="10800" y="20661"/>
                  </a:moveTo>
                  <a:cubicBezTo>
                    <a:pt x="5353" y="20661"/>
                    <a:pt x="939" y="16247"/>
                    <a:pt x="939" y="10800"/>
                  </a:cubicBezTo>
                  <a:cubicBezTo>
                    <a:pt x="939" y="5353"/>
                    <a:pt x="5353" y="939"/>
                    <a:pt x="10800" y="939"/>
                  </a:cubicBezTo>
                  <a:cubicBezTo>
                    <a:pt x="11950" y="939"/>
                    <a:pt x="13077" y="1150"/>
                    <a:pt x="14110" y="1503"/>
                  </a:cubicBezTo>
                  <a:lnTo>
                    <a:pt x="8804" y="8828"/>
                  </a:lnTo>
                  <a:lnTo>
                    <a:pt x="8804" y="9509"/>
                  </a:lnTo>
                  <a:lnTo>
                    <a:pt x="15660" y="9509"/>
                  </a:lnTo>
                  <a:lnTo>
                    <a:pt x="15660" y="13171"/>
                  </a:lnTo>
                  <a:lnTo>
                    <a:pt x="16834" y="13171"/>
                  </a:lnTo>
                  <a:lnTo>
                    <a:pt x="16834" y="9509"/>
                  </a:lnTo>
                  <a:lnTo>
                    <a:pt x="19182" y="9509"/>
                  </a:lnTo>
                  <a:lnTo>
                    <a:pt x="19182" y="8570"/>
                  </a:lnTo>
                  <a:lnTo>
                    <a:pt x="16834" y="8570"/>
                  </a:lnTo>
                  <a:lnTo>
                    <a:pt x="16834" y="3052"/>
                  </a:lnTo>
                  <a:cubicBezTo>
                    <a:pt x="19158" y="4860"/>
                    <a:pt x="20661" y="7677"/>
                    <a:pt x="20661" y="10847"/>
                  </a:cubicBezTo>
                  <a:cubicBezTo>
                    <a:pt x="20661" y="16247"/>
                    <a:pt x="16247" y="20661"/>
                    <a:pt x="10800" y="2066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595A3AD-7CC6-2548-DD9C-15B54A98FDCB}"/>
              </a:ext>
            </a:extLst>
          </p:cNvPr>
          <p:cNvGrpSpPr/>
          <p:nvPr/>
        </p:nvGrpSpPr>
        <p:grpSpPr>
          <a:xfrm>
            <a:off x="6086080" y="4056612"/>
            <a:ext cx="1857751" cy="1567152"/>
            <a:chOff x="8921977" y="1466725"/>
            <a:chExt cx="2926080" cy="156715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9DC531E-2D77-0D53-3440-DB0568F8A3B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DE5A75C-7068-7264-579C-FD261C8065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B5DDA52-8A65-1A68-8B84-94BF2C2C0225}"/>
              </a:ext>
            </a:extLst>
          </p:cNvPr>
          <p:cNvGrpSpPr/>
          <p:nvPr/>
        </p:nvGrpSpPr>
        <p:grpSpPr>
          <a:xfrm>
            <a:off x="8140256" y="4012073"/>
            <a:ext cx="1656231" cy="1656231"/>
            <a:chOff x="9817796" y="2047076"/>
            <a:chExt cx="1656231" cy="1656231"/>
          </a:xfrm>
        </p:grpSpPr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F0906495-DD63-4B49-652D-76053B3F7F31}"/>
                </a:ext>
              </a:extLst>
            </p:cNvPr>
            <p:cNvSpPr/>
            <p:nvPr/>
          </p:nvSpPr>
          <p:spPr>
            <a:xfrm>
              <a:off x="9817796" y="2047076"/>
              <a:ext cx="1656231" cy="165623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FFB2838C-C430-9D9F-A2A6-AB3A5B5363E2}"/>
                </a:ext>
              </a:extLst>
            </p:cNvPr>
            <p:cNvSpPr/>
            <p:nvPr/>
          </p:nvSpPr>
          <p:spPr>
            <a:xfrm>
              <a:off x="9921703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036" y="1362"/>
                  </a:moveTo>
                  <a:cubicBezTo>
                    <a:pt x="15519" y="1080"/>
                    <a:pt x="14956" y="822"/>
                    <a:pt x="14392" y="610"/>
                  </a:cubicBezTo>
                  <a:cubicBezTo>
                    <a:pt x="13265" y="211"/>
                    <a:pt x="12044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6738"/>
                    <a:pt x="19346" y="3193"/>
                    <a:pt x="16036" y="1362"/>
                  </a:cubicBezTo>
                  <a:close/>
                  <a:moveTo>
                    <a:pt x="10049" y="20614"/>
                  </a:moveTo>
                  <a:cubicBezTo>
                    <a:pt x="5236" y="20262"/>
                    <a:pt x="1338" y="16364"/>
                    <a:pt x="986" y="11528"/>
                  </a:cubicBezTo>
                  <a:cubicBezTo>
                    <a:pt x="563" y="5752"/>
                    <a:pt x="5142" y="916"/>
                    <a:pt x="10824" y="916"/>
                  </a:cubicBezTo>
                  <a:cubicBezTo>
                    <a:pt x="11152" y="916"/>
                    <a:pt x="11457" y="939"/>
                    <a:pt x="11763" y="963"/>
                  </a:cubicBezTo>
                  <a:cubicBezTo>
                    <a:pt x="11716" y="986"/>
                    <a:pt x="11692" y="986"/>
                    <a:pt x="11645" y="1010"/>
                  </a:cubicBezTo>
                  <a:cubicBezTo>
                    <a:pt x="10941" y="1291"/>
                    <a:pt x="10330" y="1737"/>
                    <a:pt x="9790" y="2348"/>
                  </a:cubicBezTo>
                  <a:cubicBezTo>
                    <a:pt x="9250" y="2958"/>
                    <a:pt x="8804" y="3733"/>
                    <a:pt x="8452" y="4672"/>
                  </a:cubicBezTo>
                  <a:cubicBezTo>
                    <a:pt x="8124" y="5611"/>
                    <a:pt x="7936" y="6738"/>
                    <a:pt x="7936" y="8077"/>
                  </a:cubicBezTo>
                  <a:cubicBezTo>
                    <a:pt x="7936" y="9274"/>
                    <a:pt x="8077" y="10283"/>
                    <a:pt x="8335" y="11105"/>
                  </a:cubicBezTo>
                  <a:cubicBezTo>
                    <a:pt x="8593" y="11927"/>
                    <a:pt x="8945" y="12584"/>
                    <a:pt x="9391" y="13077"/>
                  </a:cubicBezTo>
                  <a:cubicBezTo>
                    <a:pt x="9837" y="13570"/>
                    <a:pt x="10330" y="13946"/>
                    <a:pt x="10894" y="14134"/>
                  </a:cubicBezTo>
                  <a:cubicBezTo>
                    <a:pt x="11457" y="14345"/>
                    <a:pt x="12044" y="14439"/>
                    <a:pt x="12631" y="14439"/>
                  </a:cubicBezTo>
                  <a:cubicBezTo>
                    <a:pt x="13289" y="14439"/>
                    <a:pt x="13876" y="14322"/>
                    <a:pt x="14416" y="14110"/>
                  </a:cubicBezTo>
                  <a:cubicBezTo>
                    <a:pt x="14956" y="13876"/>
                    <a:pt x="15425" y="13570"/>
                    <a:pt x="15824" y="13148"/>
                  </a:cubicBezTo>
                  <a:cubicBezTo>
                    <a:pt x="16224" y="12725"/>
                    <a:pt x="16529" y="12232"/>
                    <a:pt x="16740" y="11645"/>
                  </a:cubicBezTo>
                  <a:cubicBezTo>
                    <a:pt x="16975" y="11058"/>
                    <a:pt x="17069" y="10424"/>
                    <a:pt x="17069" y="9743"/>
                  </a:cubicBezTo>
                  <a:cubicBezTo>
                    <a:pt x="17069" y="9039"/>
                    <a:pt x="16951" y="8405"/>
                    <a:pt x="16740" y="7865"/>
                  </a:cubicBezTo>
                  <a:cubicBezTo>
                    <a:pt x="16505" y="7325"/>
                    <a:pt x="16200" y="6856"/>
                    <a:pt x="15824" y="6480"/>
                  </a:cubicBezTo>
                  <a:cubicBezTo>
                    <a:pt x="15425" y="6104"/>
                    <a:pt x="14979" y="5823"/>
                    <a:pt x="14439" y="5635"/>
                  </a:cubicBezTo>
                  <a:cubicBezTo>
                    <a:pt x="13923" y="5447"/>
                    <a:pt x="13359" y="5353"/>
                    <a:pt x="12772" y="5353"/>
                  </a:cubicBezTo>
                  <a:cubicBezTo>
                    <a:pt x="12326" y="5353"/>
                    <a:pt x="11904" y="5400"/>
                    <a:pt x="11528" y="5517"/>
                  </a:cubicBezTo>
                  <a:cubicBezTo>
                    <a:pt x="11152" y="5635"/>
                    <a:pt x="10777" y="5776"/>
                    <a:pt x="10471" y="5940"/>
                  </a:cubicBezTo>
                  <a:cubicBezTo>
                    <a:pt x="10143" y="6128"/>
                    <a:pt x="9861" y="6316"/>
                    <a:pt x="9603" y="6550"/>
                  </a:cubicBezTo>
                  <a:cubicBezTo>
                    <a:pt x="9344" y="6785"/>
                    <a:pt x="9157" y="7020"/>
                    <a:pt x="8992" y="7255"/>
                  </a:cubicBezTo>
                  <a:cubicBezTo>
                    <a:pt x="9039" y="6339"/>
                    <a:pt x="9204" y="5517"/>
                    <a:pt x="9462" y="4790"/>
                  </a:cubicBezTo>
                  <a:cubicBezTo>
                    <a:pt x="9720" y="4085"/>
                    <a:pt x="10072" y="3475"/>
                    <a:pt x="10495" y="2982"/>
                  </a:cubicBezTo>
                  <a:cubicBezTo>
                    <a:pt x="10917" y="2489"/>
                    <a:pt x="11410" y="2113"/>
                    <a:pt x="11997" y="1855"/>
                  </a:cubicBezTo>
                  <a:cubicBezTo>
                    <a:pt x="13805" y="1057"/>
                    <a:pt x="15472" y="1855"/>
                    <a:pt x="16928" y="3029"/>
                  </a:cubicBezTo>
                  <a:cubicBezTo>
                    <a:pt x="18243" y="4085"/>
                    <a:pt x="19299" y="5470"/>
                    <a:pt x="19933" y="7020"/>
                  </a:cubicBezTo>
                  <a:cubicBezTo>
                    <a:pt x="20426" y="8194"/>
                    <a:pt x="20661" y="9462"/>
                    <a:pt x="20661" y="10753"/>
                  </a:cubicBezTo>
                  <a:cubicBezTo>
                    <a:pt x="20661" y="16482"/>
                    <a:pt x="15824" y="21060"/>
                    <a:pt x="10049" y="20614"/>
                  </a:cubicBezTo>
                  <a:close/>
                  <a:moveTo>
                    <a:pt x="9086" y="9321"/>
                  </a:moveTo>
                  <a:cubicBezTo>
                    <a:pt x="9086" y="9157"/>
                    <a:pt x="9110" y="9016"/>
                    <a:pt x="9133" y="8875"/>
                  </a:cubicBezTo>
                  <a:cubicBezTo>
                    <a:pt x="9180" y="8734"/>
                    <a:pt x="9203" y="8593"/>
                    <a:pt x="9250" y="8476"/>
                  </a:cubicBezTo>
                  <a:cubicBezTo>
                    <a:pt x="9368" y="8194"/>
                    <a:pt x="9509" y="7936"/>
                    <a:pt x="9720" y="7654"/>
                  </a:cubicBezTo>
                  <a:cubicBezTo>
                    <a:pt x="9931" y="7396"/>
                    <a:pt x="10166" y="7161"/>
                    <a:pt x="10471" y="6973"/>
                  </a:cubicBezTo>
                  <a:cubicBezTo>
                    <a:pt x="10753" y="6785"/>
                    <a:pt x="11082" y="6621"/>
                    <a:pt x="11410" y="6503"/>
                  </a:cubicBezTo>
                  <a:cubicBezTo>
                    <a:pt x="11763" y="6386"/>
                    <a:pt x="12138" y="6316"/>
                    <a:pt x="12537" y="6316"/>
                  </a:cubicBezTo>
                  <a:cubicBezTo>
                    <a:pt x="13007" y="6316"/>
                    <a:pt x="13453" y="6386"/>
                    <a:pt x="13876" y="6527"/>
                  </a:cubicBezTo>
                  <a:cubicBezTo>
                    <a:pt x="14275" y="6668"/>
                    <a:pt x="14650" y="6903"/>
                    <a:pt x="14932" y="7184"/>
                  </a:cubicBezTo>
                  <a:cubicBezTo>
                    <a:pt x="15237" y="7466"/>
                    <a:pt x="15472" y="7842"/>
                    <a:pt x="15637" y="8288"/>
                  </a:cubicBezTo>
                  <a:cubicBezTo>
                    <a:pt x="15801" y="8734"/>
                    <a:pt x="15895" y="9250"/>
                    <a:pt x="15895" y="9837"/>
                  </a:cubicBezTo>
                  <a:cubicBezTo>
                    <a:pt x="15895" y="10401"/>
                    <a:pt x="15801" y="10917"/>
                    <a:pt x="15637" y="11387"/>
                  </a:cubicBezTo>
                  <a:cubicBezTo>
                    <a:pt x="15472" y="11833"/>
                    <a:pt x="15237" y="12232"/>
                    <a:pt x="14932" y="12537"/>
                  </a:cubicBezTo>
                  <a:cubicBezTo>
                    <a:pt x="14627" y="12843"/>
                    <a:pt x="14298" y="13101"/>
                    <a:pt x="13899" y="13265"/>
                  </a:cubicBezTo>
                  <a:cubicBezTo>
                    <a:pt x="13500" y="13430"/>
                    <a:pt x="13077" y="13523"/>
                    <a:pt x="12631" y="13523"/>
                  </a:cubicBezTo>
                  <a:cubicBezTo>
                    <a:pt x="12138" y="13523"/>
                    <a:pt x="11669" y="13430"/>
                    <a:pt x="11246" y="13242"/>
                  </a:cubicBezTo>
                  <a:cubicBezTo>
                    <a:pt x="10823" y="13054"/>
                    <a:pt x="10424" y="12772"/>
                    <a:pt x="10119" y="12420"/>
                  </a:cubicBezTo>
                  <a:cubicBezTo>
                    <a:pt x="9790" y="12068"/>
                    <a:pt x="9532" y="11622"/>
                    <a:pt x="9344" y="11105"/>
                  </a:cubicBezTo>
                  <a:cubicBezTo>
                    <a:pt x="9180" y="10565"/>
                    <a:pt x="9086" y="9978"/>
                    <a:pt x="9086" y="932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69A316-2490-EBD9-37A3-3BF835788DF9}"/>
              </a:ext>
            </a:extLst>
          </p:cNvPr>
          <p:cNvGrpSpPr/>
          <p:nvPr/>
        </p:nvGrpSpPr>
        <p:grpSpPr>
          <a:xfrm>
            <a:off x="9965582" y="4056612"/>
            <a:ext cx="1857751" cy="1567152"/>
            <a:chOff x="8921977" y="1466725"/>
            <a:chExt cx="2926080" cy="156715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B935F34-3CAC-F723-F80E-91038F302A1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BE932D-7833-FC31-62FB-60EB805418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068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Numbered Icon Set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0117583-29C9-81E5-D4AE-D65F08201825}"/>
              </a:ext>
            </a:extLst>
          </p:cNvPr>
          <p:cNvGrpSpPr/>
          <p:nvPr/>
        </p:nvGrpSpPr>
        <p:grpSpPr>
          <a:xfrm>
            <a:off x="366218" y="1418021"/>
            <a:ext cx="1656232" cy="1656231"/>
            <a:chOff x="717972" y="2047076"/>
            <a:chExt cx="1656232" cy="1656231"/>
          </a:xfrm>
        </p:grpSpPr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8EB7380F-3866-04EA-3EBB-F4EC9C91C14F}"/>
                </a:ext>
              </a:extLst>
            </p:cNvPr>
            <p:cNvSpPr/>
            <p:nvPr/>
          </p:nvSpPr>
          <p:spPr>
            <a:xfrm>
              <a:off x="717972" y="2047076"/>
              <a:ext cx="1656232" cy="165623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D3F4D56-0C86-5F88-55CF-7EABD1F99E7D}"/>
                </a:ext>
              </a:extLst>
            </p:cNvPr>
            <p:cNvSpPr/>
            <p:nvPr/>
          </p:nvSpPr>
          <p:spPr>
            <a:xfrm>
              <a:off x="821880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5496"/>
                    <a:pt x="3029" y="19510"/>
                    <a:pt x="7231" y="20990"/>
                  </a:cubicBezTo>
                  <a:cubicBezTo>
                    <a:pt x="7513" y="21083"/>
                    <a:pt x="7818" y="21177"/>
                    <a:pt x="8123" y="21271"/>
                  </a:cubicBezTo>
                  <a:cubicBezTo>
                    <a:pt x="8992" y="21483"/>
                    <a:pt x="9884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4837"/>
                    <a:pt x="16763" y="0"/>
                    <a:pt x="10800" y="0"/>
                  </a:cubicBezTo>
                  <a:close/>
                  <a:moveTo>
                    <a:pt x="10800" y="20637"/>
                  </a:moveTo>
                  <a:cubicBezTo>
                    <a:pt x="9955" y="20637"/>
                    <a:pt x="9133" y="20520"/>
                    <a:pt x="8358" y="20332"/>
                  </a:cubicBezTo>
                  <a:lnTo>
                    <a:pt x="8358" y="7677"/>
                  </a:lnTo>
                  <a:lnTo>
                    <a:pt x="7490" y="7677"/>
                  </a:lnTo>
                  <a:lnTo>
                    <a:pt x="4156" y="9227"/>
                  </a:lnTo>
                  <a:lnTo>
                    <a:pt x="4414" y="10190"/>
                  </a:lnTo>
                  <a:lnTo>
                    <a:pt x="7231" y="8969"/>
                  </a:lnTo>
                  <a:lnTo>
                    <a:pt x="7231" y="19980"/>
                  </a:lnTo>
                  <a:cubicBezTo>
                    <a:pt x="3545" y="18548"/>
                    <a:pt x="939" y="14979"/>
                    <a:pt x="939" y="10800"/>
                  </a:cubicBezTo>
                  <a:cubicBezTo>
                    <a:pt x="939" y="5353"/>
                    <a:pt x="5353" y="939"/>
                    <a:pt x="10800" y="939"/>
                  </a:cubicBezTo>
                  <a:cubicBezTo>
                    <a:pt x="16247" y="939"/>
                    <a:pt x="20661" y="5353"/>
                    <a:pt x="20661" y="10800"/>
                  </a:cubicBezTo>
                  <a:cubicBezTo>
                    <a:pt x="20661" y="16247"/>
                    <a:pt x="16247" y="20637"/>
                    <a:pt x="10800" y="2063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6E974C-AA15-0575-E198-00D8F875C399}"/>
              </a:ext>
            </a:extLst>
          </p:cNvPr>
          <p:cNvGrpSpPr/>
          <p:nvPr/>
        </p:nvGrpSpPr>
        <p:grpSpPr>
          <a:xfrm>
            <a:off x="2197839" y="1462560"/>
            <a:ext cx="1857751" cy="1567152"/>
            <a:chOff x="8921977" y="1466725"/>
            <a:chExt cx="2926080" cy="156715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4854918-2408-8541-FEF2-F8B96780471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CCA964-D069-82F7-6DCA-E0C5A1149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3D228C-5E77-5372-0E82-1D40D494BE0B}"/>
              </a:ext>
            </a:extLst>
          </p:cNvPr>
          <p:cNvGrpSpPr/>
          <p:nvPr/>
        </p:nvGrpSpPr>
        <p:grpSpPr>
          <a:xfrm>
            <a:off x="4252013" y="1418021"/>
            <a:ext cx="1656231" cy="1656231"/>
            <a:chOff x="4339009" y="2047076"/>
            <a:chExt cx="1656231" cy="1656231"/>
          </a:xfrm>
        </p:grpSpPr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ECC60B65-2032-7AA9-577A-B612B9FC8E4E}"/>
                </a:ext>
              </a:extLst>
            </p:cNvPr>
            <p:cNvSpPr/>
            <p:nvPr/>
          </p:nvSpPr>
          <p:spPr>
            <a:xfrm>
              <a:off x="4339009" y="2047076"/>
              <a:ext cx="1656231" cy="165623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EDC03E4-592C-352E-A8B5-C2CFF2E1EB29}"/>
                </a:ext>
              </a:extLst>
            </p:cNvPr>
            <p:cNvSpPr/>
            <p:nvPr/>
          </p:nvSpPr>
          <p:spPr>
            <a:xfrm>
              <a:off x="4442916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1575" y="21600"/>
                    <a:pt x="12350" y="21506"/>
                    <a:pt x="13077" y="21365"/>
                  </a:cubicBezTo>
                  <a:cubicBezTo>
                    <a:pt x="14697" y="21013"/>
                    <a:pt x="16177" y="20309"/>
                    <a:pt x="17444" y="19299"/>
                  </a:cubicBezTo>
                  <a:cubicBezTo>
                    <a:pt x="19957" y="17327"/>
                    <a:pt x="21600" y="14251"/>
                    <a:pt x="21600" y="10800"/>
                  </a:cubicBezTo>
                  <a:cubicBezTo>
                    <a:pt x="21600" y="4837"/>
                    <a:pt x="16763" y="0"/>
                    <a:pt x="10800" y="0"/>
                  </a:cubicBezTo>
                  <a:close/>
                  <a:moveTo>
                    <a:pt x="17843" y="17679"/>
                  </a:moveTo>
                  <a:cubicBezTo>
                    <a:pt x="17843" y="17632"/>
                    <a:pt x="17843" y="17585"/>
                    <a:pt x="17843" y="17538"/>
                  </a:cubicBezTo>
                  <a:cubicBezTo>
                    <a:pt x="17843" y="16717"/>
                    <a:pt x="17585" y="16012"/>
                    <a:pt x="17069" y="15449"/>
                  </a:cubicBezTo>
                  <a:cubicBezTo>
                    <a:pt x="16552" y="14862"/>
                    <a:pt x="15918" y="14463"/>
                    <a:pt x="15120" y="14251"/>
                  </a:cubicBezTo>
                  <a:cubicBezTo>
                    <a:pt x="15754" y="14017"/>
                    <a:pt x="16270" y="13641"/>
                    <a:pt x="16717" y="13077"/>
                  </a:cubicBezTo>
                  <a:cubicBezTo>
                    <a:pt x="17139" y="12537"/>
                    <a:pt x="17350" y="11833"/>
                    <a:pt x="17350" y="10988"/>
                  </a:cubicBezTo>
                  <a:cubicBezTo>
                    <a:pt x="17350" y="10471"/>
                    <a:pt x="17257" y="10002"/>
                    <a:pt x="17069" y="9579"/>
                  </a:cubicBezTo>
                  <a:cubicBezTo>
                    <a:pt x="16881" y="9157"/>
                    <a:pt x="16599" y="8781"/>
                    <a:pt x="16247" y="8476"/>
                  </a:cubicBezTo>
                  <a:cubicBezTo>
                    <a:pt x="15895" y="8170"/>
                    <a:pt x="15472" y="7912"/>
                    <a:pt x="15003" y="7724"/>
                  </a:cubicBezTo>
                  <a:cubicBezTo>
                    <a:pt x="14510" y="7537"/>
                    <a:pt x="13970" y="7466"/>
                    <a:pt x="13383" y="7466"/>
                  </a:cubicBezTo>
                  <a:cubicBezTo>
                    <a:pt x="12796" y="7466"/>
                    <a:pt x="12209" y="7537"/>
                    <a:pt x="11645" y="7677"/>
                  </a:cubicBezTo>
                  <a:cubicBezTo>
                    <a:pt x="11082" y="7818"/>
                    <a:pt x="10518" y="8077"/>
                    <a:pt x="9978" y="8429"/>
                  </a:cubicBezTo>
                  <a:lnTo>
                    <a:pt x="10354" y="9274"/>
                  </a:lnTo>
                  <a:cubicBezTo>
                    <a:pt x="10917" y="8945"/>
                    <a:pt x="11434" y="8710"/>
                    <a:pt x="11880" y="8570"/>
                  </a:cubicBezTo>
                  <a:cubicBezTo>
                    <a:pt x="12326" y="8452"/>
                    <a:pt x="12796" y="8382"/>
                    <a:pt x="13312" y="8382"/>
                  </a:cubicBezTo>
                  <a:cubicBezTo>
                    <a:pt x="14228" y="8382"/>
                    <a:pt x="14932" y="8640"/>
                    <a:pt x="15449" y="9133"/>
                  </a:cubicBezTo>
                  <a:cubicBezTo>
                    <a:pt x="15965" y="9626"/>
                    <a:pt x="16223" y="10260"/>
                    <a:pt x="16223" y="11058"/>
                  </a:cubicBezTo>
                  <a:cubicBezTo>
                    <a:pt x="16223" y="11528"/>
                    <a:pt x="16130" y="11927"/>
                    <a:pt x="15942" y="12279"/>
                  </a:cubicBezTo>
                  <a:cubicBezTo>
                    <a:pt x="15754" y="12631"/>
                    <a:pt x="15496" y="12913"/>
                    <a:pt x="15167" y="13171"/>
                  </a:cubicBezTo>
                  <a:cubicBezTo>
                    <a:pt x="14838" y="13430"/>
                    <a:pt x="14463" y="13594"/>
                    <a:pt x="14040" y="13735"/>
                  </a:cubicBezTo>
                  <a:cubicBezTo>
                    <a:pt x="13617" y="13852"/>
                    <a:pt x="13171" y="13923"/>
                    <a:pt x="12678" y="13923"/>
                  </a:cubicBezTo>
                  <a:lnTo>
                    <a:pt x="11410" y="13923"/>
                  </a:lnTo>
                  <a:lnTo>
                    <a:pt x="11410" y="14838"/>
                  </a:lnTo>
                  <a:lnTo>
                    <a:pt x="13101" y="14838"/>
                  </a:lnTo>
                  <a:cubicBezTo>
                    <a:pt x="14134" y="14838"/>
                    <a:pt x="14979" y="15073"/>
                    <a:pt x="15637" y="15566"/>
                  </a:cubicBezTo>
                  <a:cubicBezTo>
                    <a:pt x="16294" y="16036"/>
                    <a:pt x="16623" y="16717"/>
                    <a:pt x="16623" y="17562"/>
                  </a:cubicBezTo>
                  <a:cubicBezTo>
                    <a:pt x="16623" y="18055"/>
                    <a:pt x="16529" y="18571"/>
                    <a:pt x="16200" y="18947"/>
                  </a:cubicBezTo>
                  <a:cubicBezTo>
                    <a:pt x="15848" y="19323"/>
                    <a:pt x="15308" y="19557"/>
                    <a:pt x="14862" y="19769"/>
                  </a:cubicBezTo>
                  <a:cubicBezTo>
                    <a:pt x="14369" y="19980"/>
                    <a:pt x="13876" y="20168"/>
                    <a:pt x="13359" y="20309"/>
                  </a:cubicBezTo>
                  <a:cubicBezTo>
                    <a:pt x="13242" y="20332"/>
                    <a:pt x="13101" y="20379"/>
                    <a:pt x="12983" y="20403"/>
                  </a:cubicBezTo>
                  <a:cubicBezTo>
                    <a:pt x="12256" y="20567"/>
                    <a:pt x="11528" y="20661"/>
                    <a:pt x="10753" y="20661"/>
                  </a:cubicBezTo>
                  <a:cubicBezTo>
                    <a:pt x="10401" y="20661"/>
                    <a:pt x="10049" y="20637"/>
                    <a:pt x="9720" y="20614"/>
                  </a:cubicBezTo>
                  <a:cubicBezTo>
                    <a:pt x="4766" y="20097"/>
                    <a:pt x="892" y="15895"/>
                    <a:pt x="892" y="10800"/>
                  </a:cubicBezTo>
                  <a:cubicBezTo>
                    <a:pt x="892" y="5353"/>
                    <a:pt x="5306" y="939"/>
                    <a:pt x="10753" y="939"/>
                  </a:cubicBezTo>
                  <a:cubicBezTo>
                    <a:pt x="16200" y="939"/>
                    <a:pt x="20614" y="5353"/>
                    <a:pt x="20614" y="10800"/>
                  </a:cubicBezTo>
                  <a:cubicBezTo>
                    <a:pt x="20661" y="13477"/>
                    <a:pt x="19581" y="15895"/>
                    <a:pt x="17843" y="1767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D094D85-E5A3-E589-EA34-ABA9BBBCAD1D}"/>
              </a:ext>
            </a:extLst>
          </p:cNvPr>
          <p:cNvGrpSpPr/>
          <p:nvPr/>
        </p:nvGrpSpPr>
        <p:grpSpPr>
          <a:xfrm>
            <a:off x="6083633" y="1462560"/>
            <a:ext cx="1857751" cy="1567152"/>
            <a:chOff x="8921977" y="1466725"/>
            <a:chExt cx="2926080" cy="156715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41B4F4-4E10-EDF8-7047-80297D642E4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0106E6-0A22-0FD0-99FC-DB0B0EF712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8AD61B-3757-70AA-73A4-EAEF67ED54E7}"/>
              </a:ext>
            </a:extLst>
          </p:cNvPr>
          <p:cNvGrpSpPr/>
          <p:nvPr/>
        </p:nvGrpSpPr>
        <p:grpSpPr>
          <a:xfrm>
            <a:off x="8137807" y="1418021"/>
            <a:ext cx="1656231" cy="1656231"/>
            <a:chOff x="7946918" y="2047076"/>
            <a:chExt cx="1656231" cy="1656231"/>
          </a:xfrm>
        </p:grpSpPr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BB9D197E-DDBA-1879-44FC-4564E01CC1B9}"/>
                </a:ext>
              </a:extLst>
            </p:cNvPr>
            <p:cNvSpPr/>
            <p:nvPr/>
          </p:nvSpPr>
          <p:spPr>
            <a:xfrm>
              <a:off x="7946918" y="2047076"/>
              <a:ext cx="1656231" cy="165623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A5FDC4B-9B39-33F3-FA14-539E4625896D}"/>
                </a:ext>
              </a:extLst>
            </p:cNvPr>
            <p:cNvSpPr/>
            <p:nvPr/>
          </p:nvSpPr>
          <p:spPr>
            <a:xfrm>
              <a:off x="8050825" y="2151770"/>
              <a:ext cx="1448417" cy="144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42"/>
                    <a:pt x="0" y="10812"/>
                  </a:cubicBezTo>
                  <a:cubicBezTo>
                    <a:pt x="0" y="14995"/>
                    <a:pt x="2395" y="18639"/>
                    <a:pt x="5893" y="20425"/>
                  </a:cubicBezTo>
                  <a:cubicBezTo>
                    <a:pt x="6621" y="20801"/>
                    <a:pt x="7396" y="21083"/>
                    <a:pt x="8217" y="21294"/>
                  </a:cubicBezTo>
                  <a:cubicBezTo>
                    <a:pt x="9039" y="21506"/>
                    <a:pt x="9908" y="21600"/>
                    <a:pt x="10800" y="21600"/>
                  </a:cubicBezTo>
                  <a:cubicBezTo>
                    <a:pt x="16763" y="21600"/>
                    <a:pt x="21600" y="16758"/>
                    <a:pt x="21600" y="10788"/>
                  </a:cubicBezTo>
                  <a:cubicBezTo>
                    <a:pt x="21600" y="4818"/>
                    <a:pt x="16763" y="0"/>
                    <a:pt x="10800" y="0"/>
                  </a:cubicBezTo>
                  <a:close/>
                  <a:moveTo>
                    <a:pt x="11669" y="20636"/>
                  </a:moveTo>
                  <a:cubicBezTo>
                    <a:pt x="11950" y="20495"/>
                    <a:pt x="12185" y="20331"/>
                    <a:pt x="12420" y="20119"/>
                  </a:cubicBezTo>
                  <a:cubicBezTo>
                    <a:pt x="12843" y="19743"/>
                    <a:pt x="13195" y="19297"/>
                    <a:pt x="13406" y="18780"/>
                  </a:cubicBezTo>
                  <a:cubicBezTo>
                    <a:pt x="13617" y="18262"/>
                    <a:pt x="13758" y="17675"/>
                    <a:pt x="13758" y="17017"/>
                  </a:cubicBezTo>
                  <a:cubicBezTo>
                    <a:pt x="13758" y="16359"/>
                    <a:pt x="13617" y="15795"/>
                    <a:pt x="13359" y="15301"/>
                  </a:cubicBezTo>
                  <a:cubicBezTo>
                    <a:pt x="13101" y="14807"/>
                    <a:pt x="12749" y="14384"/>
                    <a:pt x="12326" y="14032"/>
                  </a:cubicBezTo>
                  <a:cubicBezTo>
                    <a:pt x="11903" y="13703"/>
                    <a:pt x="11410" y="13444"/>
                    <a:pt x="10847" y="13256"/>
                  </a:cubicBezTo>
                  <a:cubicBezTo>
                    <a:pt x="10283" y="13092"/>
                    <a:pt x="9697" y="12998"/>
                    <a:pt x="9110" y="12998"/>
                  </a:cubicBezTo>
                  <a:cubicBezTo>
                    <a:pt x="8804" y="12998"/>
                    <a:pt x="8499" y="13021"/>
                    <a:pt x="8241" y="13045"/>
                  </a:cubicBezTo>
                  <a:cubicBezTo>
                    <a:pt x="7959" y="13068"/>
                    <a:pt x="7748" y="13115"/>
                    <a:pt x="7560" y="13139"/>
                  </a:cubicBezTo>
                  <a:lnTo>
                    <a:pt x="8053" y="8485"/>
                  </a:lnTo>
                  <a:lnTo>
                    <a:pt x="13477" y="8485"/>
                  </a:lnTo>
                  <a:lnTo>
                    <a:pt x="13477" y="7545"/>
                  </a:lnTo>
                  <a:lnTo>
                    <a:pt x="7161" y="7545"/>
                  </a:lnTo>
                  <a:lnTo>
                    <a:pt x="6480" y="14220"/>
                  </a:lnTo>
                  <a:cubicBezTo>
                    <a:pt x="6856" y="14102"/>
                    <a:pt x="7231" y="14032"/>
                    <a:pt x="7583" y="14008"/>
                  </a:cubicBezTo>
                  <a:cubicBezTo>
                    <a:pt x="7936" y="13961"/>
                    <a:pt x="8311" y="13961"/>
                    <a:pt x="8734" y="13961"/>
                  </a:cubicBezTo>
                  <a:cubicBezTo>
                    <a:pt x="9931" y="13961"/>
                    <a:pt x="10870" y="14243"/>
                    <a:pt x="11551" y="14831"/>
                  </a:cubicBezTo>
                  <a:cubicBezTo>
                    <a:pt x="12256" y="15395"/>
                    <a:pt x="12584" y="16171"/>
                    <a:pt x="12584" y="17134"/>
                  </a:cubicBezTo>
                  <a:cubicBezTo>
                    <a:pt x="12584" y="17698"/>
                    <a:pt x="12490" y="18192"/>
                    <a:pt x="12279" y="18615"/>
                  </a:cubicBezTo>
                  <a:cubicBezTo>
                    <a:pt x="12068" y="19015"/>
                    <a:pt x="11810" y="19367"/>
                    <a:pt x="11457" y="19626"/>
                  </a:cubicBezTo>
                  <a:cubicBezTo>
                    <a:pt x="11105" y="19908"/>
                    <a:pt x="10706" y="20096"/>
                    <a:pt x="10237" y="20213"/>
                  </a:cubicBezTo>
                  <a:cubicBezTo>
                    <a:pt x="6856" y="21106"/>
                    <a:pt x="3428" y="18074"/>
                    <a:pt x="2019" y="15254"/>
                  </a:cubicBezTo>
                  <a:cubicBezTo>
                    <a:pt x="1244" y="13679"/>
                    <a:pt x="892" y="11916"/>
                    <a:pt x="1010" y="10177"/>
                  </a:cubicBezTo>
                  <a:cubicBezTo>
                    <a:pt x="1338" y="5312"/>
                    <a:pt x="5236" y="1363"/>
                    <a:pt x="10096" y="1011"/>
                  </a:cubicBezTo>
                  <a:cubicBezTo>
                    <a:pt x="15871" y="588"/>
                    <a:pt x="20708" y="5171"/>
                    <a:pt x="20708" y="10859"/>
                  </a:cubicBezTo>
                  <a:cubicBezTo>
                    <a:pt x="20661" y="15959"/>
                    <a:pt x="16693" y="20190"/>
                    <a:pt x="11669" y="2063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1F47A2-1677-3938-E38F-5066414DDD47}"/>
              </a:ext>
            </a:extLst>
          </p:cNvPr>
          <p:cNvGrpSpPr/>
          <p:nvPr/>
        </p:nvGrpSpPr>
        <p:grpSpPr>
          <a:xfrm>
            <a:off x="9968031" y="1462560"/>
            <a:ext cx="1857751" cy="1567152"/>
            <a:chOff x="8921977" y="1466725"/>
            <a:chExt cx="2926080" cy="156715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CE65CD-8AC5-0A5A-1188-F0751CDCA13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0F5A4C-95E8-DAE8-5A7C-E4BC02464F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A1A5998-23B7-B5F7-9D85-A951FCAEBDF7}"/>
              </a:ext>
            </a:extLst>
          </p:cNvPr>
          <p:cNvGrpSpPr/>
          <p:nvPr/>
        </p:nvGrpSpPr>
        <p:grpSpPr>
          <a:xfrm>
            <a:off x="368668" y="4012073"/>
            <a:ext cx="1656231" cy="1656231"/>
            <a:chOff x="2544234" y="2047076"/>
            <a:chExt cx="1656231" cy="1656231"/>
          </a:xfrm>
        </p:grpSpPr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18AF1B5E-B901-47BD-79C8-1B8ECD894856}"/>
                </a:ext>
              </a:extLst>
            </p:cNvPr>
            <p:cNvSpPr/>
            <p:nvPr/>
          </p:nvSpPr>
          <p:spPr>
            <a:xfrm>
              <a:off x="2544234" y="2047076"/>
              <a:ext cx="1656231" cy="165623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5FA138-EA5F-9DA5-5B04-1EF36AB2F84B}"/>
                </a:ext>
              </a:extLst>
            </p:cNvPr>
            <p:cNvSpPr/>
            <p:nvPr/>
          </p:nvSpPr>
          <p:spPr>
            <a:xfrm>
              <a:off x="2648141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368" y="0"/>
                    <a:pt x="8006" y="282"/>
                    <a:pt x="6738" y="798"/>
                  </a:cubicBezTo>
                  <a:cubicBezTo>
                    <a:pt x="5823" y="1174"/>
                    <a:pt x="5001" y="1643"/>
                    <a:pt x="4226" y="2230"/>
                  </a:cubicBezTo>
                  <a:cubicBezTo>
                    <a:pt x="1643" y="4203"/>
                    <a:pt x="0" y="7302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4837"/>
                    <a:pt x="16740" y="0"/>
                    <a:pt x="10800" y="0"/>
                  </a:cubicBezTo>
                  <a:close/>
                  <a:moveTo>
                    <a:pt x="10025" y="20614"/>
                  </a:moveTo>
                  <a:cubicBezTo>
                    <a:pt x="5259" y="20262"/>
                    <a:pt x="1409" y="16458"/>
                    <a:pt x="963" y="11716"/>
                  </a:cubicBezTo>
                  <a:cubicBezTo>
                    <a:pt x="563" y="7443"/>
                    <a:pt x="2911" y="3663"/>
                    <a:pt x="6457" y="1925"/>
                  </a:cubicBezTo>
                  <a:cubicBezTo>
                    <a:pt x="6856" y="1737"/>
                    <a:pt x="7302" y="1620"/>
                    <a:pt x="7748" y="1620"/>
                  </a:cubicBezTo>
                  <a:cubicBezTo>
                    <a:pt x="7748" y="1620"/>
                    <a:pt x="7748" y="1620"/>
                    <a:pt x="7748" y="1620"/>
                  </a:cubicBezTo>
                  <a:cubicBezTo>
                    <a:pt x="8663" y="1620"/>
                    <a:pt x="9368" y="1878"/>
                    <a:pt x="9837" y="2418"/>
                  </a:cubicBezTo>
                  <a:cubicBezTo>
                    <a:pt x="10307" y="2958"/>
                    <a:pt x="10542" y="3686"/>
                    <a:pt x="10542" y="4602"/>
                  </a:cubicBezTo>
                  <a:cubicBezTo>
                    <a:pt x="10542" y="5118"/>
                    <a:pt x="10448" y="5611"/>
                    <a:pt x="10260" y="6128"/>
                  </a:cubicBezTo>
                  <a:cubicBezTo>
                    <a:pt x="10072" y="6644"/>
                    <a:pt x="9790" y="7184"/>
                    <a:pt x="9391" y="7771"/>
                  </a:cubicBezTo>
                  <a:cubicBezTo>
                    <a:pt x="9016" y="8358"/>
                    <a:pt x="8499" y="8969"/>
                    <a:pt x="7889" y="9626"/>
                  </a:cubicBezTo>
                  <a:cubicBezTo>
                    <a:pt x="7278" y="10283"/>
                    <a:pt x="6550" y="11035"/>
                    <a:pt x="5729" y="11857"/>
                  </a:cubicBezTo>
                  <a:lnTo>
                    <a:pt x="3897" y="13641"/>
                  </a:lnTo>
                  <a:lnTo>
                    <a:pt x="4085" y="14416"/>
                  </a:lnTo>
                  <a:lnTo>
                    <a:pt x="12279" y="14416"/>
                  </a:lnTo>
                  <a:lnTo>
                    <a:pt x="12279" y="13477"/>
                  </a:lnTo>
                  <a:lnTo>
                    <a:pt x="5517" y="13477"/>
                  </a:lnTo>
                  <a:lnTo>
                    <a:pt x="7419" y="11645"/>
                  </a:lnTo>
                  <a:cubicBezTo>
                    <a:pt x="8170" y="10917"/>
                    <a:pt x="8828" y="10237"/>
                    <a:pt x="9368" y="9603"/>
                  </a:cubicBezTo>
                  <a:cubicBezTo>
                    <a:pt x="9908" y="8969"/>
                    <a:pt x="10354" y="8358"/>
                    <a:pt x="10706" y="7795"/>
                  </a:cubicBezTo>
                  <a:cubicBezTo>
                    <a:pt x="11058" y="7231"/>
                    <a:pt x="11317" y="6668"/>
                    <a:pt x="11481" y="6151"/>
                  </a:cubicBezTo>
                  <a:cubicBezTo>
                    <a:pt x="11645" y="5635"/>
                    <a:pt x="11739" y="5095"/>
                    <a:pt x="11739" y="4578"/>
                  </a:cubicBezTo>
                  <a:cubicBezTo>
                    <a:pt x="11739" y="4015"/>
                    <a:pt x="11645" y="3498"/>
                    <a:pt x="11481" y="3029"/>
                  </a:cubicBezTo>
                  <a:cubicBezTo>
                    <a:pt x="11317" y="2559"/>
                    <a:pt x="11058" y="2137"/>
                    <a:pt x="10730" y="1808"/>
                  </a:cubicBezTo>
                  <a:cubicBezTo>
                    <a:pt x="10401" y="1479"/>
                    <a:pt x="10002" y="1221"/>
                    <a:pt x="9532" y="1033"/>
                  </a:cubicBezTo>
                  <a:cubicBezTo>
                    <a:pt x="9931" y="986"/>
                    <a:pt x="10354" y="963"/>
                    <a:pt x="10753" y="963"/>
                  </a:cubicBezTo>
                  <a:cubicBezTo>
                    <a:pt x="16200" y="963"/>
                    <a:pt x="20614" y="5377"/>
                    <a:pt x="20614" y="10823"/>
                  </a:cubicBezTo>
                  <a:cubicBezTo>
                    <a:pt x="20661" y="16482"/>
                    <a:pt x="15801" y="21060"/>
                    <a:pt x="10025" y="2061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A362CA5-814C-80D5-9786-9AFCFC0BD8BA}"/>
              </a:ext>
            </a:extLst>
          </p:cNvPr>
          <p:cNvGrpSpPr/>
          <p:nvPr/>
        </p:nvGrpSpPr>
        <p:grpSpPr>
          <a:xfrm>
            <a:off x="2200289" y="4056612"/>
            <a:ext cx="1857751" cy="1567152"/>
            <a:chOff x="8921977" y="1466725"/>
            <a:chExt cx="2926080" cy="156715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6AC04F-8F9C-B9D8-D148-0D2B5B733E7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F959DD4-DD4C-3028-E70C-0D0BFF0727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BA528F-FFB8-4F9B-9530-800006B3B64E}"/>
              </a:ext>
            </a:extLst>
          </p:cNvPr>
          <p:cNvGrpSpPr/>
          <p:nvPr/>
        </p:nvGrpSpPr>
        <p:grpSpPr>
          <a:xfrm>
            <a:off x="4254464" y="4012073"/>
            <a:ext cx="1656231" cy="1656231"/>
            <a:chOff x="6149528" y="2047076"/>
            <a:chExt cx="1656231" cy="1656231"/>
          </a:xfrm>
        </p:grpSpPr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C04E8B1C-5394-97DE-5739-1BCF426B6019}"/>
                </a:ext>
              </a:extLst>
            </p:cNvPr>
            <p:cNvSpPr/>
            <p:nvPr/>
          </p:nvSpPr>
          <p:spPr>
            <a:xfrm>
              <a:off x="6149528" y="2047076"/>
              <a:ext cx="1656231" cy="165623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AC960AB9-BAB2-D8F5-09DD-46B8355595F5}"/>
                </a:ext>
              </a:extLst>
            </p:cNvPr>
            <p:cNvSpPr/>
            <p:nvPr/>
          </p:nvSpPr>
          <p:spPr>
            <a:xfrm>
              <a:off x="6253435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34" y="1855"/>
                  </a:moveTo>
                  <a:cubicBezTo>
                    <a:pt x="16482" y="1620"/>
                    <a:pt x="16106" y="1385"/>
                    <a:pt x="15707" y="1197"/>
                  </a:cubicBezTo>
                  <a:cubicBezTo>
                    <a:pt x="15637" y="1150"/>
                    <a:pt x="15566" y="1127"/>
                    <a:pt x="15472" y="1080"/>
                  </a:cubicBezTo>
                  <a:cubicBezTo>
                    <a:pt x="15214" y="963"/>
                    <a:pt x="14932" y="845"/>
                    <a:pt x="14674" y="728"/>
                  </a:cubicBezTo>
                  <a:cubicBezTo>
                    <a:pt x="13477" y="258"/>
                    <a:pt x="121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7090"/>
                    <a:pt x="19722" y="3803"/>
                    <a:pt x="16834" y="1855"/>
                  </a:cubicBezTo>
                  <a:close/>
                  <a:moveTo>
                    <a:pt x="15683" y="2254"/>
                  </a:moveTo>
                  <a:lnTo>
                    <a:pt x="15660" y="3663"/>
                  </a:lnTo>
                  <a:lnTo>
                    <a:pt x="15660" y="8546"/>
                  </a:lnTo>
                  <a:lnTo>
                    <a:pt x="10260" y="8546"/>
                  </a:lnTo>
                  <a:lnTo>
                    <a:pt x="13899" y="3545"/>
                  </a:lnTo>
                  <a:lnTo>
                    <a:pt x="14979" y="1878"/>
                  </a:lnTo>
                  <a:cubicBezTo>
                    <a:pt x="15214" y="1996"/>
                    <a:pt x="15472" y="2113"/>
                    <a:pt x="15683" y="2254"/>
                  </a:cubicBezTo>
                  <a:close/>
                  <a:moveTo>
                    <a:pt x="10800" y="20661"/>
                  </a:moveTo>
                  <a:cubicBezTo>
                    <a:pt x="5353" y="20661"/>
                    <a:pt x="939" y="16247"/>
                    <a:pt x="939" y="10800"/>
                  </a:cubicBezTo>
                  <a:cubicBezTo>
                    <a:pt x="939" y="5353"/>
                    <a:pt x="5353" y="939"/>
                    <a:pt x="10800" y="939"/>
                  </a:cubicBezTo>
                  <a:cubicBezTo>
                    <a:pt x="11950" y="939"/>
                    <a:pt x="13077" y="1150"/>
                    <a:pt x="14110" y="1503"/>
                  </a:cubicBezTo>
                  <a:lnTo>
                    <a:pt x="8804" y="8828"/>
                  </a:lnTo>
                  <a:lnTo>
                    <a:pt x="8804" y="9509"/>
                  </a:lnTo>
                  <a:lnTo>
                    <a:pt x="15660" y="9509"/>
                  </a:lnTo>
                  <a:lnTo>
                    <a:pt x="15660" y="13171"/>
                  </a:lnTo>
                  <a:lnTo>
                    <a:pt x="16834" y="13171"/>
                  </a:lnTo>
                  <a:lnTo>
                    <a:pt x="16834" y="9509"/>
                  </a:lnTo>
                  <a:lnTo>
                    <a:pt x="19182" y="9509"/>
                  </a:lnTo>
                  <a:lnTo>
                    <a:pt x="19182" y="8570"/>
                  </a:lnTo>
                  <a:lnTo>
                    <a:pt x="16834" y="8570"/>
                  </a:lnTo>
                  <a:lnTo>
                    <a:pt x="16834" y="3052"/>
                  </a:lnTo>
                  <a:cubicBezTo>
                    <a:pt x="19158" y="4860"/>
                    <a:pt x="20661" y="7677"/>
                    <a:pt x="20661" y="10847"/>
                  </a:cubicBezTo>
                  <a:cubicBezTo>
                    <a:pt x="20661" y="16247"/>
                    <a:pt x="16247" y="20661"/>
                    <a:pt x="10800" y="2066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595A3AD-7CC6-2548-DD9C-15B54A98FDCB}"/>
              </a:ext>
            </a:extLst>
          </p:cNvPr>
          <p:cNvGrpSpPr/>
          <p:nvPr/>
        </p:nvGrpSpPr>
        <p:grpSpPr>
          <a:xfrm>
            <a:off x="6086080" y="4056612"/>
            <a:ext cx="1857751" cy="1567152"/>
            <a:chOff x="8921977" y="1466725"/>
            <a:chExt cx="2926080" cy="156715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9DC531E-2D77-0D53-3440-DB0568F8A3B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DE5A75C-7068-7264-579C-FD261C8065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B5DDA52-8A65-1A68-8B84-94BF2C2C0225}"/>
              </a:ext>
            </a:extLst>
          </p:cNvPr>
          <p:cNvGrpSpPr/>
          <p:nvPr/>
        </p:nvGrpSpPr>
        <p:grpSpPr>
          <a:xfrm>
            <a:off x="8140256" y="4012073"/>
            <a:ext cx="1656231" cy="1656231"/>
            <a:chOff x="9817796" y="2047076"/>
            <a:chExt cx="1656231" cy="1656231"/>
          </a:xfrm>
        </p:grpSpPr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F0906495-DD63-4B49-652D-76053B3F7F31}"/>
                </a:ext>
              </a:extLst>
            </p:cNvPr>
            <p:cNvSpPr/>
            <p:nvPr/>
          </p:nvSpPr>
          <p:spPr>
            <a:xfrm>
              <a:off x="9817796" y="2047076"/>
              <a:ext cx="1656231" cy="165623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FFB2838C-C430-9D9F-A2A6-AB3A5B5363E2}"/>
                </a:ext>
              </a:extLst>
            </p:cNvPr>
            <p:cNvSpPr/>
            <p:nvPr/>
          </p:nvSpPr>
          <p:spPr>
            <a:xfrm>
              <a:off x="9921703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036" y="1362"/>
                  </a:moveTo>
                  <a:cubicBezTo>
                    <a:pt x="15519" y="1080"/>
                    <a:pt x="14956" y="822"/>
                    <a:pt x="14392" y="610"/>
                  </a:cubicBezTo>
                  <a:cubicBezTo>
                    <a:pt x="13265" y="211"/>
                    <a:pt x="12044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6738"/>
                    <a:pt x="19346" y="3193"/>
                    <a:pt x="16036" y="1362"/>
                  </a:cubicBezTo>
                  <a:close/>
                  <a:moveTo>
                    <a:pt x="10049" y="20614"/>
                  </a:moveTo>
                  <a:cubicBezTo>
                    <a:pt x="5236" y="20262"/>
                    <a:pt x="1338" y="16364"/>
                    <a:pt x="986" y="11528"/>
                  </a:cubicBezTo>
                  <a:cubicBezTo>
                    <a:pt x="563" y="5752"/>
                    <a:pt x="5142" y="916"/>
                    <a:pt x="10824" y="916"/>
                  </a:cubicBezTo>
                  <a:cubicBezTo>
                    <a:pt x="11152" y="916"/>
                    <a:pt x="11457" y="939"/>
                    <a:pt x="11763" y="963"/>
                  </a:cubicBezTo>
                  <a:cubicBezTo>
                    <a:pt x="11716" y="986"/>
                    <a:pt x="11692" y="986"/>
                    <a:pt x="11645" y="1010"/>
                  </a:cubicBezTo>
                  <a:cubicBezTo>
                    <a:pt x="10941" y="1291"/>
                    <a:pt x="10330" y="1737"/>
                    <a:pt x="9790" y="2348"/>
                  </a:cubicBezTo>
                  <a:cubicBezTo>
                    <a:pt x="9250" y="2958"/>
                    <a:pt x="8804" y="3733"/>
                    <a:pt x="8452" y="4672"/>
                  </a:cubicBezTo>
                  <a:cubicBezTo>
                    <a:pt x="8124" y="5611"/>
                    <a:pt x="7936" y="6738"/>
                    <a:pt x="7936" y="8077"/>
                  </a:cubicBezTo>
                  <a:cubicBezTo>
                    <a:pt x="7936" y="9274"/>
                    <a:pt x="8077" y="10283"/>
                    <a:pt x="8335" y="11105"/>
                  </a:cubicBezTo>
                  <a:cubicBezTo>
                    <a:pt x="8593" y="11927"/>
                    <a:pt x="8945" y="12584"/>
                    <a:pt x="9391" y="13077"/>
                  </a:cubicBezTo>
                  <a:cubicBezTo>
                    <a:pt x="9837" y="13570"/>
                    <a:pt x="10330" y="13946"/>
                    <a:pt x="10894" y="14134"/>
                  </a:cubicBezTo>
                  <a:cubicBezTo>
                    <a:pt x="11457" y="14345"/>
                    <a:pt x="12044" y="14439"/>
                    <a:pt x="12631" y="14439"/>
                  </a:cubicBezTo>
                  <a:cubicBezTo>
                    <a:pt x="13289" y="14439"/>
                    <a:pt x="13876" y="14322"/>
                    <a:pt x="14416" y="14110"/>
                  </a:cubicBezTo>
                  <a:cubicBezTo>
                    <a:pt x="14956" y="13876"/>
                    <a:pt x="15425" y="13570"/>
                    <a:pt x="15824" y="13148"/>
                  </a:cubicBezTo>
                  <a:cubicBezTo>
                    <a:pt x="16224" y="12725"/>
                    <a:pt x="16529" y="12232"/>
                    <a:pt x="16740" y="11645"/>
                  </a:cubicBezTo>
                  <a:cubicBezTo>
                    <a:pt x="16975" y="11058"/>
                    <a:pt x="17069" y="10424"/>
                    <a:pt x="17069" y="9743"/>
                  </a:cubicBezTo>
                  <a:cubicBezTo>
                    <a:pt x="17069" y="9039"/>
                    <a:pt x="16951" y="8405"/>
                    <a:pt x="16740" y="7865"/>
                  </a:cubicBezTo>
                  <a:cubicBezTo>
                    <a:pt x="16505" y="7325"/>
                    <a:pt x="16200" y="6856"/>
                    <a:pt x="15824" y="6480"/>
                  </a:cubicBezTo>
                  <a:cubicBezTo>
                    <a:pt x="15425" y="6104"/>
                    <a:pt x="14979" y="5823"/>
                    <a:pt x="14439" y="5635"/>
                  </a:cubicBezTo>
                  <a:cubicBezTo>
                    <a:pt x="13923" y="5447"/>
                    <a:pt x="13359" y="5353"/>
                    <a:pt x="12772" y="5353"/>
                  </a:cubicBezTo>
                  <a:cubicBezTo>
                    <a:pt x="12326" y="5353"/>
                    <a:pt x="11904" y="5400"/>
                    <a:pt x="11528" y="5517"/>
                  </a:cubicBezTo>
                  <a:cubicBezTo>
                    <a:pt x="11152" y="5635"/>
                    <a:pt x="10777" y="5776"/>
                    <a:pt x="10471" y="5940"/>
                  </a:cubicBezTo>
                  <a:cubicBezTo>
                    <a:pt x="10143" y="6128"/>
                    <a:pt x="9861" y="6316"/>
                    <a:pt x="9603" y="6550"/>
                  </a:cubicBezTo>
                  <a:cubicBezTo>
                    <a:pt x="9344" y="6785"/>
                    <a:pt x="9157" y="7020"/>
                    <a:pt x="8992" y="7255"/>
                  </a:cubicBezTo>
                  <a:cubicBezTo>
                    <a:pt x="9039" y="6339"/>
                    <a:pt x="9204" y="5517"/>
                    <a:pt x="9462" y="4790"/>
                  </a:cubicBezTo>
                  <a:cubicBezTo>
                    <a:pt x="9720" y="4085"/>
                    <a:pt x="10072" y="3475"/>
                    <a:pt x="10495" y="2982"/>
                  </a:cubicBezTo>
                  <a:cubicBezTo>
                    <a:pt x="10917" y="2489"/>
                    <a:pt x="11410" y="2113"/>
                    <a:pt x="11997" y="1855"/>
                  </a:cubicBezTo>
                  <a:cubicBezTo>
                    <a:pt x="13805" y="1057"/>
                    <a:pt x="15472" y="1855"/>
                    <a:pt x="16928" y="3029"/>
                  </a:cubicBezTo>
                  <a:cubicBezTo>
                    <a:pt x="18243" y="4085"/>
                    <a:pt x="19299" y="5470"/>
                    <a:pt x="19933" y="7020"/>
                  </a:cubicBezTo>
                  <a:cubicBezTo>
                    <a:pt x="20426" y="8194"/>
                    <a:pt x="20661" y="9462"/>
                    <a:pt x="20661" y="10753"/>
                  </a:cubicBezTo>
                  <a:cubicBezTo>
                    <a:pt x="20661" y="16482"/>
                    <a:pt x="15824" y="21060"/>
                    <a:pt x="10049" y="20614"/>
                  </a:cubicBezTo>
                  <a:close/>
                  <a:moveTo>
                    <a:pt x="9086" y="9321"/>
                  </a:moveTo>
                  <a:cubicBezTo>
                    <a:pt x="9086" y="9157"/>
                    <a:pt x="9110" y="9016"/>
                    <a:pt x="9133" y="8875"/>
                  </a:cubicBezTo>
                  <a:cubicBezTo>
                    <a:pt x="9180" y="8734"/>
                    <a:pt x="9203" y="8593"/>
                    <a:pt x="9250" y="8476"/>
                  </a:cubicBezTo>
                  <a:cubicBezTo>
                    <a:pt x="9368" y="8194"/>
                    <a:pt x="9509" y="7936"/>
                    <a:pt x="9720" y="7654"/>
                  </a:cubicBezTo>
                  <a:cubicBezTo>
                    <a:pt x="9931" y="7396"/>
                    <a:pt x="10166" y="7161"/>
                    <a:pt x="10471" y="6973"/>
                  </a:cubicBezTo>
                  <a:cubicBezTo>
                    <a:pt x="10753" y="6785"/>
                    <a:pt x="11082" y="6621"/>
                    <a:pt x="11410" y="6503"/>
                  </a:cubicBezTo>
                  <a:cubicBezTo>
                    <a:pt x="11763" y="6386"/>
                    <a:pt x="12138" y="6316"/>
                    <a:pt x="12537" y="6316"/>
                  </a:cubicBezTo>
                  <a:cubicBezTo>
                    <a:pt x="13007" y="6316"/>
                    <a:pt x="13453" y="6386"/>
                    <a:pt x="13876" y="6527"/>
                  </a:cubicBezTo>
                  <a:cubicBezTo>
                    <a:pt x="14275" y="6668"/>
                    <a:pt x="14650" y="6903"/>
                    <a:pt x="14932" y="7184"/>
                  </a:cubicBezTo>
                  <a:cubicBezTo>
                    <a:pt x="15237" y="7466"/>
                    <a:pt x="15472" y="7842"/>
                    <a:pt x="15637" y="8288"/>
                  </a:cubicBezTo>
                  <a:cubicBezTo>
                    <a:pt x="15801" y="8734"/>
                    <a:pt x="15895" y="9250"/>
                    <a:pt x="15895" y="9837"/>
                  </a:cubicBezTo>
                  <a:cubicBezTo>
                    <a:pt x="15895" y="10401"/>
                    <a:pt x="15801" y="10917"/>
                    <a:pt x="15637" y="11387"/>
                  </a:cubicBezTo>
                  <a:cubicBezTo>
                    <a:pt x="15472" y="11833"/>
                    <a:pt x="15237" y="12232"/>
                    <a:pt x="14932" y="12537"/>
                  </a:cubicBezTo>
                  <a:cubicBezTo>
                    <a:pt x="14627" y="12843"/>
                    <a:pt x="14298" y="13101"/>
                    <a:pt x="13899" y="13265"/>
                  </a:cubicBezTo>
                  <a:cubicBezTo>
                    <a:pt x="13500" y="13430"/>
                    <a:pt x="13077" y="13523"/>
                    <a:pt x="12631" y="13523"/>
                  </a:cubicBezTo>
                  <a:cubicBezTo>
                    <a:pt x="12138" y="13523"/>
                    <a:pt x="11669" y="13430"/>
                    <a:pt x="11246" y="13242"/>
                  </a:cubicBezTo>
                  <a:cubicBezTo>
                    <a:pt x="10823" y="13054"/>
                    <a:pt x="10424" y="12772"/>
                    <a:pt x="10119" y="12420"/>
                  </a:cubicBezTo>
                  <a:cubicBezTo>
                    <a:pt x="9790" y="12068"/>
                    <a:pt x="9532" y="11622"/>
                    <a:pt x="9344" y="11105"/>
                  </a:cubicBezTo>
                  <a:cubicBezTo>
                    <a:pt x="9180" y="10565"/>
                    <a:pt x="9086" y="9978"/>
                    <a:pt x="9086" y="932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69A316-2490-EBD9-37A3-3BF835788DF9}"/>
              </a:ext>
            </a:extLst>
          </p:cNvPr>
          <p:cNvGrpSpPr/>
          <p:nvPr/>
        </p:nvGrpSpPr>
        <p:grpSpPr>
          <a:xfrm>
            <a:off x="9965582" y="4056612"/>
            <a:ext cx="1857751" cy="1567152"/>
            <a:chOff x="8921977" y="1466725"/>
            <a:chExt cx="2926080" cy="156715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B935F34-3CAC-F723-F80E-91038F302A1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BE932D-7833-FC31-62FB-60EB805418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627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8523</TotalTime>
  <Words>489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Numbered Icon Set – Slide Template</vt:lpstr>
      <vt:lpstr>Numbered Icon Set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Numbered Icon Set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2024-02-02T18:07:57Z</dcterms:modified>
  <cp:category>Charts &amp; Diagrams</cp:category>
</cp:coreProperties>
</file>