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37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7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Numbered List and 3 Banners for PowerPoint</a:t>
            </a:r>
          </a:p>
        </p:txBody>
      </p:sp>
      <p:sp>
        <p:nvSpPr>
          <p:cNvPr id="50" name="Freeform: Shape 49"/>
          <p:cNvSpPr/>
          <p:nvPr/>
        </p:nvSpPr>
        <p:spPr>
          <a:xfrm rot="158526">
            <a:off x="3098610" y="1727054"/>
            <a:ext cx="4141527" cy="655754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/>
          <p:cNvSpPr/>
          <p:nvPr/>
        </p:nvSpPr>
        <p:spPr>
          <a:xfrm flipV="1">
            <a:off x="4887027" y="1498776"/>
            <a:ext cx="3170973" cy="979139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/>
          <p:cNvSpPr/>
          <p:nvPr/>
        </p:nvSpPr>
        <p:spPr>
          <a:xfrm flipV="1">
            <a:off x="3135190" y="1498776"/>
            <a:ext cx="1895566" cy="979139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2066389" y="2001820"/>
            <a:ext cx="1311507" cy="6467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2066389" y="1337084"/>
            <a:ext cx="1311507" cy="673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ame 7"/>
          <p:cNvSpPr/>
          <p:nvPr/>
        </p:nvSpPr>
        <p:spPr>
          <a:xfrm>
            <a:off x="2066389" y="1337083"/>
            <a:ext cx="1311507" cy="1311507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/>
          <p:cNvSpPr/>
          <p:nvPr/>
        </p:nvSpPr>
        <p:spPr>
          <a:xfrm rot="21441474" flipH="1">
            <a:off x="1904183" y="3390401"/>
            <a:ext cx="4143141" cy="655754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/>
          <p:cNvSpPr/>
          <p:nvPr/>
        </p:nvSpPr>
        <p:spPr>
          <a:xfrm flipH="1" flipV="1">
            <a:off x="1086001" y="3162123"/>
            <a:ext cx="3172207" cy="979139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: Shape 60"/>
          <p:cNvSpPr/>
          <p:nvPr/>
        </p:nvSpPr>
        <p:spPr>
          <a:xfrm flipH="1" flipV="1">
            <a:off x="4114425" y="3162123"/>
            <a:ext cx="1896304" cy="979139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Rectangle 63"/>
          <p:cNvSpPr/>
          <p:nvPr/>
        </p:nvSpPr>
        <p:spPr>
          <a:xfrm flipH="1">
            <a:off x="5767927" y="3665169"/>
            <a:ext cx="1312018" cy="6467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Rectangle 65"/>
          <p:cNvSpPr/>
          <p:nvPr/>
        </p:nvSpPr>
        <p:spPr>
          <a:xfrm flipH="1">
            <a:off x="5767927" y="3000431"/>
            <a:ext cx="1312018" cy="673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ame 68"/>
          <p:cNvSpPr/>
          <p:nvPr/>
        </p:nvSpPr>
        <p:spPr>
          <a:xfrm flipH="1">
            <a:off x="5767927" y="3000431"/>
            <a:ext cx="1312018" cy="1311507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/>
          <p:cNvSpPr/>
          <p:nvPr/>
        </p:nvSpPr>
        <p:spPr>
          <a:xfrm rot="158526">
            <a:off x="3098610" y="5053749"/>
            <a:ext cx="4141527" cy="655754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/>
          <p:cNvSpPr/>
          <p:nvPr/>
        </p:nvSpPr>
        <p:spPr>
          <a:xfrm flipV="1">
            <a:off x="4887027" y="4825471"/>
            <a:ext cx="3170973" cy="979139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/>
          <p:cNvSpPr/>
          <p:nvPr/>
        </p:nvSpPr>
        <p:spPr>
          <a:xfrm flipV="1">
            <a:off x="3135190" y="4825471"/>
            <a:ext cx="1895566" cy="979139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Rectangle 85"/>
          <p:cNvSpPr/>
          <p:nvPr/>
        </p:nvSpPr>
        <p:spPr>
          <a:xfrm>
            <a:off x="2066389" y="5328516"/>
            <a:ext cx="1311507" cy="6467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Rectangle 87"/>
          <p:cNvSpPr/>
          <p:nvPr/>
        </p:nvSpPr>
        <p:spPr>
          <a:xfrm>
            <a:off x="2066389" y="4663780"/>
            <a:ext cx="1311507" cy="673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ame 90"/>
          <p:cNvSpPr/>
          <p:nvPr/>
        </p:nvSpPr>
        <p:spPr>
          <a:xfrm>
            <a:off x="2066389" y="4663780"/>
            <a:ext cx="1311507" cy="1311507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TextBox 16"/>
          <p:cNvSpPr txBox="1"/>
          <p:nvPr/>
        </p:nvSpPr>
        <p:spPr>
          <a:xfrm>
            <a:off x="2261508" y="1524384"/>
            <a:ext cx="921276" cy="9279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63299" y="3187730"/>
            <a:ext cx="921276" cy="9279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261508" y="4851078"/>
            <a:ext cx="921276" cy="9279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3572398" y="1462036"/>
            <a:ext cx="3730146" cy="935185"/>
            <a:chOff x="7881041" y="1199390"/>
            <a:chExt cx="2937088" cy="961569"/>
          </a:xfrm>
        </p:grpSpPr>
        <p:sp>
          <p:nvSpPr>
            <p:cNvPr id="95" name="TextBox 94"/>
            <p:cNvSpPr txBox="1"/>
            <p:nvPr/>
          </p:nvSpPr>
          <p:spPr>
            <a:xfrm>
              <a:off x="7881041" y="119939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88836" y="1622978"/>
              <a:ext cx="2929293" cy="5379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925391" y="3124317"/>
            <a:ext cx="3730146" cy="945479"/>
            <a:chOff x="7881041" y="1199390"/>
            <a:chExt cx="2937088" cy="972154"/>
          </a:xfrm>
        </p:grpSpPr>
        <p:sp>
          <p:nvSpPr>
            <p:cNvPr id="98" name="TextBox 97"/>
            <p:cNvSpPr txBox="1"/>
            <p:nvPr/>
          </p:nvSpPr>
          <p:spPr>
            <a:xfrm>
              <a:off x="7881041" y="119939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888836" y="1633563"/>
              <a:ext cx="2929293" cy="5379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72398" y="4776627"/>
            <a:ext cx="3730146" cy="933576"/>
            <a:chOff x="7881041" y="1199390"/>
            <a:chExt cx="2937088" cy="959915"/>
          </a:xfrm>
        </p:grpSpPr>
        <p:sp>
          <p:nvSpPr>
            <p:cNvPr id="101" name="TextBox 100"/>
            <p:cNvSpPr txBox="1"/>
            <p:nvPr/>
          </p:nvSpPr>
          <p:spPr>
            <a:xfrm>
              <a:off x="7881041" y="119939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888836" y="1621323"/>
              <a:ext cx="2929293" cy="5379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92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Numbered List and 3 Banners for PowerPoint</a:t>
            </a:r>
          </a:p>
        </p:txBody>
      </p:sp>
      <p:sp>
        <p:nvSpPr>
          <p:cNvPr id="50" name="Freeform: Shape 49"/>
          <p:cNvSpPr/>
          <p:nvPr/>
        </p:nvSpPr>
        <p:spPr>
          <a:xfrm rot="158526">
            <a:off x="3098610" y="1727054"/>
            <a:ext cx="4141527" cy="655754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/>
          <p:cNvSpPr/>
          <p:nvPr/>
        </p:nvSpPr>
        <p:spPr>
          <a:xfrm flipV="1">
            <a:off x="4887027" y="1498776"/>
            <a:ext cx="3170973" cy="979139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/>
          <p:cNvSpPr/>
          <p:nvPr/>
        </p:nvSpPr>
        <p:spPr>
          <a:xfrm flipV="1">
            <a:off x="3135190" y="1498776"/>
            <a:ext cx="1895566" cy="979139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2066389" y="2001820"/>
            <a:ext cx="1311507" cy="6467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2066389" y="1337084"/>
            <a:ext cx="1311507" cy="673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ame 7"/>
          <p:cNvSpPr/>
          <p:nvPr/>
        </p:nvSpPr>
        <p:spPr>
          <a:xfrm>
            <a:off x="2066389" y="1337083"/>
            <a:ext cx="1311507" cy="1311507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/>
          <p:cNvSpPr/>
          <p:nvPr/>
        </p:nvSpPr>
        <p:spPr>
          <a:xfrm rot="21441474" flipH="1">
            <a:off x="1904183" y="3390401"/>
            <a:ext cx="4143141" cy="655754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/>
          <p:cNvSpPr/>
          <p:nvPr/>
        </p:nvSpPr>
        <p:spPr>
          <a:xfrm flipH="1" flipV="1">
            <a:off x="1086001" y="3162123"/>
            <a:ext cx="3172207" cy="979139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: Shape 60"/>
          <p:cNvSpPr/>
          <p:nvPr/>
        </p:nvSpPr>
        <p:spPr>
          <a:xfrm flipH="1" flipV="1">
            <a:off x="4114425" y="3162123"/>
            <a:ext cx="1896304" cy="979139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Rectangle 63"/>
          <p:cNvSpPr/>
          <p:nvPr/>
        </p:nvSpPr>
        <p:spPr>
          <a:xfrm flipH="1">
            <a:off x="5767927" y="3665169"/>
            <a:ext cx="1312018" cy="6467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Rectangle 65"/>
          <p:cNvSpPr/>
          <p:nvPr/>
        </p:nvSpPr>
        <p:spPr>
          <a:xfrm flipH="1">
            <a:off x="5767927" y="3000431"/>
            <a:ext cx="1312018" cy="673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ame 68"/>
          <p:cNvSpPr/>
          <p:nvPr/>
        </p:nvSpPr>
        <p:spPr>
          <a:xfrm flipH="1">
            <a:off x="5767927" y="3000431"/>
            <a:ext cx="1312018" cy="1311507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/>
          <p:cNvSpPr/>
          <p:nvPr/>
        </p:nvSpPr>
        <p:spPr>
          <a:xfrm rot="158526">
            <a:off x="3098610" y="5053749"/>
            <a:ext cx="4141527" cy="655754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/>
          <p:cNvSpPr/>
          <p:nvPr/>
        </p:nvSpPr>
        <p:spPr>
          <a:xfrm flipV="1">
            <a:off x="4887027" y="4825471"/>
            <a:ext cx="3170973" cy="979139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/>
          <p:cNvSpPr/>
          <p:nvPr/>
        </p:nvSpPr>
        <p:spPr>
          <a:xfrm flipV="1">
            <a:off x="3135190" y="4825471"/>
            <a:ext cx="1895566" cy="979139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Rectangle 85"/>
          <p:cNvSpPr/>
          <p:nvPr/>
        </p:nvSpPr>
        <p:spPr>
          <a:xfrm>
            <a:off x="2066389" y="5328516"/>
            <a:ext cx="1311507" cy="6467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Rectangle 87"/>
          <p:cNvSpPr/>
          <p:nvPr/>
        </p:nvSpPr>
        <p:spPr>
          <a:xfrm>
            <a:off x="2066389" y="4663780"/>
            <a:ext cx="1311507" cy="673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ame 90"/>
          <p:cNvSpPr/>
          <p:nvPr/>
        </p:nvSpPr>
        <p:spPr>
          <a:xfrm>
            <a:off x="2066389" y="4663780"/>
            <a:ext cx="1311507" cy="1311507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TextBox 16"/>
          <p:cNvSpPr txBox="1"/>
          <p:nvPr/>
        </p:nvSpPr>
        <p:spPr>
          <a:xfrm>
            <a:off x="2261508" y="1524384"/>
            <a:ext cx="921276" cy="9279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63299" y="3187730"/>
            <a:ext cx="921276" cy="9279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261508" y="4851078"/>
            <a:ext cx="921276" cy="9279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3572398" y="1462036"/>
            <a:ext cx="3730146" cy="935185"/>
            <a:chOff x="7881041" y="1199390"/>
            <a:chExt cx="2937088" cy="961569"/>
          </a:xfrm>
        </p:grpSpPr>
        <p:sp>
          <p:nvSpPr>
            <p:cNvPr id="95" name="TextBox 94"/>
            <p:cNvSpPr txBox="1"/>
            <p:nvPr/>
          </p:nvSpPr>
          <p:spPr>
            <a:xfrm>
              <a:off x="7881041" y="119939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88836" y="1622978"/>
              <a:ext cx="2929293" cy="5379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925391" y="3124317"/>
            <a:ext cx="3730146" cy="945479"/>
            <a:chOff x="7881041" y="1199390"/>
            <a:chExt cx="2937088" cy="972154"/>
          </a:xfrm>
        </p:grpSpPr>
        <p:sp>
          <p:nvSpPr>
            <p:cNvPr id="98" name="TextBox 97"/>
            <p:cNvSpPr txBox="1"/>
            <p:nvPr/>
          </p:nvSpPr>
          <p:spPr>
            <a:xfrm>
              <a:off x="7881041" y="119939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888836" y="1633563"/>
              <a:ext cx="2929293" cy="5379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72398" y="4776627"/>
            <a:ext cx="3730146" cy="933576"/>
            <a:chOff x="7881041" y="1199390"/>
            <a:chExt cx="2937088" cy="959915"/>
          </a:xfrm>
        </p:grpSpPr>
        <p:sp>
          <p:nvSpPr>
            <p:cNvPr id="101" name="TextBox 100"/>
            <p:cNvSpPr txBox="1"/>
            <p:nvPr/>
          </p:nvSpPr>
          <p:spPr>
            <a:xfrm>
              <a:off x="7881041" y="119939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888836" y="1621323"/>
              <a:ext cx="2929293" cy="5379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28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9846</TotalTime>
  <Words>194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Numbered List and 3 Banners for PowerPoint</vt:lpstr>
      <vt:lpstr>Numbered List and 3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Numbered List and 3 Banners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2017-04-28T19:37:41Z</dcterms:modified>
</cp:coreProperties>
</file>