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0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Octagon Loop Cycle – Slide Template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9834971-1DDB-4752-92DA-E74CCE8A3E6C}"/>
              </a:ext>
            </a:extLst>
          </p:cNvPr>
          <p:cNvGrpSpPr/>
          <p:nvPr/>
        </p:nvGrpSpPr>
        <p:grpSpPr>
          <a:xfrm>
            <a:off x="6799231" y="2547464"/>
            <a:ext cx="1968051" cy="904601"/>
            <a:chOff x="8927481" y="2346556"/>
            <a:chExt cx="2926080" cy="120613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DE6887-AF8F-42A0-9C09-879DCEFB9A9C}"/>
                </a:ext>
              </a:extLst>
            </p:cNvPr>
            <p:cNvSpPr txBox="1"/>
            <p:nvPr/>
          </p:nvSpPr>
          <p:spPr>
            <a:xfrm>
              <a:off x="8927481" y="2346556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F4812F-96FA-478B-961A-0A9842E2F553}"/>
                </a:ext>
              </a:extLst>
            </p:cNvPr>
            <p:cNvSpPr txBox="1"/>
            <p:nvPr/>
          </p:nvSpPr>
          <p:spPr>
            <a:xfrm>
              <a:off x="8927481" y="2814027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7B5A563-1F3B-4C7F-86CE-019B83CF9AEC}"/>
              </a:ext>
            </a:extLst>
          </p:cNvPr>
          <p:cNvGrpSpPr/>
          <p:nvPr/>
        </p:nvGrpSpPr>
        <p:grpSpPr>
          <a:xfrm>
            <a:off x="6572722" y="4874830"/>
            <a:ext cx="2194560" cy="904601"/>
            <a:chOff x="8590270" y="4868360"/>
            <a:chExt cx="2926080" cy="120613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82896E-E455-4659-99A6-FF40709172A9}"/>
                </a:ext>
              </a:extLst>
            </p:cNvPr>
            <p:cNvSpPr txBox="1"/>
            <p:nvPr/>
          </p:nvSpPr>
          <p:spPr>
            <a:xfrm>
              <a:off x="8590270" y="486836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E33D16-84F3-4952-A21C-E4164CDECF84}"/>
                </a:ext>
              </a:extLst>
            </p:cNvPr>
            <p:cNvSpPr txBox="1"/>
            <p:nvPr/>
          </p:nvSpPr>
          <p:spPr>
            <a:xfrm>
              <a:off x="8590270" y="5335831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EB1612-B2DE-4710-9103-C4231DCD52E5}"/>
              </a:ext>
            </a:extLst>
          </p:cNvPr>
          <p:cNvGrpSpPr/>
          <p:nvPr/>
        </p:nvGrpSpPr>
        <p:grpSpPr>
          <a:xfrm>
            <a:off x="381268" y="2547464"/>
            <a:ext cx="1968051" cy="904601"/>
            <a:chOff x="338440" y="2346556"/>
            <a:chExt cx="2926080" cy="120613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B41497-259D-4D64-BE28-7979388330D9}"/>
                </a:ext>
              </a:extLst>
            </p:cNvPr>
            <p:cNvSpPr txBox="1"/>
            <p:nvPr/>
          </p:nvSpPr>
          <p:spPr>
            <a:xfrm>
              <a:off x="338440" y="2346556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B55EF2-26CC-4C05-A92E-FB0E5FC8CF63}"/>
                </a:ext>
              </a:extLst>
            </p:cNvPr>
            <p:cNvSpPr txBox="1"/>
            <p:nvPr/>
          </p:nvSpPr>
          <p:spPr>
            <a:xfrm>
              <a:off x="338440" y="2814027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A3A327-B691-46ED-8347-8755E76408B9}"/>
              </a:ext>
            </a:extLst>
          </p:cNvPr>
          <p:cNvGrpSpPr/>
          <p:nvPr/>
        </p:nvGrpSpPr>
        <p:grpSpPr>
          <a:xfrm>
            <a:off x="381268" y="4874830"/>
            <a:ext cx="2194560" cy="904601"/>
            <a:chOff x="670928" y="4868360"/>
            <a:chExt cx="2926080" cy="120613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1C3329A-828A-4674-B3FF-299EC7A3B596}"/>
                </a:ext>
              </a:extLst>
            </p:cNvPr>
            <p:cNvSpPr txBox="1"/>
            <p:nvPr/>
          </p:nvSpPr>
          <p:spPr>
            <a:xfrm>
              <a:off x="670928" y="486836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F194F93-4E89-4114-940E-69EE8AE1C9E0}"/>
                </a:ext>
              </a:extLst>
            </p:cNvPr>
            <p:cNvSpPr txBox="1"/>
            <p:nvPr/>
          </p:nvSpPr>
          <p:spPr>
            <a:xfrm>
              <a:off x="670928" y="5335831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819616-7C82-464D-A469-4ED0E0070337}"/>
              </a:ext>
            </a:extLst>
          </p:cNvPr>
          <p:cNvGrpSpPr/>
          <p:nvPr/>
        </p:nvGrpSpPr>
        <p:grpSpPr>
          <a:xfrm>
            <a:off x="6572722" y="1383781"/>
            <a:ext cx="2194560" cy="904601"/>
            <a:chOff x="8590270" y="1085654"/>
            <a:chExt cx="2926080" cy="120613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5E8EC5-7B30-4F99-B56F-B0255410674E}"/>
                </a:ext>
              </a:extLst>
            </p:cNvPr>
            <p:cNvSpPr txBox="1"/>
            <p:nvPr/>
          </p:nvSpPr>
          <p:spPr>
            <a:xfrm>
              <a:off x="8590270" y="1085654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49B75-9E21-453D-9E98-697AEC7A1D54}"/>
                </a:ext>
              </a:extLst>
            </p:cNvPr>
            <p:cNvSpPr txBox="1"/>
            <p:nvPr/>
          </p:nvSpPr>
          <p:spPr>
            <a:xfrm>
              <a:off x="8590270" y="1553125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D2E92C-2E0D-4172-B875-B4CC19293A82}"/>
              </a:ext>
            </a:extLst>
          </p:cNvPr>
          <p:cNvGrpSpPr/>
          <p:nvPr/>
        </p:nvGrpSpPr>
        <p:grpSpPr>
          <a:xfrm>
            <a:off x="381268" y="1383781"/>
            <a:ext cx="2194560" cy="904601"/>
            <a:chOff x="670928" y="1085654"/>
            <a:chExt cx="2926080" cy="120613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3BB87A-D80D-471C-B58A-C05045E4E3D7}"/>
                </a:ext>
              </a:extLst>
            </p:cNvPr>
            <p:cNvSpPr txBox="1"/>
            <p:nvPr/>
          </p:nvSpPr>
          <p:spPr>
            <a:xfrm>
              <a:off x="670928" y="1085654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603D6C-B7A9-4B07-996F-EA638BF0D5A6}"/>
                </a:ext>
              </a:extLst>
            </p:cNvPr>
            <p:cNvSpPr txBox="1"/>
            <p:nvPr/>
          </p:nvSpPr>
          <p:spPr>
            <a:xfrm>
              <a:off x="670928" y="1553125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7F270D5-3CCC-467F-A879-2989D1AFB766}"/>
              </a:ext>
            </a:extLst>
          </p:cNvPr>
          <p:cNvGrpSpPr/>
          <p:nvPr/>
        </p:nvGrpSpPr>
        <p:grpSpPr>
          <a:xfrm>
            <a:off x="381268" y="3711147"/>
            <a:ext cx="1968051" cy="904601"/>
            <a:chOff x="338440" y="3607458"/>
            <a:chExt cx="2926080" cy="120613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C0FB0A-184F-4177-A2AC-366A5F8F014C}"/>
                </a:ext>
              </a:extLst>
            </p:cNvPr>
            <p:cNvSpPr txBox="1"/>
            <p:nvPr/>
          </p:nvSpPr>
          <p:spPr>
            <a:xfrm>
              <a:off x="338440" y="3607458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F78A94B-016A-49B3-9D75-D40757A4576B}"/>
                </a:ext>
              </a:extLst>
            </p:cNvPr>
            <p:cNvSpPr txBox="1"/>
            <p:nvPr/>
          </p:nvSpPr>
          <p:spPr>
            <a:xfrm>
              <a:off x="338440" y="4074929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8EC1F9-FDCD-4F29-9D05-BCF2FD4C3E27}"/>
              </a:ext>
            </a:extLst>
          </p:cNvPr>
          <p:cNvGrpSpPr/>
          <p:nvPr/>
        </p:nvGrpSpPr>
        <p:grpSpPr>
          <a:xfrm>
            <a:off x="6799231" y="3711147"/>
            <a:ext cx="1968051" cy="904601"/>
            <a:chOff x="8927481" y="3607458"/>
            <a:chExt cx="2926080" cy="120613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ED8317-15FE-4D5E-A552-E5893A65B9D1}"/>
                </a:ext>
              </a:extLst>
            </p:cNvPr>
            <p:cNvSpPr txBox="1"/>
            <p:nvPr/>
          </p:nvSpPr>
          <p:spPr>
            <a:xfrm>
              <a:off x="8927481" y="3607458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AB3E6E-EE06-4890-816B-B3718134ACBA}"/>
                </a:ext>
              </a:extLst>
            </p:cNvPr>
            <p:cNvSpPr txBox="1"/>
            <p:nvPr/>
          </p:nvSpPr>
          <p:spPr>
            <a:xfrm>
              <a:off x="8927481" y="4074929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56" name="Shape">
            <a:extLst>
              <a:ext uri="{FF2B5EF4-FFF2-40B4-BE49-F238E27FC236}">
                <a16:creationId xmlns:a16="http://schemas.microsoft.com/office/drawing/2014/main" id="{1C2D0F92-3CF8-455B-B108-7D2B20156C1E}"/>
              </a:ext>
            </a:extLst>
          </p:cNvPr>
          <p:cNvSpPr/>
          <p:nvPr/>
        </p:nvSpPr>
        <p:spPr>
          <a:xfrm>
            <a:off x="2685973" y="2373501"/>
            <a:ext cx="922155" cy="165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343" extrusionOk="0">
                <a:moveTo>
                  <a:pt x="15456" y="21343"/>
                </a:moveTo>
                <a:lnTo>
                  <a:pt x="15432" y="11619"/>
                </a:lnTo>
                <a:lnTo>
                  <a:pt x="13702" y="11958"/>
                </a:lnTo>
                <a:cubicBezTo>
                  <a:pt x="11009" y="12490"/>
                  <a:pt x="8032" y="12343"/>
                  <a:pt x="5528" y="11554"/>
                </a:cubicBezTo>
                <a:cubicBezTo>
                  <a:pt x="3025" y="10770"/>
                  <a:pt x="1185" y="9399"/>
                  <a:pt x="482" y="7798"/>
                </a:cubicBezTo>
                <a:lnTo>
                  <a:pt x="324" y="7435"/>
                </a:lnTo>
                <a:cubicBezTo>
                  <a:pt x="-1082" y="4257"/>
                  <a:pt x="2227" y="1004"/>
                  <a:pt x="7700" y="188"/>
                </a:cubicBezTo>
                <a:cubicBezTo>
                  <a:pt x="10686" y="-257"/>
                  <a:pt x="13821" y="96"/>
                  <a:pt x="16309" y="1151"/>
                </a:cubicBezTo>
                <a:cubicBezTo>
                  <a:pt x="18796" y="2211"/>
                  <a:pt x="20313" y="3844"/>
                  <a:pt x="20486" y="5628"/>
                </a:cubicBezTo>
                <a:lnTo>
                  <a:pt x="20486" y="5706"/>
                </a:lnTo>
                <a:lnTo>
                  <a:pt x="20518" y="21329"/>
                </a:lnTo>
                <a:lnTo>
                  <a:pt x="15456" y="21343"/>
                </a:lnTo>
                <a:close/>
                <a:moveTo>
                  <a:pt x="10259" y="2954"/>
                </a:moveTo>
                <a:cubicBezTo>
                  <a:pt x="9825" y="2954"/>
                  <a:pt x="9390" y="2986"/>
                  <a:pt x="8964" y="3050"/>
                </a:cubicBezTo>
                <a:cubicBezTo>
                  <a:pt x="6200" y="3463"/>
                  <a:pt x="4525" y="5105"/>
                  <a:pt x="5236" y="6711"/>
                </a:cubicBezTo>
                <a:lnTo>
                  <a:pt x="5394" y="7073"/>
                </a:lnTo>
                <a:cubicBezTo>
                  <a:pt x="5757" y="7894"/>
                  <a:pt x="6666" y="8568"/>
                  <a:pt x="7945" y="8972"/>
                </a:cubicBezTo>
                <a:cubicBezTo>
                  <a:pt x="9224" y="9376"/>
                  <a:pt x="10693" y="9449"/>
                  <a:pt x="12075" y="9174"/>
                </a:cubicBezTo>
                <a:lnTo>
                  <a:pt x="15424" y="8513"/>
                </a:lnTo>
                <a:lnTo>
                  <a:pt x="15416" y="5766"/>
                </a:lnTo>
                <a:cubicBezTo>
                  <a:pt x="15313" y="4876"/>
                  <a:pt x="14547" y="4069"/>
                  <a:pt x="13307" y="3536"/>
                </a:cubicBezTo>
                <a:cubicBezTo>
                  <a:pt x="12415" y="3151"/>
                  <a:pt x="11349" y="2954"/>
                  <a:pt x="10259" y="29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C76F2C87-CF73-4960-85F9-92FD8FFC1E49}"/>
              </a:ext>
            </a:extLst>
          </p:cNvPr>
          <p:cNvSpPr/>
          <p:nvPr/>
        </p:nvSpPr>
        <p:spPr>
          <a:xfrm>
            <a:off x="2614982" y="3615847"/>
            <a:ext cx="1628853" cy="113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1304" extrusionOk="0">
                <a:moveTo>
                  <a:pt x="18712" y="21304"/>
                </a:moveTo>
                <a:lnTo>
                  <a:pt x="11920" y="11349"/>
                </a:lnTo>
                <a:lnTo>
                  <a:pt x="11458" y="12725"/>
                </a:lnTo>
                <a:cubicBezTo>
                  <a:pt x="10739" y="14873"/>
                  <a:pt x="9426" y="16496"/>
                  <a:pt x="7865" y="17181"/>
                </a:cubicBezTo>
                <a:cubicBezTo>
                  <a:pt x="6304" y="17866"/>
                  <a:pt x="4602" y="17553"/>
                  <a:pt x="3199" y="16336"/>
                </a:cubicBezTo>
                <a:lnTo>
                  <a:pt x="2882" y="16064"/>
                </a:lnTo>
                <a:cubicBezTo>
                  <a:pt x="95" y="13643"/>
                  <a:pt x="-833" y="8336"/>
                  <a:pt x="819" y="4239"/>
                </a:cubicBezTo>
                <a:cubicBezTo>
                  <a:pt x="1719" y="2005"/>
                  <a:pt x="3235" y="495"/>
                  <a:pt x="4982" y="103"/>
                </a:cubicBezTo>
                <a:cubicBezTo>
                  <a:pt x="6729" y="-296"/>
                  <a:pt x="8485" y="475"/>
                  <a:pt x="9797" y="2211"/>
                </a:cubicBezTo>
                <a:lnTo>
                  <a:pt x="9852" y="2291"/>
                </a:lnTo>
                <a:lnTo>
                  <a:pt x="20767" y="18285"/>
                </a:lnTo>
                <a:lnTo>
                  <a:pt x="18712" y="21304"/>
                </a:lnTo>
                <a:close/>
                <a:moveTo>
                  <a:pt x="5878" y="4266"/>
                </a:moveTo>
                <a:cubicBezTo>
                  <a:pt x="5729" y="4266"/>
                  <a:pt x="5575" y="4286"/>
                  <a:pt x="5421" y="4319"/>
                </a:cubicBezTo>
                <a:cubicBezTo>
                  <a:pt x="4539" y="4519"/>
                  <a:pt x="3774" y="5284"/>
                  <a:pt x="3317" y="6407"/>
                </a:cubicBezTo>
                <a:cubicBezTo>
                  <a:pt x="2484" y="8476"/>
                  <a:pt x="2950" y="11156"/>
                  <a:pt x="4362" y="12379"/>
                </a:cubicBezTo>
                <a:lnTo>
                  <a:pt x="4679" y="12652"/>
                </a:lnTo>
                <a:cubicBezTo>
                  <a:pt x="5399" y="13277"/>
                  <a:pt x="6236" y="13430"/>
                  <a:pt x="7037" y="13078"/>
                </a:cubicBezTo>
                <a:cubicBezTo>
                  <a:pt x="7838" y="12725"/>
                  <a:pt x="8480" y="11927"/>
                  <a:pt x="8852" y="10830"/>
                </a:cubicBezTo>
                <a:lnTo>
                  <a:pt x="9748" y="8156"/>
                </a:lnTo>
                <a:lnTo>
                  <a:pt x="7829" y="5343"/>
                </a:lnTo>
                <a:cubicBezTo>
                  <a:pt x="7286" y="4645"/>
                  <a:pt x="6593" y="4266"/>
                  <a:pt x="5878" y="42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038FB277-3834-4F58-AD1F-C18CA34137D6}"/>
              </a:ext>
            </a:extLst>
          </p:cNvPr>
          <p:cNvSpPr/>
          <p:nvPr/>
        </p:nvSpPr>
        <p:spPr>
          <a:xfrm>
            <a:off x="3395883" y="4574225"/>
            <a:ext cx="1650902" cy="922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600" extrusionOk="0">
                <a:moveTo>
                  <a:pt x="5956" y="21600"/>
                </a:moveTo>
                <a:cubicBezTo>
                  <a:pt x="3304" y="21600"/>
                  <a:pt x="876" y="18358"/>
                  <a:pt x="188" y="13494"/>
                </a:cubicBezTo>
                <a:cubicBezTo>
                  <a:pt x="-257" y="10351"/>
                  <a:pt x="96" y="7050"/>
                  <a:pt x="1152" y="4431"/>
                </a:cubicBezTo>
                <a:cubicBezTo>
                  <a:pt x="2212" y="1812"/>
                  <a:pt x="3845" y="216"/>
                  <a:pt x="5631" y="33"/>
                </a:cubicBezTo>
                <a:lnTo>
                  <a:pt x="5709" y="33"/>
                </a:lnTo>
                <a:lnTo>
                  <a:pt x="21338" y="0"/>
                </a:lnTo>
                <a:lnTo>
                  <a:pt x="21343" y="5338"/>
                </a:lnTo>
                <a:lnTo>
                  <a:pt x="11614" y="5363"/>
                </a:lnTo>
                <a:lnTo>
                  <a:pt x="11954" y="7183"/>
                </a:lnTo>
                <a:cubicBezTo>
                  <a:pt x="12486" y="10018"/>
                  <a:pt x="12340" y="13153"/>
                  <a:pt x="11550" y="15788"/>
                </a:cubicBezTo>
                <a:cubicBezTo>
                  <a:pt x="10766" y="18424"/>
                  <a:pt x="9393" y="20361"/>
                  <a:pt x="7792" y="21101"/>
                </a:cubicBezTo>
                <a:lnTo>
                  <a:pt x="7429" y="21267"/>
                </a:lnTo>
                <a:cubicBezTo>
                  <a:pt x="6938" y="21484"/>
                  <a:pt x="6443" y="21600"/>
                  <a:pt x="5956" y="21600"/>
                </a:cubicBezTo>
                <a:close/>
                <a:moveTo>
                  <a:pt x="5754" y="5363"/>
                </a:moveTo>
                <a:cubicBezTo>
                  <a:pt x="4864" y="5471"/>
                  <a:pt x="4057" y="6277"/>
                  <a:pt x="3524" y="7582"/>
                </a:cubicBezTo>
                <a:cubicBezTo>
                  <a:pt x="2987" y="8904"/>
                  <a:pt x="2813" y="10576"/>
                  <a:pt x="3038" y="12164"/>
                </a:cubicBezTo>
                <a:cubicBezTo>
                  <a:pt x="3451" y="15073"/>
                  <a:pt x="5094" y="16836"/>
                  <a:pt x="6700" y="16088"/>
                </a:cubicBezTo>
                <a:lnTo>
                  <a:pt x="7062" y="15921"/>
                </a:lnTo>
                <a:cubicBezTo>
                  <a:pt x="7884" y="15539"/>
                  <a:pt x="8558" y="14583"/>
                  <a:pt x="8962" y="13236"/>
                </a:cubicBezTo>
                <a:cubicBezTo>
                  <a:pt x="9366" y="11889"/>
                  <a:pt x="9439" y="10343"/>
                  <a:pt x="9164" y="8888"/>
                </a:cubicBezTo>
                <a:lnTo>
                  <a:pt x="8503" y="5363"/>
                </a:lnTo>
                <a:lnTo>
                  <a:pt x="5754" y="536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D84578CB-F194-4960-8E70-A6AFE638AA23}"/>
              </a:ext>
            </a:extLst>
          </p:cNvPr>
          <p:cNvSpPr/>
          <p:nvPr/>
        </p:nvSpPr>
        <p:spPr>
          <a:xfrm>
            <a:off x="4638221" y="3935305"/>
            <a:ext cx="1137330" cy="162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8" h="21600" extrusionOk="0">
                <a:moveTo>
                  <a:pt x="8619" y="21600"/>
                </a:moveTo>
                <a:cubicBezTo>
                  <a:pt x="7123" y="21600"/>
                  <a:pt x="5613" y="21327"/>
                  <a:pt x="4237" y="20753"/>
                </a:cubicBezTo>
                <a:cubicBezTo>
                  <a:pt x="2002" y="19816"/>
                  <a:pt x="493" y="18239"/>
                  <a:pt x="100" y="16421"/>
                </a:cubicBezTo>
                <a:cubicBezTo>
                  <a:pt x="-292" y="14604"/>
                  <a:pt x="473" y="12777"/>
                  <a:pt x="2209" y="11412"/>
                </a:cubicBezTo>
                <a:lnTo>
                  <a:pt x="2288" y="11356"/>
                </a:lnTo>
                <a:lnTo>
                  <a:pt x="18282" y="0"/>
                </a:lnTo>
                <a:lnTo>
                  <a:pt x="21308" y="2133"/>
                </a:lnTo>
                <a:lnTo>
                  <a:pt x="11353" y="9199"/>
                </a:lnTo>
                <a:lnTo>
                  <a:pt x="12729" y="9680"/>
                </a:lnTo>
                <a:cubicBezTo>
                  <a:pt x="14877" y="10428"/>
                  <a:pt x="16500" y="11793"/>
                  <a:pt x="17185" y="13418"/>
                </a:cubicBezTo>
                <a:cubicBezTo>
                  <a:pt x="17870" y="15042"/>
                  <a:pt x="17557" y="16812"/>
                  <a:pt x="16340" y="18271"/>
                </a:cubicBezTo>
                <a:lnTo>
                  <a:pt x="16068" y="18601"/>
                </a:lnTo>
                <a:cubicBezTo>
                  <a:pt x="14452" y="20531"/>
                  <a:pt x="11572" y="21600"/>
                  <a:pt x="8619" y="21600"/>
                </a:cubicBezTo>
                <a:close/>
                <a:moveTo>
                  <a:pt x="5354" y="13460"/>
                </a:moveTo>
                <a:cubicBezTo>
                  <a:pt x="4503" y="14147"/>
                  <a:pt x="4130" y="15061"/>
                  <a:pt x="4323" y="15965"/>
                </a:cubicBezTo>
                <a:cubicBezTo>
                  <a:pt x="4523" y="16883"/>
                  <a:pt x="5288" y="17678"/>
                  <a:pt x="6411" y="18154"/>
                </a:cubicBezTo>
                <a:cubicBezTo>
                  <a:pt x="8480" y="19020"/>
                  <a:pt x="11160" y="18535"/>
                  <a:pt x="12383" y="17066"/>
                </a:cubicBezTo>
                <a:lnTo>
                  <a:pt x="12656" y="16737"/>
                </a:lnTo>
                <a:cubicBezTo>
                  <a:pt x="13281" y="15988"/>
                  <a:pt x="13434" y="15117"/>
                  <a:pt x="13082" y="14284"/>
                </a:cubicBezTo>
                <a:cubicBezTo>
                  <a:pt x="12729" y="13451"/>
                  <a:pt x="11931" y="12782"/>
                  <a:pt x="10834" y="12396"/>
                </a:cubicBezTo>
                <a:lnTo>
                  <a:pt x="8160" y="11464"/>
                </a:lnTo>
                <a:lnTo>
                  <a:pt x="5354" y="1346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8863373-465C-4023-BC57-4057D2A81F4A}"/>
              </a:ext>
            </a:extLst>
          </p:cNvPr>
          <p:cNvSpPr/>
          <p:nvPr/>
        </p:nvSpPr>
        <p:spPr>
          <a:xfrm>
            <a:off x="5561102" y="3118907"/>
            <a:ext cx="922513" cy="1650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600" extrusionOk="0">
                <a:moveTo>
                  <a:pt x="10255" y="21600"/>
                </a:moveTo>
                <a:cubicBezTo>
                  <a:pt x="8100" y="21600"/>
                  <a:pt x="5984" y="21201"/>
                  <a:pt x="4208" y="20434"/>
                </a:cubicBezTo>
                <a:cubicBezTo>
                  <a:pt x="1721" y="19362"/>
                  <a:pt x="205" y="17708"/>
                  <a:pt x="32" y="15902"/>
                </a:cubicBezTo>
                <a:lnTo>
                  <a:pt x="32" y="15823"/>
                </a:lnTo>
                <a:lnTo>
                  <a:pt x="0" y="5"/>
                </a:lnTo>
                <a:lnTo>
                  <a:pt x="5068" y="0"/>
                </a:lnTo>
                <a:lnTo>
                  <a:pt x="5092" y="9846"/>
                </a:lnTo>
                <a:lnTo>
                  <a:pt x="6821" y="9502"/>
                </a:lnTo>
                <a:cubicBezTo>
                  <a:pt x="9513" y="8963"/>
                  <a:pt x="12489" y="9112"/>
                  <a:pt x="14992" y="9911"/>
                </a:cubicBezTo>
                <a:cubicBezTo>
                  <a:pt x="17495" y="10709"/>
                  <a:pt x="19334" y="12093"/>
                  <a:pt x="20037" y="13714"/>
                </a:cubicBezTo>
                <a:lnTo>
                  <a:pt x="20195" y="14081"/>
                </a:lnTo>
                <a:cubicBezTo>
                  <a:pt x="21600" y="17300"/>
                  <a:pt x="18292" y="20592"/>
                  <a:pt x="12821" y="21419"/>
                </a:cubicBezTo>
                <a:cubicBezTo>
                  <a:pt x="11968" y="21535"/>
                  <a:pt x="11108" y="21600"/>
                  <a:pt x="10255" y="21600"/>
                </a:cubicBezTo>
                <a:close/>
                <a:moveTo>
                  <a:pt x="5108" y="15772"/>
                </a:moveTo>
                <a:cubicBezTo>
                  <a:pt x="5210" y="16673"/>
                  <a:pt x="5976" y="17495"/>
                  <a:pt x="7216" y="18029"/>
                </a:cubicBezTo>
                <a:cubicBezTo>
                  <a:pt x="8471" y="18572"/>
                  <a:pt x="10058" y="18748"/>
                  <a:pt x="11566" y="18521"/>
                </a:cubicBezTo>
                <a:cubicBezTo>
                  <a:pt x="14329" y="18103"/>
                  <a:pt x="16003" y="16440"/>
                  <a:pt x="15292" y="14815"/>
                </a:cubicBezTo>
                <a:lnTo>
                  <a:pt x="15134" y="14448"/>
                </a:lnTo>
                <a:cubicBezTo>
                  <a:pt x="14771" y="13617"/>
                  <a:pt x="13863" y="12934"/>
                  <a:pt x="12584" y="12525"/>
                </a:cubicBezTo>
                <a:cubicBezTo>
                  <a:pt x="11305" y="12117"/>
                  <a:pt x="9837" y="12042"/>
                  <a:pt x="8455" y="12321"/>
                </a:cubicBezTo>
                <a:lnTo>
                  <a:pt x="5108" y="12990"/>
                </a:lnTo>
                <a:lnTo>
                  <a:pt x="5108" y="157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B6443CCF-F37E-4461-AE78-8804DD7C7D7D}"/>
              </a:ext>
            </a:extLst>
          </p:cNvPr>
          <p:cNvSpPr/>
          <p:nvPr/>
        </p:nvSpPr>
        <p:spPr>
          <a:xfrm>
            <a:off x="4922187" y="2409001"/>
            <a:ext cx="1628925" cy="1137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1" h="21600" extrusionOk="0">
                <a:moveTo>
                  <a:pt x="15331" y="21600"/>
                </a:moveTo>
                <a:cubicBezTo>
                  <a:pt x="13853" y="21600"/>
                  <a:pt x="12422" y="20818"/>
                  <a:pt x="11299" y="19362"/>
                </a:cubicBezTo>
                <a:lnTo>
                  <a:pt x="11243" y="19281"/>
                </a:lnTo>
                <a:lnTo>
                  <a:pt x="0" y="3067"/>
                </a:lnTo>
                <a:lnTo>
                  <a:pt x="2116" y="0"/>
                </a:lnTo>
                <a:lnTo>
                  <a:pt x="9113" y="10092"/>
                </a:lnTo>
                <a:lnTo>
                  <a:pt x="9588" y="8697"/>
                </a:lnTo>
                <a:cubicBezTo>
                  <a:pt x="10329" y="6519"/>
                  <a:pt x="11681" y="4874"/>
                  <a:pt x="13289" y="4180"/>
                </a:cubicBezTo>
                <a:cubicBezTo>
                  <a:pt x="14897" y="3485"/>
                  <a:pt x="16650" y="3802"/>
                  <a:pt x="18095" y="5036"/>
                </a:cubicBezTo>
                <a:lnTo>
                  <a:pt x="18421" y="5312"/>
                </a:lnTo>
                <a:cubicBezTo>
                  <a:pt x="19810" y="6499"/>
                  <a:pt x="20798" y="8407"/>
                  <a:pt x="21199" y="10665"/>
                </a:cubicBezTo>
                <a:cubicBezTo>
                  <a:pt x="21600" y="12930"/>
                  <a:pt x="21367" y="15283"/>
                  <a:pt x="20547" y="17292"/>
                </a:cubicBezTo>
                <a:cubicBezTo>
                  <a:pt x="19619" y="19557"/>
                  <a:pt x="18057" y="21088"/>
                  <a:pt x="16263" y="21485"/>
                </a:cubicBezTo>
                <a:cubicBezTo>
                  <a:pt x="15951" y="21566"/>
                  <a:pt x="15643" y="21600"/>
                  <a:pt x="15331" y="21600"/>
                </a:cubicBezTo>
                <a:close/>
                <a:moveTo>
                  <a:pt x="13326" y="16173"/>
                </a:moveTo>
                <a:cubicBezTo>
                  <a:pt x="14007" y="17036"/>
                  <a:pt x="14907" y="17413"/>
                  <a:pt x="15806" y="17218"/>
                </a:cubicBezTo>
                <a:cubicBezTo>
                  <a:pt x="16715" y="17016"/>
                  <a:pt x="17503" y="16240"/>
                  <a:pt x="17974" y="15101"/>
                </a:cubicBezTo>
                <a:cubicBezTo>
                  <a:pt x="18388" y="14083"/>
                  <a:pt x="18505" y="12897"/>
                  <a:pt x="18305" y="11751"/>
                </a:cubicBezTo>
                <a:cubicBezTo>
                  <a:pt x="18099" y="10604"/>
                  <a:pt x="17601" y="9647"/>
                  <a:pt x="16902" y="9047"/>
                </a:cubicBezTo>
                <a:lnTo>
                  <a:pt x="16575" y="8771"/>
                </a:lnTo>
                <a:cubicBezTo>
                  <a:pt x="15834" y="8137"/>
                  <a:pt x="14972" y="7982"/>
                  <a:pt x="14147" y="8339"/>
                </a:cubicBezTo>
                <a:cubicBezTo>
                  <a:pt x="13322" y="8697"/>
                  <a:pt x="12660" y="9506"/>
                  <a:pt x="12278" y="10618"/>
                </a:cubicBezTo>
                <a:lnTo>
                  <a:pt x="11355" y="13328"/>
                </a:lnTo>
                <a:lnTo>
                  <a:pt x="13326" y="161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96D6BFE6-B52A-4B35-BCB9-FE91EAE677CE}"/>
              </a:ext>
            </a:extLst>
          </p:cNvPr>
          <p:cNvSpPr/>
          <p:nvPr/>
        </p:nvSpPr>
        <p:spPr>
          <a:xfrm>
            <a:off x="4105791" y="1663594"/>
            <a:ext cx="1651257" cy="922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231" extrusionOk="0">
                <a:moveTo>
                  <a:pt x="5" y="21231"/>
                </a:moveTo>
                <a:lnTo>
                  <a:pt x="0" y="15988"/>
                </a:lnTo>
                <a:lnTo>
                  <a:pt x="9726" y="15964"/>
                </a:lnTo>
                <a:lnTo>
                  <a:pt x="9387" y="14175"/>
                </a:lnTo>
                <a:cubicBezTo>
                  <a:pt x="8855" y="11391"/>
                  <a:pt x="9002" y="8312"/>
                  <a:pt x="9791" y="5723"/>
                </a:cubicBezTo>
                <a:cubicBezTo>
                  <a:pt x="10575" y="3134"/>
                  <a:pt x="11947" y="1232"/>
                  <a:pt x="13548" y="505"/>
                </a:cubicBezTo>
                <a:lnTo>
                  <a:pt x="13911" y="341"/>
                </a:lnTo>
                <a:cubicBezTo>
                  <a:pt x="15448" y="-369"/>
                  <a:pt x="17053" y="39"/>
                  <a:pt x="18421" y="1485"/>
                </a:cubicBezTo>
                <a:cubicBezTo>
                  <a:pt x="19788" y="2930"/>
                  <a:pt x="20760" y="5233"/>
                  <a:pt x="21155" y="7969"/>
                </a:cubicBezTo>
                <a:cubicBezTo>
                  <a:pt x="21600" y="11056"/>
                  <a:pt x="21247" y="14298"/>
                  <a:pt x="20192" y="16870"/>
                </a:cubicBezTo>
                <a:cubicBezTo>
                  <a:pt x="19132" y="19443"/>
                  <a:pt x="17498" y="21019"/>
                  <a:pt x="15714" y="21190"/>
                </a:cubicBezTo>
                <a:lnTo>
                  <a:pt x="15636" y="21190"/>
                </a:lnTo>
                <a:lnTo>
                  <a:pt x="5" y="21231"/>
                </a:lnTo>
                <a:close/>
                <a:moveTo>
                  <a:pt x="15393" y="5249"/>
                </a:moveTo>
                <a:cubicBezTo>
                  <a:pt x="15140" y="5249"/>
                  <a:pt x="14888" y="5307"/>
                  <a:pt x="14640" y="5421"/>
                </a:cubicBezTo>
                <a:lnTo>
                  <a:pt x="14278" y="5584"/>
                </a:lnTo>
                <a:cubicBezTo>
                  <a:pt x="13456" y="5960"/>
                  <a:pt x="12782" y="6899"/>
                  <a:pt x="12378" y="8222"/>
                </a:cubicBezTo>
                <a:cubicBezTo>
                  <a:pt x="11974" y="9545"/>
                  <a:pt x="11901" y="11064"/>
                  <a:pt x="12176" y="12493"/>
                </a:cubicBezTo>
                <a:lnTo>
                  <a:pt x="12837" y="15956"/>
                </a:lnTo>
                <a:lnTo>
                  <a:pt x="15585" y="15947"/>
                </a:lnTo>
                <a:cubicBezTo>
                  <a:pt x="16475" y="15841"/>
                  <a:pt x="17287" y="15049"/>
                  <a:pt x="17815" y="13767"/>
                </a:cubicBezTo>
                <a:cubicBezTo>
                  <a:pt x="18352" y="12469"/>
                  <a:pt x="18526" y="10827"/>
                  <a:pt x="18301" y="9267"/>
                </a:cubicBezTo>
                <a:cubicBezTo>
                  <a:pt x="18099" y="7879"/>
                  <a:pt x="17608" y="6719"/>
                  <a:pt x="16920" y="5993"/>
                </a:cubicBezTo>
                <a:cubicBezTo>
                  <a:pt x="16448" y="5503"/>
                  <a:pt x="15925" y="5249"/>
                  <a:pt x="15393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A92AC8B-5B50-4A56-A02A-E967B6C34308}"/>
              </a:ext>
            </a:extLst>
          </p:cNvPr>
          <p:cNvSpPr/>
          <p:nvPr/>
        </p:nvSpPr>
        <p:spPr>
          <a:xfrm>
            <a:off x="3597741" y="1599373"/>
            <a:ext cx="935942" cy="1582207"/>
          </a:xfrm>
          <a:custGeom>
            <a:avLst/>
            <a:gdLst>
              <a:gd name="connsiteX0" fmla="*/ 564589 w 1110421"/>
              <a:gd name="connsiteY0" fmla="*/ 270277 h 1877164"/>
              <a:gd name="connsiteX1" fmla="*/ 326241 w 1110421"/>
              <a:gd name="connsiteY1" fmla="*/ 405866 h 1877164"/>
              <a:gd name="connsiteX2" fmla="*/ 308942 w 1110421"/>
              <a:gd name="connsiteY2" fmla="*/ 435382 h 1877164"/>
              <a:gd name="connsiteX3" fmla="*/ 282009 w 1110421"/>
              <a:gd name="connsiteY3" fmla="*/ 654795 h 1877164"/>
              <a:gd name="connsiteX4" fmla="*/ 424337 w 1110421"/>
              <a:gd name="connsiteY4" fmla="*/ 823714 h 1877164"/>
              <a:gd name="connsiteX5" fmla="*/ 593651 w 1110421"/>
              <a:gd name="connsiteY5" fmla="*/ 907083 h 1877164"/>
              <a:gd name="connsiteX6" fmla="*/ 771800 w 1110421"/>
              <a:gd name="connsiteY6" fmla="*/ 728538 h 1877164"/>
              <a:gd name="connsiteX7" fmla="*/ 837056 w 1110421"/>
              <a:gd name="connsiteY7" fmla="*/ 504493 h 1877164"/>
              <a:gd name="connsiteX8" fmla="*/ 704841 w 1110421"/>
              <a:gd name="connsiteY8" fmla="*/ 308602 h 1877164"/>
              <a:gd name="connsiteX9" fmla="*/ 564589 w 1110421"/>
              <a:gd name="connsiteY9" fmla="*/ 270277 h 1877164"/>
              <a:gd name="connsiteX10" fmla="*/ 531603 w 1110421"/>
              <a:gd name="connsiteY10" fmla="*/ 992 h 1877164"/>
              <a:gd name="connsiteX11" fmla="*/ 842112 w 1110421"/>
              <a:gd name="connsiteY11" fmla="*/ 76202 h 1877164"/>
              <a:gd name="connsiteX12" fmla="*/ 1104040 w 1110421"/>
              <a:gd name="connsiteY12" fmla="*/ 463626 h 1877164"/>
              <a:gd name="connsiteX13" fmla="*/ 970548 w 1110421"/>
              <a:gd name="connsiteY13" fmla="*/ 911715 h 1877164"/>
              <a:gd name="connsiteX14" fmla="*/ 965491 w 1110421"/>
              <a:gd name="connsiteY14" fmla="*/ 916710 h 1877164"/>
              <a:gd name="connsiteX15" fmla="*/ 7982 w 1110421"/>
              <a:gd name="connsiteY15" fmla="*/ 1877164 h 1877164"/>
              <a:gd name="connsiteX16" fmla="*/ 7982 w 1110421"/>
              <a:gd name="connsiteY16" fmla="*/ 1494372 h 1877164"/>
              <a:gd name="connsiteX17" fmla="*/ 391922 w 1110421"/>
              <a:gd name="connsiteY17" fmla="*/ 1109241 h 1877164"/>
              <a:gd name="connsiteX18" fmla="*/ 304737 w 1110421"/>
              <a:gd name="connsiteY18" fmla="*/ 1066285 h 1877164"/>
              <a:gd name="connsiteX19" fmla="*/ 22583 w 1110421"/>
              <a:gd name="connsiteY19" fmla="*/ 731898 h 1877164"/>
              <a:gd name="connsiteX20" fmla="*/ 76076 w 1110421"/>
              <a:gd name="connsiteY20" fmla="*/ 297704 h 1877164"/>
              <a:gd name="connsiteX21" fmla="*/ 93321 w 1110421"/>
              <a:gd name="connsiteY21" fmla="*/ 268188 h 1877164"/>
              <a:gd name="connsiteX22" fmla="*/ 531603 w 1110421"/>
              <a:gd name="connsiteY22" fmla="*/ 992 h 187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0421" h="1877164">
                <a:moveTo>
                  <a:pt x="564589" y="270277"/>
                </a:moveTo>
                <a:cubicBezTo>
                  <a:pt x="470272" y="270277"/>
                  <a:pt x="378030" y="318773"/>
                  <a:pt x="326241" y="405866"/>
                </a:cubicBezTo>
                <a:lnTo>
                  <a:pt x="308942" y="435382"/>
                </a:lnTo>
                <a:cubicBezTo>
                  <a:pt x="269342" y="502314"/>
                  <a:pt x="259708" y="580234"/>
                  <a:pt x="282009" y="654795"/>
                </a:cubicBezTo>
                <a:cubicBezTo>
                  <a:pt x="304311" y="729355"/>
                  <a:pt x="354877" y="789112"/>
                  <a:pt x="424337" y="823714"/>
                </a:cubicBezTo>
                <a:lnTo>
                  <a:pt x="593651" y="907083"/>
                </a:lnTo>
                <a:lnTo>
                  <a:pt x="771800" y="728538"/>
                </a:lnTo>
                <a:cubicBezTo>
                  <a:pt x="825665" y="667055"/>
                  <a:pt x="849245" y="585320"/>
                  <a:pt x="837056" y="504493"/>
                </a:cubicBezTo>
                <a:cubicBezTo>
                  <a:pt x="824441" y="422304"/>
                  <a:pt x="776005" y="351195"/>
                  <a:pt x="704841" y="308602"/>
                </a:cubicBezTo>
                <a:cubicBezTo>
                  <a:pt x="660610" y="282901"/>
                  <a:pt x="612174" y="270277"/>
                  <a:pt x="564589" y="270277"/>
                </a:cubicBezTo>
                <a:close/>
                <a:moveTo>
                  <a:pt x="531603" y="992"/>
                </a:moveTo>
                <a:cubicBezTo>
                  <a:pt x="636764" y="-5346"/>
                  <a:pt x="744828" y="18545"/>
                  <a:pt x="842112" y="76202"/>
                </a:cubicBezTo>
                <a:cubicBezTo>
                  <a:pt x="983588" y="159935"/>
                  <a:pt x="1079183" y="301064"/>
                  <a:pt x="1104040" y="463626"/>
                </a:cubicBezTo>
                <a:cubicBezTo>
                  <a:pt x="1128897" y="626187"/>
                  <a:pt x="1080461" y="789567"/>
                  <a:pt x="970548" y="911715"/>
                </a:cubicBezTo>
                <a:lnTo>
                  <a:pt x="965491" y="916710"/>
                </a:lnTo>
                <a:lnTo>
                  <a:pt x="7982" y="1877164"/>
                </a:lnTo>
                <a:lnTo>
                  <a:pt x="7982" y="1494372"/>
                </a:lnTo>
                <a:lnTo>
                  <a:pt x="391922" y="1109241"/>
                </a:lnTo>
                <a:lnTo>
                  <a:pt x="304737" y="1066285"/>
                </a:lnTo>
                <a:cubicBezTo>
                  <a:pt x="168690" y="999262"/>
                  <a:pt x="65963" y="877205"/>
                  <a:pt x="22583" y="731898"/>
                </a:cubicBezTo>
                <a:cubicBezTo>
                  <a:pt x="-20797" y="586591"/>
                  <a:pt x="-997" y="428207"/>
                  <a:pt x="76076" y="297704"/>
                </a:cubicBezTo>
                <a:lnTo>
                  <a:pt x="93321" y="268188"/>
                </a:lnTo>
                <a:cubicBezTo>
                  <a:pt x="189129" y="106081"/>
                  <a:pt x="356335" y="11554"/>
                  <a:pt x="531603" y="99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2067FCC5-804A-41A3-AA5C-8FB23E74C0DE}"/>
              </a:ext>
            </a:extLst>
          </p:cNvPr>
          <p:cNvSpPr/>
          <p:nvPr/>
        </p:nvSpPr>
        <p:spPr>
          <a:xfrm>
            <a:off x="3750835" y="2728459"/>
            <a:ext cx="1686034" cy="168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6" y="0"/>
                </a:moveTo>
                <a:lnTo>
                  <a:pt x="7189" y="0"/>
                </a:lnTo>
                <a:cubicBezTo>
                  <a:pt x="6635" y="0"/>
                  <a:pt x="6103" y="218"/>
                  <a:pt x="5712" y="614"/>
                </a:cubicBezTo>
                <a:lnTo>
                  <a:pt x="609" y="5715"/>
                </a:lnTo>
                <a:cubicBezTo>
                  <a:pt x="218" y="6106"/>
                  <a:pt x="0" y="6638"/>
                  <a:pt x="0" y="7192"/>
                </a:cubicBezTo>
                <a:lnTo>
                  <a:pt x="0" y="14408"/>
                </a:lnTo>
                <a:cubicBezTo>
                  <a:pt x="0" y="14962"/>
                  <a:pt x="218" y="15494"/>
                  <a:pt x="609" y="15885"/>
                </a:cubicBezTo>
                <a:lnTo>
                  <a:pt x="5712" y="20986"/>
                </a:lnTo>
                <a:cubicBezTo>
                  <a:pt x="6103" y="21377"/>
                  <a:pt x="6635" y="21600"/>
                  <a:pt x="7189" y="21600"/>
                </a:cubicBezTo>
                <a:lnTo>
                  <a:pt x="14406" y="21600"/>
                </a:lnTo>
                <a:cubicBezTo>
                  <a:pt x="14961" y="21600"/>
                  <a:pt x="15493" y="21382"/>
                  <a:pt x="15884" y="20986"/>
                </a:cubicBezTo>
                <a:lnTo>
                  <a:pt x="20986" y="15885"/>
                </a:lnTo>
                <a:cubicBezTo>
                  <a:pt x="21377" y="15494"/>
                  <a:pt x="21600" y="14962"/>
                  <a:pt x="21600" y="14408"/>
                </a:cubicBezTo>
                <a:lnTo>
                  <a:pt x="21600" y="7192"/>
                </a:lnTo>
                <a:cubicBezTo>
                  <a:pt x="21600" y="6638"/>
                  <a:pt x="21382" y="6106"/>
                  <a:pt x="20986" y="5715"/>
                </a:cubicBezTo>
                <a:lnTo>
                  <a:pt x="15884" y="614"/>
                </a:lnTo>
                <a:cubicBezTo>
                  <a:pt x="15488" y="218"/>
                  <a:pt x="14956" y="0"/>
                  <a:pt x="1440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188999" tIns="28575" rIns="188999" bIns="28575" anchor="ctr"/>
          <a:lstStyle/>
          <a:p>
            <a:pPr algn="ctr"/>
            <a:r>
              <a:rPr lang="en-US" sz="21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pic>
        <p:nvPicPr>
          <p:cNvPr id="65" name="Graphic 64" descr="Hourglass">
            <a:extLst>
              <a:ext uri="{FF2B5EF4-FFF2-40B4-BE49-F238E27FC236}">
                <a16:creationId xmlns:a16="http://schemas.microsoft.com/office/drawing/2014/main" id="{22DFB890-5A73-49AC-8A57-D5EEA5728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8562" y="2691068"/>
            <a:ext cx="336979" cy="336979"/>
          </a:xfrm>
          <a:prstGeom prst="rect">
            <a:avLst/>
          </a:prstGeom>
        </p:spPr>
      </p:pic>
      <p:pic>
        <p:nvPicPr>
          <p:cNvPr id="66" name="Graphic 65" descr="Stopwatch">
            <a:extLst>
              <a:ext uri="{FF2B5EF4-FFF2-40B4-BE49-F238E27FC236}">
                <a16:creationId xmlns:a16="http://schemas.microsoft.com/office/drawing/2014/main" id="{A821D13F-BDC1-47F8-B68B-A64DE91371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8333" y="1912280"/>
            <a:ext cx="336979" cy="336979"/>
          </a:xfrm>
          <a:prstGeom prst="rect">
            <a:avLst/>
          </a:prstGeom>
        </p:spPr>
      </p:pic>
      <p:pic>
        <p:nvPicPr>
          <p:cNvPr id="67" name="Graphic 66" descr="Magnifying glass">
            <a:extLst>
              <a:ext uri="{FF2B5EF4-FFF2-40B4-BE49-F238E27FC236}">
                <a16:creationId xmlns:a16="http://schemas.microsoft.com/office/drawing/2014/main" id="{79575173-E077-4409-803D-9D82C8B251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4783" y="3907957"/>
            <a:ext cx="336979" cy="336979"/>
          </a:xfrm>
          <a:prstGeom prst="rect">
            <a:avLst/>
          </a:prstGeom>
        </p:spPr>
      </p:pic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AC2DD96B-23D6-4591-81E3-A5C67382BAF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08470" y="1949599"/>
            <a:ext cx="336979" cy="336979"/>
          </a:xfrm>
          <a:prstGeom prst="rect">
            <a:avLst/>
          </a:prstGeom>
        </p:spPr>
      </p:pic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36FBBC57-DD00-4328-A85D-1A67600EF17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00961" y="2915840"/>
            <a:ext cx="336979" cy="336979"/>
          </a:xfrm>
          <a:prstGeom prst="rect">
            <a:avLst/>
          </a:prstGeom>
        </p:spPr>
      </p:pic>
      <p:pic>
        <p:nvPicPr>
          <p:cNvPr id="70" name="Graphic 69" descr="Suitcase">
            <a:extLst>
              <a:ext uri="{FF2B5EF4-FFF2-40B4-BE49-F238E27FC236}">
                <a16:creationId xmlns:a16="http://schemas.microsoft.com/office/drawing/2014/main" id="{4A270768-C354-45A8-BE32-192DB64DD70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9483" y="4915436"/>
            <a:ext cx="336979" cy="336979"/>
          </a:xfrm>
          <a:prstGeom prst="rect">
            <a:avLst/>
          </a:prstGeom>
        </p:spPr>
      </p:pic>
      <p:pic>
        <p:nvPicPr>
          <p:cNvPr id="71" name="Graphic 70" descr="Crown">
            <a:extLst>
              <a:ext uri="{FF2B5EF4-FFF2-40B4-BE49-F238E27FC236}">
                <a16:creationId xmlns:a16="http://schemas.microsoft.com/office/drawing/2014/main" id="{AE59E442-9F48-4838-BE5E-D0509769A30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52791" y="4103739"/>
            <a:ext cx="336979" cy="336979"/>
          </a:xfrm>
          <a:prstGeom prst="rect">
            <a:avLst/>
          </a:prstGeom>
        </p:spPr>
      </p:pic>
      <p:pic>
        <p:nvPicPr>
          <p:cNvPr id="72" name="Graphic 71" descr="Paperclip">
            <a:extLst>
              <a:ext uri="{FF2B5EF4-FFF2-40B4-BE49-F238E27FC236}">
                <a16:creationId xmlns:a16="http://schemas.microsoft.com/office/drawing/2014/main" id="{B6D667A1-8C77-469D-B708-7BC1F4F93A6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12187" y="4861455"/>
            <a:ext cx="336979" cy="33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Octagon Loop Cycle – Slide Template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9834971-1DDB-4752-92DA-E74CCE8A3E6C}"/>
              </a:ext>
            </a:extLst>
          </p:cNvPr>
          <p:cNvGrpSpPr/>
          <p:nvPr/>
        </p:nvGrpSpPr>
        <p:grpSpPr>
          <a:xfrm>
            <a:off x="6799231" y="2547464"/>
            <a:ext cx="1968051" cy="904601"/>
            <a:chOff x="8927481" y="2346556"/>
            <a:chExt cx="2926080" cy="120613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DE6887-AF8F-42A0-9C09-879DCEFB9A9C}"/>
                </a:ext>
              </a:extLst>
            </p:cNvPr>
            <p:cNvSpPr txBox="1"/>
            <p:nvPr/>
          </p:nvSpPr>
          <p:spPr>
            <a:xfrm>
              <a:off x="8927481" y="2346556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F4812F-96FA-478B-961A-0A9842E2F553}"/>
                </a:ext>
              </a:extLst>
            </p:cNvPr>
            <p:cNvSpPr txBox="1"/>
            <p:nvPr/>
          </p:nvSpPr>
          <p:spPr>
            <a:xfrm>
              <a:off x="8927481" y="2814027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7B5A563-1F3B-4C7F-86CE-019B83CF9AEC}"/>
              </a:ext>
            </a:extLst>
          </p:cNvPr>
          <p:cNvGrpSpPr/>
          <p:nvPr/>
        </p:nvGrpSpPr>
        <p:grpSpPr>
          <a:xfrm>
            <a:off x="6572722" y="4874830"/>
            <a:ext cx="2194560" cy="904601"/>
            <a:chOff x="8590270" y="4868360"/>
            <a:chExt cx="2926080" cy="120613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82896E-E455-4659-99A6-FF40709172A9}"/>
                </a:ext>
              </a:extLst>
            </p:cNvPr>
            <p:cNvSpPr txBox="1"/>
            <p:nvPr/>
          </p:nvSpPr>
          <p:spPr>
            <a:xfrm>
              <a:off x="8590270" y="486836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E33D16-84F3-4952-A21C-E4164CDECF84}"/>
                </a:ext>
              </a:extLst>
            </p:cNvPr>
            <p:cNvSpPr txBox="1"/>
            <p:nvPr/>
          </p:nvSpPr>
          <p:spPr>
            <a:xfrm>
              <a:off x="8590270" y="5335831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EB1612-B2DE-4710-9103-C4231DCD52E5}"/>
              </a:ext>
            </a:extLst>
          </p:cNvPr>
          <p:cNvGrpSpPr/>
          <p:nvPr/>
        </p:nvGrpSpPr>
        <p:grpSpPr>
          <a:xfrm>
            <a:off x="381268" y="2547464"/>
            <a:ext cx="1968051" cy="904601"/>
            <a:chOff x="338440" y="2346556"/>
            <a:chExt cx="2926080" cy="120613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B41497-259D-4D64-BE28-7979388330D9}"/>
                </a:ext>
              </a:extLst>
            </p:cNvPr>
            <p:cNvSpPr txBox="1"/>
            <p:nvPr/>
          </p:nvSpPr>
          <p:spPr>
            <a:xfrm>
              <a:off x="338440" y="2346556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B55EF2-26CC-4C05-A92E-FB0E5FC8CF63}"/>
                </a:ext>
              </a:extLst>
            </p:cNvPr>
            <p:cNvSpPr txBox="1"/>
            <p:nvPr/>
          </p:nvSpPr>
          <p:spPr>
            <a:xfrm>
              <a:off x="338440" y="2814027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A3A327-B691-46ED-8347-8755E76408B9}"/>
              </a:ext>
            </a:extLst>
          </p:cNvPr>
          <p:cNvGrpSpPr/>
          <p:nvPr/>
        </p:nvGrpSpPr>
        <p:grpSpPr>
          <a:xfrm>
            <a:off x="381268" y="4874830"/>
            <a:ext cx="2194560" cy="904601"/>
            <a:chOff x="670928" y="4868360"/>
            <a:chExt cx="2926080" cy="120613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1C3329A-828A-4674-B3FF-299EC7A3B596}"/>
                </a:ext>
              </a:extLst>
            </p:cNvPr>
            <p:cNvSpPr txBox="1"/>
            <p:nvPr/>
          </p:nvSpPr>
          <p:spPr>
            <a:xfrm>
              <a:off x="670928" y="486836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F194F93-4E89-4114-940E-69EE8AE1C9E0}"/>
                </a:ext>
              </a:extLst>
            </p:cNvPr>
            <p:cNvSpPr txBox="1"/>
            <p:nvPr/>
          </p:nvSpPr>
          <p:spPr>
            <a:xfrm>
              <a:off x="670928" y="5335831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819616-7C82-464D-A469-4ED0E0070337}"/>
              </a:ext>
            </a:extLst>
          </p:cNvPr>
          <p:cNvGrpSpPr/>
          <p:nvPr/>
        </p:nvGrpSpPr>
        <p:grpSpPr>
          <a:xfrm>
            <a:off x="6572722" y="1383781"/>
            <a:ext cx="2194560" cy="904601"/>
            <a:chOff x="8590270" y="1085654"/>
            <a:chExt cx="2926080" cy="120613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5E8EC5-7B30-4F99-B56F-B0255410674E}"/>
                </a:ext>
              </a:extLst>
            </p:cNvPr>
            <p:cNvSpPr txBox="1"/>
            <p:nvPr/>
          </p:nvSpPr>
          <p:spPr>
            <a:xfrm>
              <a:off x="8590270" y="1085654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49B75-9E21-453D-9E98-697AEC7A1D54}"/>
                </a:ext>
              </a:extLst>
            </p:cNvPr>
            <p:cNvSpPr txBox="1"/>
            <p:nvPr/>
          </p:nvSpPr>
          <p:spPr>
            <a:xfrm>
              <a:off x="8590270" y="1553125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D2E92C-2E0D-4172-B875-B4CC19293A82}"/>
              </a:ext>
            </a:extLst>
          </p:cNvPr>
          <p:cNvGrpSpPr/>
          <p:nvPr/>
        </p:nvGrpSpPr>
        <p:grpSpPr>
          <a:xfrm>
            <a:off x="381268" y="1383781"/>
            <a:ext cx="2194560" cy="904601"/>
            <a:chOff x="670928" y="1085654"/>
            <a:chExt cx="2926080" cy="120613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3BB87A-D80D-471C-B58A-C05045E4E3D7}"/>
                </a:ext>
              </a:extLst>
            </p:cNvPr>
            <p:cNvSpPr txBox="1"/>
            <p:nvPr/>
          </p:nvSpPr>
          <p:spPr>
            <a:xfrm>
              <a:off x="670928" y="1085654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603D6C-B7A9-4B07-996F-EA638BF0D5A6}"/>
                </a:ext>
              </a:extLst>
            </p:cNvPr>
            <p:cNvSpPr txBox="1"/>
            <p:nvPr/>
          </p:nvSpPr>
          <p:spPr>
            <a:xfrm>
              <a:off x="670928" y="1553125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7F270D5-3CCC-467F-A879-2989D1AFB766}"/>
              </a:ext>
            </a:extLst>
          </p:cNvPr>
          <p:cNvGrpSpPr/>
          <p:nvPr/>
        </p:nvGrpSpPr>
        <p:grpSpPr>
          <a:xfrm>
            <a:off x="381268" y="3711147"/>
            <a:ext cx="1968051" cy="904601"/>
            <a:chOff x="338440" y="3607458"/>
            <a:chExt cx="2926080" cy="120613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C0FB0A-184F-4177-A2AC-366A5F8F014C}"/>
                </a:ext>
              </a:extLst>
            </p:cNvPr>
            <p:cNvSpPr txBox="1"/>
            <p:nvPr/>
          </p:nvSpPr>
          <p:spPr>
            <a:xfrm>
              <a:off x="338440" y="3607458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F78A94B-016A-49B3-9D75-D40757A4576B}"/>
                </a:ext>
              </a:extLst>
            </p:cNvPr>
            <p:cNvSpPr txBox="1"/>
            <p:nvPr/>
          </p:nvSpPr>
          <p:spPr>
            <a:xfrm>
              <a:off x="338440" y="4074929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8EC1F9-FDCD-4F29-9D05-BCF2FD4C3E27}"/>
              </a:ext>
            </a:extLst>
          </p:cNvPr>
          <p:cNvGrpSpPr/>
          <p:nvPr/>
        </p:nvGrpSpPr>
        <p:grpSpPr>
          <a:xfrm>
            <a:off x="6799231" y="3711147"/>
            <a:ext cx="1968051" cy="904601"/>
            <a:chOff x="8927481" y="3607458"/>
            <a:chExt cx="2926080" cy="120613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ED8317-15FE-4D5E-A552-E5893A65B9D1}"/>
                </a:ext>
              </a:extLst>
            </p:cNvPr>
            <p:cNvSpPr txBox="1"/>
            <p:nvPr/>
          </p:nvSpPr>
          <p:spPr>
            <a:xfrm>
              <a:off x="8927481" y="3607458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AB3E6E-EE06-4890-816B-B3718134ACBA}"/>
                </a:ext>
              </a:extLst>
            </p:cNvPr>
            <p:cNvSpPr txBox="1"/>
            <p:nvPr/>
          </p:nvSpPr>
          <p:spPr>
            <a:xfrm>
              <a:off x="8927481" y="4074929"/>
              <a:ext cx="292608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56" name="Shape">
            <a:extLst>
              <a:ext uri="{FF2B5EF4-FFF2-40B4-BE49-F238E27FC236}">
                <a16:creationId xmlns:a16="http://schemas.microsoft.com/office/drawing/2014/main" id="{1C2D0F92-3CF8-455B-B108-7D2B20156C1E}"/>
              </a:ext>
            </a:extLst>
          </p:cNvPr>
          <p:cNvSpPr/>
          <p:nvPr/>
        </p:nvSpPr>
        <p:spPr>
          <a:xfrm>
            <a:off x="2685973" y="2373501"/>
            <a:ext cx="922155" cy="165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343" extrusionOk="0">
                <a:moveTo>
                  <a:pt x="15456" y="21343"/>
                </a:moveTo>
                <a:lnTo>
                  <a:pt x="15432" y="11619"/>
                </a:lnTo>
                <a:lnTo>
                  <a:pt x="13702" y="11958"/>
                </a:lnTo>
                <a:cubicBezTo>
                  <a:pt x="11009" y="12490"/>
                  <a:pt x="8032" y="12343"/>
                  <a:pt x="5528" y="11554"/>
                </a:cubicBezTo>
                <a:cubicBezTo>
                  <a:pt x="3025" y="10770"/>
                  <a:pt x="1185" y="9399"/>
                  <a:pt x="482" y="7798"/>
                </a:cubicBezTo>
                <a:lnTo>
                  <a:pt x="324" y="7435"/>
                </a:lnTo>
                <a:cubicBezTo>
                  <a:pt x="-1082" y="4257"/>
                  <a:pt x="2227" y="1004"/>
                  <a:pt x="7700" y="188"/>
                </a:cubicBezTo>
                <a:cubicBezTo>
                  <a:pt x="10686" y="-257"/>
                  <a:pt x="13821" y="96"/>
                  <a:pt x="16309" y="1151"/>
                </a:cubicBezTo>
                <a:cubicBezTo>
                  <a:pt x="18796" y="2211"/>
                  <a:pt x="20313" y="3844"/>
                  <a:pt x="20486" y="5628"/>
                </a:cubicBezTo>
                <a:lnTo>
                  <a:pt x="20486" y="5706"/>
                </a:lnTo>
                <a:lnTo>
                  <a:pt x="20518" y="21329"/>
                </a:lnTo>
                <a:lnTo>
                  <a:pt x="15456" y="21343"/>
                </a:lnTo>
                <a:close/>
                <a:moveTo>
                  <a:pt x="10259" y="2954"/>
                </a:moveTo>
                <a:cubicBezTo>
                  <a:pt x="9825" y="2954"/>
                  <a:pt x="9390" y="2986"/>
                  <a:pt x="8964" y="3050"/>
                </a:cubicBezTo>
                <a:cubicBezTo>
                  <a:pt x="6200" y="3463"/>
                  <a:pt x="4525" y="5105"/>
                  <a:pt x="5236" y="6711"/>
                </a:cubicBezTo>
                <a:lnTo>
                  <a:pt x="5394" y="7073"/>
                </a:lnTo>
                <a:cubicBezTo>
                  <a:pt x="5757" y="7894"/>
                  <a:pt x="6666" y="8568"/>
                  <a:pt x="7945" y="8972"/>
                </a:cubicBezTo>
                <a:cubicBezTo>
                  <a:pt x="9224" y="9376"/>
                  <a:pt x="10693" y="9449"/>
                  <a:pt x="12075" y="9174"/>
                </a:cubicBezTo>
                <a:lnTo>
                  <a:pt x="15424" y="8513"/>
                </a:lnTo>
                <a:lnTo>
                  <a:pt x="15416" y="5766"/>
                </a:lnTo>
                <a:cubicBezTo>
                  <a:pt x="15313" y="4876"/>
                  <a:pt x="14547" y="4069"/>
                  <a:pt x="13307" y="3536"/>
                </a:cubicBezTo>
                <a:cubicBezTo>
                  <a:pt x="12415" y="3151"/>
                  <a:pt x="11349" y="2954"/>
                  <a:pt x="10259" y="2954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C76F2C87-CF73-4960-85F9-92FD8FFC1E49}"/>
              </a:ext>
            </a:extLst>
          </p:cNvPr>
          <p:cNvSpPr/>
          <p:nvPr/>
        </p:nvSpPr>
        <p:spPr>
          <a:xfrm>
            <a:off x="2614982" y="3615847"/>
            <a:ext cx="1628853" cy="1137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1304" extrusionOk="0">
                <a:moveTo>
                  <a:pt x="18712" y="21304"/>
                </a:moveTo>
                <a:lnTo>
                  <a:pt x="11920" y="11349"/>
                </a:lnTo>
                <a:lnTo>
                  <a:pt x="11458" y="12725"/>
                </a:lnTo>
                <a:cubicBezTo>
                  <a:pt x="10739" y="14873"/>
                  <a:pt x="9426" y="16496"/>
                  <a:pt x="7865" y="17181"/>
                </a:cubicBezTo>
                <a:cubicBezTo>
                  <a:pt x="6304" y="17866"/>
                  <a:pt x="4602" y="17553"/>
                  <a:pt x="3199" y="16336"/>
                </a:cubicBezTo>
                <a:lnTo>
                  <a:pt x="2882" y="16064"/>
                </a:lnTo>
                <a:cubicBezTo>
                  <a:pt x="95" y="13643"/>
                  <a:pt x="-833" y="8336"/>
                  <a:pt x="819" y="4239"/>
                </a:cubicBezTo>
                <a:cubicBezTo>
                  <a:pt x="1719" y="2005"/>
                  <a:pt x="3235" y="495"/>
                  <a:pt x="4982" y="103"/>
                </a:cubicBezTo>
                <a:cubicBezTo>
                  <a:pt x="6729" y="-296"/>
                  <a:pt x="8485" y="475"/>
                  <a:pt x="9797" y="2211"/>
                </a:cubicBezTo>
                <a:lnTo>
                  <a:pt x="9852" y="2291"/>
                </a:lnTo>
                <a:lnTo>
                  <a:pt x="20767" y="18285"/>
                </a:lnTo>
                <a:lnTo>
                  <a:pt x="18712" y="21304"/>
                </a:lnTo>
                <a:close/>
                <a:moveTo>
                  <a:pt x="5878" y="4266"/>
                </a:moveTo>
                <a:cubicBezTo>
                  <a:pt x="5729" y="4266"/>
                  <a:pt x="5575" y="4286"/>
                  <a:pt x="5421" y="4319"/>
                </a:cubicBezTo>
                <a:cubicBezTo>
                  <a:pt x="4539" y="4519"/>
                  <a:pt x="3774" y="5284"/>
                  <a:pt x="3317" y="6407"/>
                </a:cubicBezTo>
                <a:cubicBezTo>
                  <a:pt x="2484" y="8476"/>
                  <a:pt x="2950" y="11156"/>
                  <a:pt x="4362" y="12379"/>
                </a:cubicBezTo>
                <a:lnTo>
                  <a:pt x="4679" y="12652"/>
                </a:lnTo>
                <a:cubicBezTo>
                  <a:pt x="5399" y="13277"/>
                  <a:pt x="6236" y="13430"/>
                  <a:pt x="7037" y="13078"/>
                </a:cubicBezTo>
                <a:cubicBezTo>
                  <a:pt x="7838" y="12725"/>
                  <a:pt x="8480" y="11927"/>
                  <a:pt x="8852" y="10830"/>
                </a:cubicBezTo>
                <a:lnTo>
                  <a:pt x="9748" y="8156"/>
                </a:lnTo>
                <a:lnTo>
                  <a:pt x="7829" y="5343"/>
                </a:lnTo>
                <a:cubicBezTo>
                  <a:pt x="7286" y="4645"/>
                  <a:pt x="6593" y="4266"/>
                  <a:pt x="5878" y="42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 noProof="1">
              <a:solidFill>
                <a:srgbClr val="FFFFFF"/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038FB277-3834-4F58-AD1F-C18CA34137D6}"/>
              </a:ext>
            </a:extLst>
          </p:cNvPr>
          <p:cNvSpPr/>
          <p:nvPr/>
        </p:nvSpPr>
        <p:spPr>
          <a:xfrm>
            <a:off x="3395883" y="4574225"/>
            <a:ext cx="1650902" cy="922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600" extrusionOk="0">
                <a:moveTo>
                  <a:pt x="5956" y="21600"/>
                </a:moveTo>
                <a:cubicBezTo>
                  <a:pt x="3304" y="21600"/>
                  <a:pt x="876" y="18358"/>
                  <a:pt x="188" y="13494"/>
                </a:cubicBezTo>
                <a:cubicBezTo>
                  <a:pt x="-257" y="10351"/>
                  <a:pt x="96" y="7050"/>
                  <a:pt x="1152" y="4431"/>
                </a:cubicBezTo>
                <a:cubicBezTo>
                  <a:pt x="2212" y="1812"/>
                  <a:pt x="3845" y="216"/>
                  <a:pt x="5631" y="33"/>
                </a:cubicBezTo>
                <a:lnTo>
                  <a:pt x="5709" y="33"/>
                </a:lnTo>
                <a:lnTo>
                  <a:pt x="21338" y="0"/>
                </a:lnTo>
                <a:lnTo>
                  <a:pt x="21343" y="5338"/>
                </a:lnTo>
                <a:lnTo>
                  <a:pt x="11614" y="5363"/>
                </a:lnTo>
                <a:lnTo>
                  <a:pt x="11954" y="7183"/>
                </a:lnTo>
                <a:cubicBezTo>
                  <a:pt x="12486" y="10018"/>
                  <a:pt x="12340" y="13153"/>
                  <a:pt x="11550" y="15788"/>
                </a:cubicBezTo>
                <a:cubicBezTo>
                  <a:pt x="10766" y="18424"/>
                  <a:pt x="9393" y="20361"/>
                  <a:pt x="7792" y="21101"/>
                </a:cubicBezTo>
                <a:lnTo>
                  <a:pt x="7429" y="21267"/>
                </a:lnTo>
                <a:cubicBezTo>
                  <a:pt x="6938" y="21484"/>
                  <a:pt x="6443" y="21600"/>
                  <a:pt x="5956" y="21600"/>
                </a:cubicBezTo>
                <a:close/>
                <a:moveTo>
                  <a:pt x="5754" y="5363"/>
                </a:moveTo>
                <a:cubicBezTo>
                  <a:pt x="4864" y="5471"/>
                  <a:pt x="4057" y="6277"/>
                  <a:pt x="3524" y="7582"/>
                </a:cubicBezTo>
                <a:cubicBezTo>
                  <a:pt x="2987" y="8904"/>
                  <a:pt x="2813" y="10576"/>
                  <a:pt x="3038" y="12164"/>
                </a:cubicBezTo>
                <a:cubicBezTo>
                  <a:pt x="3451" y="15073"/>
                  <a:pt x="5094" y="16836"/>
                  <a:pt x="6700" y="16088"/>
                </a:cubicBezTo>
                <a:lnTo>
                  <a:pt x="7062" y="15921"/>
                </a:lnTo>
                <a:cubicBezTo>
                  <a:pt x="7884" y="15539"/>
                  <a:pt x="8558" y="14583"/>
                  <a:pt x="8962" y="13236"/>
                </a:cubicBezTo>
                <a:cubicBezTo>
                  <a:pt x="9366" y="11889"/>
                  <a:pt x="9439" y="10343"/>
                  <a:pt x="9164" y="8888"/>
                </a:cubicBezTo>
                <a:lnTo>
                  <a:pt x="8503" y="5363"/>
                </a:lnTo>
                <a:lnTo>
                  <a:pt x="5754" y="536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D84578CB-F194-4960-8E70-A6AFE638AA23}"/>
              </a:ext>
            </a:extLst>
          </p:cNvPr>
          <p:cNvSpPr/>
          <p:nvPr/>
        </p:nvSpPr>
        <p:spPr>
          <a:xfrm>
            <a:off x="4638221" y="3935305"/>
            <a:ext cx="1137330" cy="162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8" h="21600" extrusionOk="0">
                <a:moveTo>
                  <a:pt x="8619" y="21600"/>
                </a:moveTo>
                <a:cubicBezTo>
                  <a:pt x="7123" y="21600"/>
                  <a:pt x="5613" y="21327"/>
                  <a:pt x="4237" y="20753"/>
                </a:cubicBezTo>
                <a:cubicBezTo>
                  <a:pt x="2002" y="19816"/>
                  <a:pt x="493" y="18239"/>
                  <a:pt x="100" y="16421"/>
                </a:cubicBezTo>
                <a:cubicBezTo>
                  <a:pt x="-292" y="14604"/>
                  <a:pt x="473" y="12777"/>
                  <a:pt x="2209" y="11412"/>
                </a:cubicBezTo>
                <a:lnTo>
                  <a:pt x="2288" y="11356"/>
                </a:lnTo>
                <a:lnTo>
                  <a:pt x="18282" y="0"/>
                </a:lnTo>
                <a:lnTo>
                  <a:pt x="21308" y="2133"/>
                </a:lnTo>
                <a:lnTo>
                  <a:pt x="11353" y="9199"/>
                </a:lnTo>
                <a:lnTo>
                  <a:pt x="12729" y="9680"/>
                </a:lnTo>
                <a:cubicBezTo>
                  <a:pt x="14877" y="10428"/>
                  <a:pt x="16500" y="11793"/>
                  <a:pt x="17185" y="13418"/>
                </a:cubicBezTo>
                <a:cubicBezTo>
                  <a:pt x="17870" y="15042"/>
                  <a:pt x="17557" y="16812"/>
                  <a:pt x="16340" y="18271"/>
                </a:cubicBezTo>
                <a:lnTo>
                  <a:pt x="16068" y="18601"/>
                </a:lnTo>
                <a:cubicBezTo>
                  <a:pt x="14452" y="20531"/>
                  <a:pt x="11572" y="21600"/>
                  <a:pt x="8619" y="21600"/>
                </a:cubicBezTo>
                <a:close/>
                <a:moveTo>
                  <a:pt x="5354" y="13460"/>
                </a:moveTo>
                <a:cubicBezTo>
                  <a:pt x="4503" y="14147"/>
                  <a:pt x="4130" y="15061"/>
                  <a:pt x="4323" y="15965"/>
                </a:cubicBezTo>
                <a:cubicBezTo>
                  <a:pt x="4523" y="16883"/>
                  <a:pt x="5288" y="17678"/>
                  <a:pt x="6411" y="18154"/>
                </a:cubicBezTo>
                <a:cubicBezTo>
                  <a:pt x="8480" y="19020"/>
                  <a:pt x="11160" y="18535"/>
                  <a:pt x="12383" y="17066"/>
                </a:cubicBezTo>
                <a:lnTo>
                  <a:pt x="12656" y="16737"/>
                </a:lnTo>
                <a:cubicBezTo>
                  <a:pt x="13281" y="15988"/>
                  <a:pt x="13434" y="15117"/>
                  <a:pt x="13082" y="14284"/>
                </a:cubicBezTo>
                <a:cubicBezTo>
                  <a:pt x="12729" y="13451"/>
                  <a:pt x="11931" y="12782"/>
                  <a:pt x="10834" y="12396"/>
                </a:cubicBezTo>
                <a:lnTo>
                  <a:pt x="8160" y="11464"/>
                </a:lnTo>
                <a:lnTo>
                  <a:pt x="5354" y="1346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 noProof="1">
              <a:solidFill>
                <a:srgbClr val="FFFFFF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8863373-465C-4023-BC57-4057D2A81F4A}"/>
              </a:ext>
            </a:extLst>
          </p:cNvPr>
          <p:cNvSpPr/>
          <p:nvPr/>
        </p:nvSpPr>
        <p:spPr>
          <a:xfrm>
            <a:off x="5561102" y="3118907"/>
            <a:ext cx="922513" cy="1650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600" extrusionOk="0">
                <a:moveTo>
                  <a:pt x="10255" y="21600"/>
                </a:moveTo>
                <a:cubicBezTo>
                  <a:pt x="8100" y="21600"/>
                  <a:pt x="5984" y="21201"/>
                  <a:pt x="4208" y="20434"/>
                </a:cubicBezTo>
                <a:cubicBezTo>
                  <a:pt x="1721" y="19362"/>
                  <a:pt x="205" y="17708"/>
                  <a:pt x="32" y="15902"/>
                </a:cubicBezTo>
                <a:lnTo>
                  <a:pt x="32" y="15823"/>
                </a:lnTo>
                <a:lnTo>
                  <a:pt x="0" y="5"/>
                </a:lnTo>
                <a:lnTo>
                  <a:pt x="5068" y="0"/>
                </a:lnTo>
                <a:lnTo>
                  <a:pt x="5092" y="9846"/>
                </a:lnTo>
                <a:lnTo>
                  <a:pt x="6821" y="9502"/>
                </a:lnTo>
                <a:cubicBezTo>
                  <a:pt x="9513" y="8963"/>
                  <a:pt x="12489" y="9112"/>
                  <a:pt x="14992" y="9911"/>
                </a:cubicBezTo>
                <a:cubicBezTo>
                  <a:pt x="17495" y="10709"/>
                  <a:pt x="19334" y="12093"/>
                  <a:pt x="20037" y="13714"/>
                </a:cubicBezTo>
                <a:lnTo>
                  <a:pt x="20195" y="14081"/>
                </a:lnTo>
                <a:cubicBezTo>
                  <a:pt x="21600" y="17300"/>
                  <a:pt x="18292" y="20592"/>
                  <a:pt x="12821" y="21419"/>
                </a:cubicBezTo>
                <a:cubicBezTo>
                  <a:pt x="11968" y="21535"/>
                  <a:pt x="11108" y="21600"/>
                  <a:pt x="10255" y="21600"/>
                </a:cubicBezTo>
                <a:close/>
                <a:moveTo>
                  <a:pt x="5108" y="15772"/>
                </a:moveTo>
                <a:cubicBezTo>
                  <a:pt x="5210" y="16673"/>
                  <a:pt x="5976" y="17495"/>
                  <a:pt x="7216" y="18029"/>
                </a:cubicBezTo>
                <a:cubicBezTo>
                  <a:pt x="8471" y="18572"/>
                  <a:pt x="10058" y="18748"/>
                  <a:pt x="11566" y="18521"/>
                </a:cubicBezTo>
                <a:cubicBezTo>
                  <a:pt x="14329" y="18103"/>
                  <a:pt x="16003" y="16440"/>
                  <a:pt x="15292" y="14815"/>
                </a:cubicBezTo>
                <a:lnTo>
                  <a:pt x="15134" y="14448"/>
                </a:lnTo>
                <a:cubicBezTo>
                  <a:pt x="14771" y="13617"/>
                  <a:pt x="13863" y="12934"/>
                  <a:pt x="12584" y="12525"/>
                </a:cubicBezTo>
                <a:cubicBezTo>
                  <a:pt x="11305" y="12117"/>
                  <a:pt x="9837" y="12042"/>
                  <a:pt x="8455" y="12321"/>
                </a:cubicBezTo>
                <a:lnTo>
                  <a:pt x="5108" y="12990"/>
                </a:lnTo>
                <a:lnTo>
                  <a:pt x="5108" y="157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B6443CCF-F37E-4461-AE78-8804DD7C7D7D}"/>
              </a:ext>
            </a:extLst>
          </p:cNvPr>
          <p:cNvSpPr/>
          <p:nvPr/>
        </p:nvSpPr>
        <p:spPr>
          <a:xfrm>
            <a:off x="4922187" y="2409001"/>
            <a:ext cx="1628925" cy="1137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1" h="21600" extrusionOk="0">
                <a:moveTo>
                  <a:pt x="15331" y="21600"/>
                </a:moveTo>
                <a:cubicBezTo>
                  <a:pt x="13853" y="21600"/>
                  <a:pt x="12422" y="20818"/>
                  <a:pt x="11299" y="19362"/>
                </a:cubicBezTo>
                <a:lnTo>
                  <a:pt x="11243" y="19281"/>
                </a:lnTo>
                <a:lnTo>
                  <a:pt x="0" y="3067"/>
                </a:lnTo>
                <a:lnTo>
                  <a:pt x="2116" y="0"/>
                </a:lnTo>
                <a:lnTo>
                  <a:pt x="9113" y="10092"/>
                </a:lnTo>
                <a:lnTo>
                  <a:pt x="9588" y="8697"/>
                </a:lnTo>
                <a:cubicBezTo>
                  <a:pt x="10329" y="6519"/>
                  <a:pt x="11681" y="4874"/>
                  <a:pt x="13289" y="4180"/>
                </a:cubicBezTo>
                <a:cubicBezTo>
                  <a:pt x="14897" y="3485"/>
                  <a:pt x="16650" y="3802"/>
                  <a:pt x="18095" y="5036"/>
                </a:cubicBezTo>
                <a:lnTo>
                  <a:pt x="18421" y="5312"/>
                </a:lnTo>
                <a:cubicBezTo>
                  <a:pt x="19810" y="6499"/>
                  <a:pt x="20798" y="8407"/>
                  <a:pt x="21199" y="10665"/>
                </a:cubicBezTo>
                <a:cubicBezTo>
                  <a:pt x="21600" y="12930"/>
                  <a:pt x="21367" y="15283"/>
                  <a:pt x="20547" y="17292"/>
                </a:cubicBezTo>
                <a:cubicBezTo>
                  <a:pt x="19619" y="19557"/>
                  <a:pt x="18057" y="21088"/>
                  <a:pt x="16263" y="21485"/>
                </a:cubicBezTo>
                <a:cubicBezTo>
                  <a:pt x="15951" y="21566"/>
                  <a:pt x="15643" y="21600"/>
                  <a:pt x="15331" y="21600"/>
                </a:cubicBezTo>
                <a:close/>
                <a:moveTo>
                  <a:pt x="13326" y="16173"/>
                </a:moveTo>
                <a:cubicBezTo>
                  <a:pt x="14007" y="17036"/>
                  <a:pt x="14907" y="17413"/>
                  <a:pt x="15806" y="17218"/>
                </a:cubicBezTo>
                <a:cubicBezTo>
                  <a:pt x="16715" y="17016"/>
                  <a:pt x="17503" y="16240"/>
                  <a:pt x="17974" y="15101"/>
                </a:cubicBezTo>
                <a:cubicBezTo>
                  <a:pt x="18388" y="14083"/>
                  <a:pt x="18505" y="12897"/>
                  <a:pt x="18305" y="11751"/>
                </a:cubicBezTo>
                <a:cubicBezTo>
                  <a:pt x="18099" y="10604"/>
                  <a:pt x="17601" y="9647"/>
                  <a:pt x="16902" y="9047"/>
                </a:cubicBezTo>
                <a:lnTo>
                  <a:pt x="16575" y="8771"/>
                </a:lnTo>
                <a:cubicBezTo>
                  <a:pt x="15834" y="8137"/>
                  <a:pt x="14972" y="7982"/>
                  <a:pt x="14147" y="8339"/>
                </a:cubicBezTo>
                <a:cubicBezTo>
                  <a:pt x="13322" y="8697"/>
                  <a:pt x="12660" y="9506"/>
                  <a:pt x="12278" y="10618"/>
                </a:cubicBezTo>
                <a:lnTo>
                  <a:pt x="11355" y="13328"/>
                </a:lnTo>
                <a:lnTo>
                  <a:pt x="13326" y="161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96D6BFE6-B52A-4B35-BCB9-FE91EAE677CE}"/>
              </a:ext>
            </a:extLst>
          </p:cNvPr>
          <p:cNvSpPr/>
          <p:nvPr/>
        </p:nvSpPr>
        <p:spPr>
          <a:xfrm>
            <a:off x="4105791" y="1663594"/>
            <a:ext cx="1651257" cy="922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231" extrusionOk="0">
                <a:moveTo>
                  <a:pt x="5" y="21231"/>
                </a:moveTo>
                <a:lnTo>
                  <a:pt x="0" y="15988"/>
                </a:lnTo>
                <a:lnTo>
                  <a:pt x="9726" y="15964"/>
                </a:lnTo>
                <a:lnTo>
                  <a:pt x="9387" y="14175"/>
                </a:lnTo>
                <a:cubicBezTo>
                  <a:pt x="8855" y="11391"/>
                  <a:pt x="9002" y="8312"/>
                  <a:pt x="9791" y="5723"/>
                </a:cubicBezTo>
                <a:cubicBezTo>
                  <a:pt x="10575" y="3134"/>
                  <a:pt x="11947" y="1232"/>
                  <a:pt x="13548" y="505"/>
                </a:cubicBezTo>
                <a:lnTo>
                  <a:pt x="13911" y="341"/>
                </a:lnTo>
                <a:cubicBezTo>
                  <a:pt x="15448" y="-369"/>
                  <a:pt x="17053" y="39"/>
                  <a:pt x="18421" y="1485"/>
                </a:cubicBezTo>
                <a:cubicBezTo>
                  <a:pt x="19788" y="2930"/>
                  <a:pt x="20760" y="5233"/>
                  <a:pt x="21155" y="7969"/>
                </a:cubicBezTo>
                <a:cubicBezTo>
                  <a:pt x="21600" y="11056"/>
                  <a:pt x="21247" y="14298"/>
                  <a:pt x="20192" y="16870"/>
                </a:cubicBezTo>
                <a:cubicBezTo>
                  <a:pt x="19132" y="19443"/>
                  <a:pt x="17498" y="21019"/>
                  <a:pt x="15714" y="21190"/>
                </a:cubicBezTo>
                <a:lnTo>
                  <a:pt x="15636" y="21190"/>
                </a:lnTo>
                <a:lnTo>
                  <a:pt x="5" y="21231"/>
                </a:lnTo>
                <a:close/>
                <a:moveTo>
                  <a:pt x="15393" y="5249"/>
                </a:moveTo>
                <a:cubicBezTo>
                  <a:pt x="15140" y="5249"/>
                  <a:pt x="14888" y="5307"/>
                  <a:pt x="14640" y="5421"/>
                </a:cubicBezTo>
                <a:lnTo>
                  <a:pt x="14278" y="5584"/>
                </a:lnTo>
                <a:cubicBezTo>
                  <a:pt x="13456" y="5960"/>
                  <a:pt x="12782" y="6899"/>
                  <a:pt x="12378" y="8222"/>
                </a:cubicBezTo>
                <a:cubicBezTo>
                  <a:pt x="11974" y="9545"/>
                  <a:pt x="11901" y="11064"/>
                  <a:pt x="12176" y="12493"/>
                </a:cubicBezTo>
                <a:lnTo>
                  <a:pt x="12837" y="15956"/>
                </a:lnTo>
                <a:lnTo>
                  <a:pt x="15585" y="15947"/>
                </a:lnTo>
                <a:cubicBezTo>
                  <a:pt x="16475" y="15841"/>
                  <a:pt x="17287" y="15049"/>
                  <a:pt x="17815" y="13767"/>
                </a:cubicBezTo>
                <a:cubicBezTo>
                  <a:pt x="18352" y="12469"/>
                  <a:pt x="18526" y="10827"/>
                  <a:pt x="18301" y="9267"/>
                </a:cubicBezTo>
                <a:cubicBezTo>
                  <a:pt x="18099" y="7879"/>
                  <a:pt x="17608" y="6719"/>
                  <a:pt x="16920" y="5993"/>
                </a:cubicBezTo>
                <a:cubicBezTo>
                  <a:pt x="16448" y="5503"/>
                  <a:pt x="15925" y="5249"/>
                  <a:pt x="15393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A92AC8B-5B50-4A56-A02A-E967B6C34308}"/>
              </a:ext>
            </a:extLst>
          </p:cNvPr>
          <p:cNvSpPr/>
          <p:nvPr/>
        </p:nvSpPr>
        <p:spPr>
          <a:xfrm>
            <a:off x="3597741" y="1599373"/>
            <a:ext cx="935942" cy="1582207"/>
          </a:xfrm>
          <a:custGeom>
            <a:avLst/>
            <a:gdLst>
              <a:gd name="connsiteX0" fmla="*/ 564589 w 1110421"/>
              <a:gd name="connsiteY0" fmla="*/ 270277 h 1877164"/>
              <a:gd name="connsiteX1" fmla="*/ 326241 w 1110421"/>
              <a:gd name="connsiteY1" fmla="*/ 405866 h 1877164"/>
              <a:gd name="connsiteX2" fmla="*/ 308942 w 1110421"/>
              <a:gd name="connsiteY2" fmla="*/ 435382 h 1877164"/>
              <a:gd name="connsiteX3" fmla="*/ 282009 w 1110421"/>
              <a:gd name="connsiteY3" fmla="*/ 654795 h 1877164"/>
              <a:gd name="connsiteX4" fmla="*/ 424337 w 1110421"/>
              <a:gd name="connsiteY4" fmla="*/ 823714 h 1877164"/>
              <a:gd name="connsiteX5" fmla="*/ 593651 w 1110421"/>
              <a:gd name="connsiteY5" fmla="*/ 907083 h 1877164"/>
              <a:gd name="connsiteX6" fmla="*/ 771800 w 1110421"/>
              <a:gd name="connsiteY6" fmla="*/ 728538 h 1877164"/>
              <a:gd name="connsiteX7" fmla="*/ 837056 w 1110421"/>
              <a:gd name="connsiteY7" fmla="*/ 504493 h 1877164"/>
              <a:gd name="connsiteX8" fmla="*/ 704841 w 1110421"/>
              <a:gd name="connsiteY8" fmla="*/ 308602 h 1877164"/>
              <a:gd name="connsiteX9" fmla="*/ 564589 w 1110421"/>
              <a:gd name="connsiteY9" fmla="*/ 270277 h 1877164"/>
              <a:gd name="connsiteX10" fmla="*/ 531603 w 1110421"/>
              <a:gd name="connsiteY10" fmla="*/ 992 h 1877164"/>
              <a:gd name="connsiteX11" fmla="*/ 842112 w 1110421"/>
              <a:gd name="connsiteY11" fmla="*/ 76202 h 1877164"/>
              <a:gd name="connsiteX12" fmla="*/ 1104040 w 1110421"/>
              <a:gd name="connsiteY12" fmla="*/ 463626 h 1877164"/>
              <a:gd name="connsiteX13" fmla="*/ 970548 w 1110421"/>
              <a:gd name="connsiteY13" fmla="*/ 911715 h 1877164"/>
              <a:gd name="connsiteX14" fmla="*/ 965491 w 1110421"/>
              <a:gd name="connsiteY14" fmla="*/ 916710 h 1877164"/>
              <a:gd name="connsiteX15" fmla="*/ 7982 w 1110421"/>
              <a:gd name="connsiteY15" fmla="*/ 1877164 h 1877164"/>
              <a:gd name="connsiteX16" fmla="*/ 7982 w 1110421"/>
              <a:gd name="connsiteY16" fmla="*/ 1494372 h 1877164"/>
              <a:gd name="connsiteX17" fmla="*/ 391922 w 1110421"/>
              <a:gd name="connsiteY17" fmla="*/ 1109241 h 1877164"/>
              <a:gd name="connsiteX18" fmla="*/ 304737 w 1110421"/>
              <a:gd name="connsiteY18" fmla="*/ 1066285 h 1877164"/>
              <a:gd name="connsiteX19" fmla="*/ 22583 w 1110421"/>
              <a:gd name="connsiteY19" fmla="*/ 731898 h 1877164"/>
              <a:gd name="connsiteX20" fmla="*/ 76076 w 1110421"/>
              <a:gd name="connsiteY20" fmla="*/ 297704 h 1877164"/>
              <a:gd name="connsiteX21" fmla="*/ 93321 w 1110421"/>
              <a:gd name="connsiteY21" fmla="*/ 268188 h 1877164"/>
              <a:gd name="connsiteX22" fmla="*/ 531603 w 1110421"/>
              <a:gd name="connsiteY22" fmla="*/ 992 h 187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0421" h="1877164">
                <a:moveTo>
                  <a:pt x="564589" y="270277"/>
                </a:moveTo>
                <a:cubicBezTo>
                  <a:pt x="470272" y="270277"/>
                  <a:pt x="378030" y="318773"/>
                  <a:pt x="326241" y="405866"/>
                </a:cubicBezTo>
                <a:lnTo>
                  <a:pt x="308942" y="435382"/>
                </a:lnTo>
                <a:cubicBezTo>
                  <a:pt x="269342" y="502314"/>
                  <a:pt x="259708" y="580234"/>
                  <a:pt x="282009" y="654795"/>
                </a:cubicBezTo>
                <a:cubicBezTo>
                  <a:pt x="304311" y="729355"/>
                  <a:pt x="354877" y="789112"/>
                  <a:pt x="424337" y="823714"/>
                </a:cubicBezTo>
                <a:lnTo>
                  <a:pt x="593651" y="907083"/>
                </a:lnTo>
                <a:lnTo>
                  <a:pt x="771800" y="728538"/>
                </a:lnTo>
                <a:cubicBezTo>
                  <a:pt x="825665" y="667055"/>
                  <a:pt x="849245" y="585320"/>
                  <a:pt x="837056" y="504493"/>
                </a:cubicBezTo>
                <a:cubicBezTo>
                  <a:pt x="824441" y="422304"/>
                  <a:pt x="776005" y="351195"/>
                  <a:pt x="704841" y="308602"/>
                </a:cubicBezTo>
                <a:cubicBezTo>
                  <a:pt x="660610" y="282901"/>
                  <a:pt x="612174" y="270277"/>
                  <a:pt x="564589" y="270277"/>
                </a:cubicBezTo>
                <a:close/>
                <a:moveTo>
                  <a:pt x="531603" y="992"/>
                </a:moveTo>
                <a:cubicBezTo>
                  <a:pt x="636764" y="-5346"/>
                  <a:pt x="744828" y="18545"/>
                  <a:pt x="842112" y="76202"/>
                </a:cubicBezTo>
                <a:cubicBezTo>
                  <a:pt x="983588" y="159935"/>
                  <a:pt x="1079183" y="301064"/>
                  <a:pt x="1104040" y="463626"/>
                </a:cubicBezTo>
                <a:cubicBezTo>
                  <a:pt x="1128897" y="626187"/>
                  <a:pt x="1080461" y="789567"/>
                  <a:pt x="970548" y="911715"/>
                </a:cubicBezTo>
                <a:lnTo>
                  <a:pt x="965491" y="916710"/>
                </a:lnTo>
                <a:lnTo>
                  <a:pt x="7982" y="1877164"/>
                </a:lnTo>
                <a:lnTo>
                  <a:pt x="7982" y="1494372"/>
                </a:lnTo>
                <a:lnTo>
                  <a:pt x="391922" y="1109241"/>
                </a:lnTo>
                <a:lnTo>
                  <a:pt x="304737" y="1066285"/>
                </a:lnTo>
                <a:cubicBezTo>
                  <a:pt x="168690" y="999262"/>
                  <a:pt x="65963" y="877205"/>
                  <a:pt x="22583" y="731898"/>
                </a:cubicBezTo>
                <a:cubicBezTo>
                  <a:pt x="-20797" y="586591"/>
                  <a:pt x="-997" y="428207"/>
                  <a:pt x="76076" y="297704"/>
                </a:cubicBezTo>
                <a:lnTo>
                  <a:pt x="93321" y="268188"/>
                </a:lnTo>
                <a:cubicBezTo>
                  <a:pt x="189129" y="106081"/>
                  <a:pt x="356335" y="11554"/>
                  <a:pt x="531603" y="99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 noProof="1">
              <a:solidFill>
                <a:srgbClr val="FFFFFF"/>
              </a:solidFill>
            </a:endParaRP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2067FCC5-804A-41A3-AA5C-8FB23E74C0DE}"/>
              </a:ext>
            </a:extLst>
          </p:cNvPr>
          <p:cNvSpPr/>
          <p:nvPr/>
        </p:nvSpPr>
        <p:spPr>
          <a:xfrm>
            <a:off x="3750835" y="2728459"/>
            <a:ext cx="1686034" cy="168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6" y="0"/>
                </a:moveTo>
                <a:lnTo>
                  <a:pt x="7189" y="0"/>
                </a:lnTo>
                <a:cubicBezTo>
                  <a:pt x="6635" y="0"/>
                  <a:pt x="6103" y="218"/>
                  <a:pt x="5712" y="614"/>
                </a:cubicBezTo>
                <a:lnTo>
                  <a:pt x="609" y="5715"/>
                </a:lnTo>
                <a:cubicBezTo>
                  <a:pt x="218" y="6106"/>
                  <a:pt x="0" y="6638"/>
                  <a:pt x="0" y="7192"/>
                </a:cubicBezTo>
                <a:lnTo>
                  <a:pt x="0" y="14408"/>
                </a:lnTo>
                <a:cubicBezTo>
                  <a:pt x="0" y="14962"/>
                  <a:pt x="218" y="15494"/>
                  <a:pt x="609" y="15885"/>
                </a:cubicBezTo>
                <a:lnTo>
                  <a:pt x="5712" y="20986"/>
                </a:lnTo>
                <a:cubicBezTo>
                  <a:pt x="6103" y="21377"/>
                  <a:pt x="6635" y="21600"/>
                  <a:pt x="7189" y="21600"/>
                </a:cubicBezTo>
                <a:lnTo>
                  <a:pt x="14406" y="21600"/>
                </a:lnTo>
                <a:cubicBezTo>
                  <a:pt x="14961" y="21600"/>
                  <a:pt x="15493" y="21382"/>
                  <a:pt x="15884" y="20986"/>
                </a:cubicBezTo>
                <a:lnTo>
                  <a:pt x="20986" y="15885"/>
                </a:lnTo>
                <a:cubicBezTo>
                  <a:pt x="21377" y="15494"/>
                  <a:pt x="21600" y="14962"/>
                  <a:pt x="21600" y="14408"/>
                </a:cubicBezTo>
                <a:lnTo>
                  <a:pt x="21600" y="7192"/>
                </a:lnTo>
                <a:cubicBezTo>
                  <a:pt x="21600" y="6638"/>
                  <a:pt x="21382" y="6106"/>
                  <a:pt x="20986" y="5715"/>
                </a:cubicBezTo>
                <a:lnTo>
                  <a:pt x="15884" y="614"/>
                </a:lnTo>
                <a:cubicBezTo>
                  <a:pt x="15488" y="218"/>
                  <a:pt x="14956" y="0"/>
                  <a:pt x="1440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188999" tIns="28575" rIns="188999" bIns="28575" anchor="ctr"/>
          <a:lstStyle/>
          <a:p>
            <a:pPr algn="ctr"/>
            <a:r>
              <a:rPr lang="en-US" sz="21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pic>
        <p:nvPicPr>
          <p:cNvPr id="65" name="Graphic 64" descr="Hourglass">
            <a:extLst>
              <a:ext uri="{FF2B5EF4-FFF2-40B4-BE49-F238E27FC236}">
                <a16:creationId xmlns:a16="http://schemas.microsoft.com/office/drawing/2014/main" id="{22DFB890-5A73-49AC-8A57-D5EEA5728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8562" y="2691068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Stopwatch">
            <a:extLst>
              <a:ext uri="{FF2B5EF4-FFF2-40B4-BE49-F238E27FC236}">
                <a16:creationId xmlns:a16="http://schemas.microsoft.com/office/drawing/2014/main" id="{A821D13F-BDC1-47F8-B68B-A64DE91371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8333" y="1912280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66" descr="Magnifying glass">
            <a:extLst>
              <a:ext uri="{FF2B5EF4-FFF2-40B4-BE49-F238E27FC236}">
                <a16:creationId xmlns:a16="http://schemas.microsoft.com/office/drawing/2014/main" id="{79575173-E077-4409-803D-9D82C8B251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4783" y="3907957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AC2DD96B-23D6-4591-81E3-A5C67382BAF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08470" y="1949599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36FBBC57-DD00-4328-A85D-1A67600EF17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00961" y="2915840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69" descr="Suitcase">
            <a:extLst>
              <a:ext uri="{FF2B5EF4-FFF2-40B4-BE49-F238E27FC236}">
                <a16:creationId xmlns:a16="http://schemas.microsoft.com/office/drawing/2014/main" id="{4A270768-C354-45A8-BE32-192DB64DD70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9483" y="4915436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Crown">
            <a:extLst>
              <a:ext uri="{FF2B5EF4-FFF2-40B4-BE49-F238E27FC236}">
                <a16:creationId xmlns:a16="http://schemas.microsoft.com/office/drawing/2014/main" id="{AE59E442-9F48-4838-BE5E-D0509769A30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52791" y="4103739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Paperclip">
            <a:extLst>
              <a:ext uri="{FF2B5EF4-FFF2-40B4-BE49-F238E27FC236}">
                <a16:creationId xmlns:a16="http://schemas.microsoft.com/office/drawing/2014/main" id="{B6D667A1-8C77-469D-B708-7BC1F4F93A6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12187" y="4861455"/>
            <a:ext cx="336979" cy="336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179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485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Octagon Loop Cycle – Slide Template</vt:lpstr>
      <vt:lpstr>Octagon Loop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Octagon Loop Cycle</dc:title>
  <dc:creator>PresentationGO.com</dc:creator>
  <dc:description>© Copyright PresentationGO.com</dc:description>
  <dcterms:created xsi:type="dcterms:W3CDTF">2014-11-26T05:14:11Z</dcterms:created>
  <dcterms:modified xsi:type="dcterms:W3CDTF">2021-01-26T22:49:07Z</dcterms:modified>
  <cp:category>Charts &amp; Diagrams</cp:category>
</cp:coreProperties>
</file>