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2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 Cycle Diagram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0F519E-6B49-4365-9C72-DC1F830980EF}"/>
              </a:ext>
            </a:extLst>
          </p:cNvPr>
          <p:cNvGrpSpPr/>
          <p:nvPr/>
        </p:nvGrpSpPr>
        <p:grpSpPr>
          <a:xfrm>
            <a:off x="8927481" y="3761830"/>
            <a:ext cx="2926080" cy="920821"/>
            <a:chOff x="8921977" y="1466725"/>
            <a:chExt cx="2926080" cy="92082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B751E0B-C587-4F4A-90AB-F19FAFD030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C3EE4C-9217-4106-8A43-B5025D71C31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9E9D3AA-F79A-4BF0-863D-089366FF3788}"/>
              </a:ext>
            </a:extLst>
          </p:cNvPr>
          <p:cNvGrpSpPr/>
          <p:nvPr/>
        </p:nvGrpSpPr>
        <p:grpSpPr>
          <a:xfrm>
            <a:off x="8927481" y="5021670"/>
            <a:ext cx="2926080" cy="920821"/>
            <a:chOff x="8921977" y="4073386"/>
            <a:chExt cx="2926080" cy="92082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5CD19D-32EC-47A0-87D1-B118891F017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BD35B88-5479-4E45-9B2A-F2D40AC61F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AD2B6D-B204-49C6-937D-212664B96A2A}"/>
              </a:ext>
            </a:extLst>
          </p:cNvPr>
          <p:cNvGrpSpPr/>
          <p:nvPr/>
        </p:nvGrpSpPr>
        <p:grpSpPr>
          <a:xfrm>
            <a:off x="338440" y="2501990"/>
            <a:ext cx="2926080" cy="920821"/>
            <a:chOff x="332936" y="2627766"/>
            <a:chExt cx="2926080" cy="92082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7AC3F4-BC52-43D4-B155-7D8306834D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74817D3-CF1B-4D78-8F6A-FD4D89C00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F823DE-70BB-4627-B001-4F11DE8A7E33}"/>
              </a:ext>
            </a:extLst>
          </p:cNvPr>
          <p:cNvGrpSpPr/>
          <p:nvPr/>
        </p:nvGrpSpPr>
        <p:grpSpPr>
          <a:xfrm>
            <a:off x="338440" y="5021670"/>
            <a:ext cx="2926080" cy="920821"/>
            <a:chOff x="332936" y="4652338"/>
            <a:chExt cx="2926080" cy="92082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EFFDA1-1BCF-4D60-A75B-C5E1F5E4BBD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D428AD6-360A-468F-B6FC-88A9FA0B62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081C0B-748F-458C-B763-ED5772E63B01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AB7F9D-BB76-41B3-B641-7F1FCA6900E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E48030-3152-447D-AD13-4A7281CCE04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5D0A12E-F257-4DA8-99BD-C662CF28979C}"/>
              </a:ext>
            </a:extLst>
          </p:cNvPr>
          <p:cNvGrpSpPr/>
          <p:nvPr/>
        </p:nvGrpSpPr>
        <p:grpSpPr>
          <a:xfrm>
            <a:off x="338440" y="1242150"/>
            <a:ext cx="2926080" cy="920821"/>
            <a:chOff x="332936" y="2627766"/>
            <a:chExt cx="2926080" cy="92082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4170953-2A80-4C84-9B08-EBBF03B8ED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653F3AE-7EDE-4F1A-A7EB-91EBF53D19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22C6FB2-C32D-4984-A4D1-3432CE48AB71}"/>
              </a:ext>
            </a:extLst>
          </p:cNvPr>
          <p:cNvGrpSpPr/>
          <p:nvPr/>
        </p:nvGrpSpPr>
        <p:grpSpPr>
          <a:xfrm>
            <a:off x="338440" y="3761830"/>
            <a:ext cx="2926080" cy="920821"/>
            <a:chOff x="332936" y="2627766"/>
            <a:chExt cx="2926080" cy="9208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3CD430-9AAF-4294-9097-FBDDB14E47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A23F7F-5C5E-4377-896F-8667D4166A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9EA8D5B-D4BB-49BE-A055-2F1EC88B94FC}"/>
              </a:ext>
            </a:extLst>
          </p:cNvPr>
          <p:cNvGrpSpPr/>
          <p:nvPr/>
        </p:nvGrpSpPr>
        <p:grpSpPr>
          <a:xfrm>
            <a:off x="8927481" y="2501990"/>
            <a:ext cx="2926080" cy="920821"/>
            <a:chOff x="8921977" y="1466725"/>
            <a:chExt cx="2926080" cy="92082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680DB7-43E6-417F-8C31-20356B74E4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48CC8A-9A3C-4AFB-879F-8D0D80A891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BF530192-5F3F-414C-9D09-91BDD2206DB7}"/>
              </a:ext>
            </a:extLst>
          </p:cNvPr>
          <p:cNvSpPr/>
          <p:nvPr/>
        </p:nvSpPr>
        <p:spPr>
          <a:xfrm>
            <a:off x="3917955" y="1270080"/>
            <a:ext cx="4343501" cy="4330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61" extrusionOk="0">
                <a:moveTo>
                  <a:pt x="21460" y="18699"/>
                </a:moveTo>
                <a:cubicBezTo>
                  <a:pt x="21419" y="17339"/>
                  <a:pt x="20232" y="16153"/>
                  <a:pt x="18876" y="16117"/>
                </a:cubicBezTo>
                <a:cubicBezTo>
                  <a:pt x="18565" y="16109"/>
                  <a:pt x="18267" y="16153"/>
                  <a:pt x="17992" y="16242"/>
                </a:cubicBezTo>
                <a:cubicBezTo>
                  <a:pt x="17584" y="16372"/>
                  <a:pt x="17136" y="16258"/>
                  <a:pt x="16834" y="15955"/>
                </a:cubicBezTo>
                <a:lnTo>
                  <a:pt x="16725" y="15845"/>
                </a:lnTo>
                <a:cubicBezTo>
                  <a:pt x="16341" y="15461"/>
                  <a:pt x="16285" y="14866"/>
                  <a:pt x="16575" y="14412"/>
                </a:cubicBezTo>
                <a:cubicBezTo>
                  <a:pt x="17257" y="13340"/>
                  <a:pt x="17649" y="12065"/>
                  <a:pt x="17649" y="10700"/>
                </a:cubicBezTo>
                <a:cubicBezTo>
                  <a:pt x="17649" y="9458"/>
                  <a:pt x="17322" y="8296"/>
                  <a:pt x="16753" y="7288"/>
                </a:cubicBezTo>
                <a:cubicBezTo>
                  <a:pt x="16499" y="6835"/>
                  <a:pt x="16575" y="6268"/>
                  <a:pt x="16943" y="5900"/>
                </a:cubicBezTo>
                <a:lnTo>
                  <a:pt x="17233" y="5608"/>
                </a:lnTo>
                <a:cubicBezTo>
                  <a:pt x="17504" y="5337"/>
                  <a:pt x="17891" y="5215"/>
                  <a:pt x="18271" y="5288"/>
                </a:cubicBezTo>
                <a:cubicBezTo>
                  <a:pt x="18452" y="5325"/>
                  <a:pt x="18638" y="5345"/>
                  <a:pt x="18832" y="5341"/>
                </a:cubicBezTo>
                <a:cubicBezTo>
                  <a:pt x="20253" y="5325"/>
                  <a:pt x="21423" y="4171"/>
                  <a:pt x="21464" y="2746"/>
                </a:cubicBezTo>
                <a:cubicBezTo>
                  <a:pt x="21508" y="1208"/>
                  <a:pt x="20249" y="-51"/>
                  <a:pt x="18711" y="2"/>
                </a:cubicBezTo>
                <a:cubicBezTo>
                  <a:pt x="17374" y="46"/>
                  <a:pt x="16196" y="1216"/>
                  <a:pt x="16139" y="2556"/>
                </a:cubicBezTo>
                <a:cubicBezTo>
                  <a:pt x="16123" y="2904"/>
                  <a:pt x="16176" y="3236"/>
                  <a:pt x="16285" y="3548"/>
                </a:cubicBezTo>
                <a:cubicBezTo>
                  <a:pt x="16430" y="3965"/>
                  <a:pt x="16317" y="4426"/>
                  <a:pt x="16006" y="4738"/>
                </a:cubicBezTo>
                <a:lnTo>
                  <a:pt x="15986" y="4758"/>
                </a:lnTo>
                <a:cubicBezTo>
                  <a:pt x="15594" y="5151"/>
                  <a:pt x="14985" y="5203"/>
                  <a:pt x="14525" y="4900"/>
                </a:cubicBezTo>
                <a:cubicBezTo>
                  <a:pt x="13435" y="4183"/>
                  <a:pt x="12131" y="3762"/>
                  <a:pt x="10730" y="3762"/>
                </a:cubicBezTo>
                <a:cubicBezTo>
                  <a:pt x="9338" y="3762"/>
                  <a:pt x="8038" y="4175"/>
                  <a:pt x="6952" y="4888"/>
                </a:cubicBezTo>
                <a:cubicBezTo>
                  <a:pt x="6492" y="5187"/>
                  <a:pt x="5886" y="5134"/>
                  <a:pt x="5495" y="4742"/>
                </a:cubicBezTo>
                <a:lnTo>
                  <a:pt x="5462" y="4709"/>
                </a:lnTo>
                <a:cubicBezTo>
                  <a:pt x="5152" y="4398"/>
                  <a:pt x="5043" y="3940"/>
                  <a:pt x="5184" y="3527"/>
                </a:cubicBezTo>
                <a:cubicBezTo>
                  <a:pt x="5289" y="3220"/>
                  <a:pt x="5337" y="2888"/>
                  <a:pt x="5321" y="2544"/>
                </a:cubicBezTo>
                <a:cubicBezTo>
                  <a:pt x="5257" y="1208"/>
                  <a:pt x="4082" y="46"/>
                  <a:pt x="2750" y="2"/>
                </a:cubicBezTo>
                <a:cubicBezTo>
                  <a:pt x="1212" y="-47"/>
                  <a:pt x="-44" y="1208"/>
                  <a:pt x="1" y="2746"/>
                </a:cubicBezTo>
                <a:cubicBezTo>
                  <a:pt x="41" y="4147"/>
                  <a:pt x="1171" y="5288"/>
                  <a:pt x="2568" y="5337"/>
                </a:cubicBezTo>
                <a:cubicBezTo>
                  <a:pt x="2790" y="5345"/>
                  <a:pt x="3008" y="5325"/>
                  <a:pt x="3214" y="5280"/>
                </a:cubicBezTo>
                <a:cubicBezTo>
                  <a:pt x="3593" y="5199"/>
                  <a:pt x="3985" y="5321"/>
                  <a:pt x="4259" y="5596"/>
                </a:cubicBezTo>
                <a:lnTo>
                  <a:pt x="4534" y="5871"/>
                </a:lnTo>
                <a:cubicBezTo>
                  <a:pt x="4901" y="6240"/>
                  <a:pt x="4978" y="6810"/>
                  <a:pt x="4720" y="7264"/>
                </a:cubicBezTo>
                <a:cubicBezTo>
                  <a:pt x="4142" y="8276"/>
                  <a:pt x="3815" y="9450"/>
                  <a:pt x="3815" y="10696"/>
                </a:cubicBezTo>
                <a:cubicBezTo>
                  <a:pt x="3815" y="12024"/>
                  <a:pt x="4187" y="13263"/>
                  <a:pt x="4833" y="14315"/>
                </a:cubicBezTo>
                <a:cubicBezTo>
                  <a:pt x="5111" y="14769"/>
                  <a:pt x="5039" y="15360"/>
                  <a:pt x="4663" y="15736"/>
                </a:cubicBezTo>
                <a:lnTo>
                  <a:pt x="4490" y="15910"/>
                </a:lnTo>
                <a:cubicBezTo>
                  <a:pt x="4199" y="16202"/>
                  <a:pt x="3771" y="16319"/>
                  <a:pt x="3371" y="16210"/>
                </a:cubicBezTo>
                <a:cubicBezTo>
                  <a:pt x="3101" y="16137"/>
                  <a:pt x="2810" y="16104"/>
                  <a:pt x="2512" y="16121"/>
                </a:cubicBezTo>
                <a:cubicBezTo>
                  <a:pt x="1176" y="16198"/>
                  <a:pt x="94" y="17274"/>
                  <a:pt x="9" y="18614"/>
                </a:cubicBezTo>
                <a:cubicBezTo>
                  <a:pt x="-92" y="20225"/>
                  <a:pt x="1232" y="21549"/>
                  <a:pt x="2839" y="21452"/>
                </a:cubicBezTo>
                <a:cubicBezTo>
                  <a:pt x="4175" y="21367"/>
                  <a:pt x="5248" y="20282"/>
                  <a:pt x="5325" y="18942"/>
                </a:cubicBezTo>
                <a:cubicBezTo>
                  <a:pt x="5341" y="18643"/>
                  <a:pt x="5309" y="18351"/>
                  <a:pt x="5236" y="18080"/>
                </a:cubicBezTo>
                <a:cubicBezTo>
                  <a:pt x="5127" y="17679"/>
                  <a:pt x="5244" y="17254"/>
                  <a:pt x="5535" y="16959"/>
                </a:cubicBezTo>
                <a:lnTo>
                  <a:pt x="5709" y="16785"/>
                </a:lnTo>
                <a:cubicBezTo>
                  <a:pt x="6084" y="16408"/>
                  <a:pt x="6669" y="16335"/>
                  <a:pt x="7125" y="16615"/>
                </a:cubicBezTo>
                <a:cubicBezTo>
                  <a:pt x="8175" y="17262"/>
                  <a:pt x="9410" y="17635"/>
                  <a:pt x="10734" y="17635"/>
                </a:cubicBezTo>
                <a:cubicBezTo>
                  <a:pt x="12014" y="17635"/>
                  <a:pt x="13213" y="17286"/>
                  <a:pt x="14242" y="16679"/>
                </a:cubicBezTo>
                <a:cubicBezTo>
                  <a:pt x="14694" y="16412"/>
                  <a:pt x="15271" y="16489"/>
                  <a:pt x="15643" y="16861"/>
                </a:cubicBezTo>
                <a:lnTo>
                  <a:pt x="15897" y="17116"/>
                </a:lnTo>
                <a:cubicBezTo>
                  <a:pt x="16176" y="17396"/>
                  <a:pt x="16297" y="17801"/>
                  <a:pt x="16208" y="18189"/>
                </a:cubicBezTo>
                <a:cubicBezTo>
                  <a:pt x="16159" y="18400"/>
                  <a:pt x="16135" y="18618"/>
                  <a:pt x="16139" y="18845"/>
                </a:cubicBezTo>
                <a:cubicBezTo>
                  <a:pt x="16168" y="20258"/>
                  <a:pt x="17306" y="21415"/>
                  <a:pt x="18715" y="21460"/>
                </a:cubicBezTo>
                <a:cubicBezTo>
                  <a:pt x="20249" y="21500"/>
                  <a:pt x="21508" y="20242"/>
                  <a:pt x="21460" y="18699"/>
                </a:cubicBezTo>
                <a:close/>
                <a:moveTo>
                  <a:pt x="18755" y="544"/>
                </a:moveTo>
                <a:cubicBezTo>
                  <a:pt x="19909" y="544"/>
                  <a:pt x="20846" y="1483"/>
                  <a:pt x="20846" y="2641"/>
                </a:cubicBezTo>
                <a:cubicBezTo>
                  <a:pt x="20846" y="3799"/>
                  <a:pt x="19909" y="4738"/>
                  <a:pt x="18755" y="4738"/>
                </a:cubicBezTo>
                <a:cubicBezTo>
                  <a:pt x="17601" y="4738"/>
                  <a:pt x="16664" y="3799"/>
                  <a:pt x="16664" y="2641"/>
                </a:cubicBezTo>
                <a:cubicBezTo>
                  <a:pt x="16664" y="1483"/>
                  <a:pt x="17601" y="544"/>
                  <a:pt x="18755" y="544"/>
                </a:cubicBezTo>
                <a:close/>
                <a:moveTo>
                  <a:pt x="2625" y="4738"/>
                </a:moveTo>
                <a:cubicBezTo>
                  <a:pt x="1470" y="4738"/>
                  <a:pt x="534" y="3799"/>
                  <a:pt x="534" y="2641"/>
                </a:cubicBezTo>
                <a:cubicBezTo>
                  <a:pt x="534" y="1483"/>
                  <a:pt x="1470" y="544"/>
                  <a:pt x="2625" y="544"/>
                </a:cubicBezTo>
                <a:cubicBezTo>
                  <a:pt x="3779" y="544"/>
                  <a:pt x="4716" y="1483"/>
                  <a:pt x="4716" y="2641"/>
                </a:cubicBezTo>
                <a:cubicBezTo>
                  <a:pt x="4716" y="3799"/>
                  <a:pt x="3779" y="4738"/>
                  <a:pt x="2625" y="4738"/>
                </a:cubicBezTo>
                <a:close/>
                <a:moveTo>
                  <a:pt x="2625" y="20889"/>
                </a:moveTo>
                <a:cubicBezTo>
                  <a:pt x="1470" y="20889"/>
                  <a:pt x="534" y="19950"/>
                  <a:pt x="534" y="18792"/>
                </a:cubicBezTo>
                <a:cubicBezTo>
                  <a:pt x="534" y="17635"/>
                  <a:pt x="1470" y="16695"/>
                  <a:pt x="2625" y="16695"/>
                </a:cubicBezTo>
                <a:cubicBezTo>
                  <a:pt x="3779" y="16695"/>
                  <a:pt x="4716" y="17635"/>
                  <a:pt x="4716" y="18792"/>
                </a:cubicBezTo>
                <a:cubicBezTo>
                  <a:pt x="4716" y="19950"/>
                  <a:pt x="3779" y="20889"/>
                  <a:pt x="2625" y="20889"/>
                </a:cubicBezTo>
                <a:close/>
                <a:moveTo>
                  <a:pt x="18755" y="20889"/>
                </a:moveTo>
                <a:cubicBezTo>
                  <a:pt x="17601" y="20889"/>
                  <a:pt x="16664" y="19950"/>
                  <a:pt x="16664" y="18792"/>
                </a:cubicBezTo>
                <a:cubicBezTo>
                  <a:pt x="16664" y="17635"/>
                  <a:pt x="17601" y="16695"/>
                  <a:pt x="18755" y="16695"/>
                </a:cubicBezTo>
                <a:cubicBezTo>
                  <a:pt x="19909" y="16695"/>
                  <a:pt x="20846" y="17635"/>
                  <a:pt x="20846" y="18792"/>
                </a:cubicBezTo>
                <a:cubicBezTo>
                  <a:pt x="20846" y="19950"/>
                  <a:pt x="19909" y="20889"/>
                  <a:pt x="18755" y="208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6" name="Graphic 21" descr="Trophy">
            <a:extLst>
              <a:ext uri="{FF2B5EF4-FFF2-40B4-BE49-F238E27FC236}">
                <a16:creationId xmlns:a16="http://schemas.microsoft.com/office/drawing/2014/main" id="{96B5F65B-43EF-45E0-9B49-4957E1649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7722" y="2750695"/>
            <a:ext cx="1356556" cy="1356556"/>
          </a:xfrm>
          <a:prstGeom prst="rect">
            <a:avLst/>
          </a:prstGeom>
        </p:spPr>
      </p:pic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9872EA4-4EDC-4ACA-8D9C-8F95BB602283}"/>
              </a:ext>
            </a:extLst>
          </p:cNvPr>
          <p:cNvSpPr/>
          <p:nvPr/>
        </p:nvSpPr>
        <p:spPr>
          <a:xfrm>
            <a:off x="4689931" y="2029191"/>
            <a:ext cx="2799347" cy="2799348"/>
          </a:xfrm>
          <a:custGeom>
            <a:avLst/>
            <a:gdLst>
              <a:gd name="connsiteX0" fmla="*/ 1399269 w 2799347"/>
              <a:gd name="connsiteY0" fmla="*/ 0 h 2799348"/>
              <a:gd name="connsiteX1" fmla="*/ 1607841 w 2799347"/>
              <a:gd name="connsiteY1" fmla="*/ 15534 h 2799348"/>
              <a:gd name="connsiteX2" fmla="*/ 1721128 w 2799347"/>
              <a:gd name="connsiteY2" fmla="*/ 41168 h 2799348"/>
              <a:gd name="connsiteX3" fmla="*/ 1702794 w 2799347"/>
              <a:gd name="connsiteY3" fmla="*/ 52715 h 2799348"/>
              <a:gd name="connsiteX4" fmla="*/ 1580385 w 2799347"/>
              <a:gd name="connsiteY4" fmla="*/ 254515 h 2799348"/>
              <a:gd name="connsiteX5" fmla="*/ 1580385 w 2799347"/>
              <a:gd name="connsiteY5" fmla="*/ 277485 h 2799348"/>
              <a:gd name="connsiteX6" fmla="*/ 1730571 w 2799347"/>
              <a:gd name="connsiteY6" fmla="*/ 491473 h 2799348"/>
              <a:gd name="connsiteX7" fmla="*/ 2317193 w 2799347"/>
              <a:gd name="connsiteY7" fmla="*/ 1082811 h 2799348"/>
              <a:gd name="connsiteX8" fmla="*/ 2531880 w 2799347"/>
              <a:gd name="connsiteY8" fmla="*/ 1234689 h 2799348"/>
              <a:gd name="connsiteX9" fmla="*/ 2546711 w 2799347"/>
              <a:gd name="connsiteY9" fmla="*/ 1234689 h 2799348"/>
              <a:gd name="connsiteX10" fmla="*/ 2750098 w 2799347"/>
              <a:gd name="connsiteY10" fmla="*/ 1108827 h 2799348"/>
              <a:gd name="connsiteX11" fmla="*/ 2762114 w 2799347"/>
              <a:gd name="connsiteY11" fmla="*/ 1089408 h 2799348"/>
              <a:gd name="connsiteX12" fmla="*/ 2787209 w 2799347"/>
              <a:gd name="connsiteY12" fmla="*/ 1215275 h 2799348"/>
              <a:gd name="connsiteX13" fmla="*/ 2799347 w 2799347"/>
              <a:gd name="connsiteY13" fmla="*/ 1399977 h 2799348"/>
              <a:gd name="connsiteX14" fmla="*/ 2784797 w 2799347"/>
              <a:gd name="connsiteY14" fmla="*/ 1602792 h 2799348"/>
              <a:gd name="connsiteX15" fmla="*/ 2760965 w 2799347"/>
              <a:gd name="connsiteY15" fmla="*/ 1711860 h 2799348"/>
              <a:gd name="connsiteX16" fmla="*/ 2754100 w 2799347"/>
              <a:gd name="connsiteY16" fmla="*/ 1701104 h 2799348"/>
              <a:gd name="connsiteX17" fmla="*/ 2554714 w 2799347"/>
              <a:gd name="connsiteY17" fmla="*/ 1583445 h 2799348"/>
              <a:gd name="connsiteX18" fmla="*/ 2522935 w 2799347"/>
              <a:gd name="connsiteY18" fmla="*/ 1583445 h 2799348"/>
              <a:gd name="connsiteX19" fmla="*/ 2309661 w 2799347"/>
              <a:gd name="connsiteY19" fmla="*/ 1732042 h 2799348"/>
              <a:gd name="connsiteX20" fmla="*/ 1729865 w 2799347"/>
              <a:gd name="connsiteY20" fmla="*/ 2307911 h 2799348"/>
              <a:gd name="connsiteX21" fmla="*/ 1579443 w 2799347"/>
              <a:gd name="connsiteY21" fmla="*/ 2521899 h 2799348"/>
              <a:gd name="connsiteX22" fmla="*/ 1579443 w 2799347"/>
              <a:gd name="connsiteY22" fmla="*/ 2545572 h 2799348"/>
              <a:gd name="connsiteX23" fmla="*/ 1699498 w 2799347"/>
              <a:gd name="connsiteY23" fmla="*/ 2746669 h 2799348"/>
              <a:gd name="connsiteX24" fmla="*/ 1720630 w 2799347"/>
              <a:gd name="connsiteY24" fmla="*/ 2759800 h 2799348"/>
              <a:gd name="connsiteX25" fmla="*/ 1590982 w 2799347"/>
              <a:gd name="connsiteY25" fmla="*/ 2786431 h 2799348"/>
              <a:gd name="connsiteX26" fmla="*/ 1400078 w 2799347"/>
              <a:gd name="connsiteY26" fmla="*/ 2799348 h 2799348"/>
              <a:gd name="connsiteX27" fmla="*/ 1202822 w 2799347"/>
              <a:gd name="connsiteY27" fmla="*/ 2785548 h 2799348"/>
              <a:gd name="connsiteX28" fmla="*/ 1085933 w 2799347"/>
              <a:gd name="connsiteY28" fmla="*/ 2760674 h 2799348"/>
              <a:gd name="connsiteX29" fmla="*/ 1108168 w 2799347"/>
              <a:gd name="connsiteY29" fmla="*/ 2746669 h 2799348"/>
              <a:gd name="connsiteX30" fmla="*/ 1230813 w 2799347"/>
              <a:gd name="connsiteY30" fmla="*/ 2544868 h 2799348"/>
              <a:gd name="connsiteX31" fmla="*/ 1230813 w 2799347"/>
              <a:gd name="connsiteY31" fmla="*/ 2521899 h 2799348"/>
              <a:gd name="connsiteX32" fmla="*/ 1080391 w 2799347"/>
              <a:gd name="connsiteY32" fmla="*/ 2307911 h 2799348"/>
              <a:gd name="connsiteX33" fmla="*/ 500595 w 2799347"/>
              <a:gd name="connsiteY33" fmla="*/ 1732042 h 2799348"/>
              <a:gd name="connsiteX34" fmla="*/ 287321 w 2799347"/>
              <a:gd name="connsiteY34" fmla="*/ 1583445 h 2799348"/>
              <a:gd name="connsiteX35" fmla="*/ 255542 w 2799347"/>
              <a:gd name="connsiteY35" fmla="*/ 1583445 h 2799348"/>
              <a:gd name="connsiteX36" fmla="*/ 56156 w 2799347"/>
              <a:gd name="connsiteY36" fmla="*/ 1701104 h 2799348"/>
              <a:gd name="connsiteX37" fmla="*/ 41101 w 2799347"/>
              <a:gd name="connsiteY37" fmla="*/ 1724695 h 2799348"/>
              <a:gd name="connsiteX38" fmla="*/ 13804 w 2799347"/>
              <a:gd name="connsiteY38" fmla="*/ 1596470 h 2799348"/>
              <a:gd name="connsiteX39" fmla="*/ 0 w 2799347"/>
              <a:gd name="connsiteY39" fmla="*/ 1399170 h 2799348"/>
              <a:gd name="connsiteX40" fmla="*/ 12166 w 2799347"/>
              <a:gd name="connsiteY40" fmla="*/ 1213610 h 2799348"/>
              <a:gd name="connsiteX41" fmla="*/ 40066 w 2799347"/>
              <a:gd name="connsiteY41" fmla="*/ 1073548 h 2799348"/>
              <a:gd name="connsiteX42" fmla="*/ 61806 w 2799347"/>
              <a:gd name="connsiteY42" fmla="*/ 1108827 h 2799348"/>
              <a:gd name="connsiteX43" fmla="*/ 265193 w 2799347"/>
              <a:gd name="connsiteY43" fmla="*/ 1234689 h 2799348"/>
              <a:gd name="connsiteX44" fmla="*/ 280024 w 2799347"/>
              <a:gd name="connsiteY44" fmla="*/ 1234689 h 2799348"/>
              <a:gd name="connsiteX45" fmla="*/ 494710 w 2799347"/>
              <a:gd name="connsiteY45" fmla="*/ 1082811 h 2799348"/>
              <a:gd name="connsiteX46" fmla="*/ 1081332 w 2799347"/>
              <a:gd name="connsiteY46" fmla="*/ 491473 h 2799348"/>
              <a:gd name="connsiteX47" fmla="*/ 1231519 w 2799347"/>
              <a:gd name="connsiteY47" fmla="*/ 277485 h 2799348"/>
              <a:gd name="connsiteX48" fmla="*/ 1231519 w 2799347"/>
              <a:gd name="connsiteY48" fmla="*/ 253812 h 2799348"/>
              <a:gd name="connsiteX49" fmla="*/ 1111464 w 2799347"/>
              <a:gd name="connsiteY49" fmla="*/ 52715 h 2799348"/>
              <a:gd name="connsiteX50" fmla="*/ 1088489 w 2799347"/>
              <a:gd name="connsiteY50" fmla="*/ 38437 h 2799348"/>
              <a:gd name="connsiteX51" fmla="*/ 1191889 w 2799347"/>
              <a:gd name="connsiteY51" fmla="*/ 15269 h 2799348"/>
              <a:gd name="connsiteX52" fmla="*/ 1399269 w 2799347"/>
              <a:gd name="connsiteY52" fmla="*/ 0 h 279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799347" h="2799348">
                <a:moveTo>
                  <a:pt x="1399269" y="0"/>
                </a:moveTo>
                <a:cubicBezTo>
                  <a:pt x="1470143" y="0"/>
                  <a:pt x="1539790" y="5310"/>
                  <a:pt x="1607841" y="15534"/>
                </a:cubicBezTo>
                <a:lnTo>
                  <a:pt x="1721128" y="41168"/>
                </a:lnTo>
                <a:lnTo>
                  <a:pt x="1702794" y="52715"/>
                </a:lnTo>
                <a:cubicBezTo>
                  <a:pt x="1628642" y="92794"/>
                  <a:pt x="1580385" y="169670"/>
                  <a:pt x="1580385" y="254515"/>
                </a:cubicBezTo>
                <a:lnTo>
                  <a:pt x="1580385" y="277485"/>
                </a:lnTo>
                <a:cubicBezTo>
                  <a:pt x="1580385" y="372877"/>
                  <a:pt x="1640883" y="459597"/>
                  <a:pt x="1730571" y="491473"/>
                </a:cubicBezTo>
                <a:cubicBezTo>
                  <a:pt x="2005050" y="589443"/>
                  <a:pt x="2221620" y="807416"/>
                  <a:pt x="2317193" y="1082811"/>
                </a:cubicBezTo>
                <a:cubicBezTo>
                  <a:pt x="2348973" y="1174219"/>
                  <a:pt x="2435601" y="1234689"/>
                  <a:pt x="2531880" y="1234689"/>
                </a:cubicBezTo>
                <a:lnTo>
                  <a:pt x="2546711" y="1234689"/>
                </a:lnTo>
                <a:cubicBezTo>
                  <a:pt x="2632397" y="1234689"/>
                  <a:pt x="2710080" y="1184766"/>
                  <a:pt x="2750098" y="1108827"/>
                </a:cubicBezTo>
                <a:lnTo>
                  <a:pt x="2762114" y="1089408"/>
                </a:lnTo>
                <a:lnTo>
                  <a:pt x="2787209" y="1215275"/>
                </a:lnTo>
                <a:cubicBezTo>
                  <a:pt x="2795212" y="1275678"/>
                  <a:pt x="2799347" y="1337323"/>
                  <a:pt x="2799347" y="1399977"/>
                </a:cubicBezTo>
                <a:cubicBezTo>
                  <a:pt x="2799347" y="1468835"/>
                  <a:pt x="2794390" y="1536559"/>
                  <a:pt x="2784797" y="1602792"/>
                </a:cubicBezTo>
                <a:lnTo>
                  <a:pt x="2760965" y="1711860"/>
                </a:lnTo>
                <a:lnTo>
                  <a:pt x="2754100" y="1701104"/>
                </a:lnTo>
                <a:cubicBezTo>
                  <a:pt x="2714081" y="1628446"/>
                  <a:pt x="2638047" y="1583445"/>
                  <a:pt x="2554714" y="1583445"/>
                </a:cubicBezTo>
                <a:lnTo>
                  <a:pt x="2522935" y="1583445"/>
                </a:lnTo>
                <a:cubicBezTo>
                  <a:pt x="2428303" y="1583445"/>
                  <a:pt x="2342381" y="1643212"/>
                  <a:pt x="2309661" y="1732042"/>
                </a:cubicBezTo>
                <a:cubicBezTo>
                  <a:pt x="2211733" y="1999937"/>
                  <a:pt x="1998459" y="2211581"/>
                  <a:pt x="1729865" y="2307911"/>
                </a:cubicBezTo>
                <a:cubicBezTo>
                  <a:pt x="1639942" y="2339787"/>
                  <a:pt x="1579443" y="2425569"/>
                  <a:pt x="1579443" y="2521899"/>
                </a:cubicBezTo>
                <a:lnTo>
                  <a:pt x="1579443" y="2545572"/>
                </a:lnTo>
                <a:cubicBezTo>
                  <a:pt x="1579443" y="2629714"/>
                  <a:pt x="1625347" y="2707293"/>
                  <a:pt x="1699498" y="2746669"/>
                </a:cubicBezTo>
                <a:lnTo>
                  <a:pt x="1720630" y="2759800"/>
                </a:lnTo>
                <a:lnTo>
                  <a:pt x="1590982" y="2786431"/>
                </a:lnTo>
                <a:cubicBezTo>
                  <a:pt x="1528560" y="2794947"/>
                  <a:pt x="1464831" y="2799348"/>
                  <a:pt x="1400078" y="2799348"/>
                </a:cubicBezTo>
                <a:cubicBezTo>
                  <a:pt x="1333100" y="2799348"/>
                  <a:pt x="1267246" y="2794644"/>
                  <a:pt x="1202822" y="2785548"/>
                </a:cubicBezTo>
                <a:lnTo>
                  <a:pt x="1085933" y="2760674"/>
                </a:lnTo>
                <a:lnTo>
                  <a:pt x="1108168" y="2746669"/>
                </a:lnTo>
                <a:cubicBezTo>
                  <a:pt x="1182555" y="2706590"/>
                  <a:pt x="1230813" y="2629714"/>
                  <a:pt x="1230813" y="2544868"/>
                </a:cubicBezTo>
                <a:lnTo>
                  <a:pt x="1230813" y="2521899"/>
                </a:lnTo>
                <a:cubicBezTo>
                  <a:pt x="1230813" y="2426507"/>
                  <a:pt x="1171021" y="2340724"/>
                  <a:pt x="1080391" y="2307911"/>
                </a:cubicBezTo>
                <a:cubicBezTo>
                  <a:pt x="812503" y="2211581"/>
                  <a:pt x="598523" y="1999937"/>
                  <a:pt x="500595" y="1732042"/>
                </a:cubicBezTo>
                <a:cubicBezTo>
                  <a:pt x="467875" y="1642274"/>
                  <a:pt x="382894" y="1583445"/>
                  <a:pt x="287321" y="1583445"/>
                </a:cubicBezTo>
                <a:lnTo>
                  <a:pt x="255542" y="1583445"/>
                </a:lnTo>
                <a:cubicBezTo>
                  <a:pt x="172916" y="1583445"/>
                  <a:pt x="96175" y="1628446"/>
                  <a:pt x="56156" y="1701104"/>
                </a:cubicBezTo>
                <a:lnTo>
                  <a:pt x="41101" y="1724695"/>
                </a:lnTo>
                <a:lnTo>
                  <a:pt x="13804" y="1596470"/>
                </a:lnTo>
                <a:cubicBezTo>
                  <a:pt x="4705" y="1532032"/>
                  <a:pt x="0" y="1466162"/>
                  <a:pt x="0" y="1399170"/>
                </a:cubicBezTo>
                <a:cubicBezTo>
                  <a:pt x="0" y="1336314"/>
                  <a:pt x="4135" y="1274366"/>
                  <a:pt x="12166" y="1213610"/>
                </a:cubicBezTo>
                <a:lnTo>
                  <a:pt x="40066" y="1073548"/>
                </a:lnTo>
                <a:lnTo>
                  <a:pt x="61806" y="1108827"/>
                </a:lnTo>
                <a:cubicBezTo>
                  <a:pt x="101824" y="1185704"/>
                  <a:pt x="179507" y="1234689"/>
                  <a:pt x="265193" y="1234689"/>
                </a:cubicBezTo>
                <a:lnTo>
                  <a:pt x="280024" y="1234689"/>
                </a:lnTo>
                <a:cubicBezTo>
                  <a:pt x="376303" y="1234689"/>
                  <a:pt x="462931" y="1174219"/>
                  <a:pt x="494710" y="1082811"/>
                </a:cubicBezTo>
                <a:cubicBezTo>
                  <a:pt x="590284" y="807416"/>
                  <a:pt x="807560" y="589443"/>
                  <a:pt x="1081332" y="491473"/>
                </a:cubicBezTo>
                <a:cubicBezTo>
                  <a:pt x="1171962" y="459597"/>
                  <a:pt x="1231519" y="372877"/>
                  <a:pt x="1231519" y="277485"/>
                </a:cubicBezTo>
                <a:lnTo>
                  <a:pt x="1231519" y="253812"/>
                </a:lnTo>
                <a:cubicBezTo>
                  <a:pt x="1231519" y="169670"/>
                  <a:pt x="1185851" y="92091"/>
                  <a:pt x="1111464" y="52715"/>
                </a:cubicBezTo>
                <a:lnTo>
                  <a:pt x="1088489" y="38437"/>
                </a:lnTo>
                <a:lnTo>
                  <a:pt x="1191889" y="15269"/>
                </a:lnTo>
                <a:cubicBezTo>
                  <a:pt x="1259595" y="5209"/>
                  <a:pt x="1328850" y="0"/>
                  <a:pt x="13992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F253CDC-4F09-443D-963C-E498271DE14B}"/>
              </a:ext>
            </a:extLst>
          </p:cNvPr>
          <p:cNvSpPr/>
          <p:nvPr/>
        </p:nvSpPr>
        <p:spPr>
          <a:xfrm>
            <a:off x="3569312" y="902510"/>
            <a:ext cx="5053377" cy="5052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9" extrusionOk="0">
                <a:moveTo>
                  <a:pt x="21464" y="10650"/>
                </a:moveTo>
                <a:cubicBezTo>
                  <a:pt x="21401" y="9284"/>
                  <a:pt x="20298" y="8172"/>
                  <a:pt x="18938" y="8106"/>
                </a:cubicBezTo>
                <a:cubicBezTo>
                  <a:pt x="17855" y="8054"/>
                  <a:pt x="16908" y="8650"/>
                  <a:pt x="16443" y="9538"/>
                </a:cubicBezTo>
                <a:cubicBezTo>
                  <a:pt x="16273" y="9862"/>
                  <a:pt x="15943" y="10075"/>
                  <a:pt x="15579" y="10075"/>
                </a:cubicBezTo>
                <a:lnTo>
                  <a:pt x="15516" y="10075"/>
                </a:lnTo>
                <a:cubicBezTo>
                  <a:pt x="15107" y="10075"/>
                  <a:pt x="14739" y="9817"/>
                  <a:pt x="14604" y="9427"/>
                </a:cubicBezTo>
                <a:cubicBezTo>
                  <a:pt x="14198" y="8252"/>
                  <a:pt x="13278" y="7322"/>
                  <a:pt x="12112" y="6904"/>
                </a:cubicBezTo>
                <a:cubicBezTo>
                  <a:pt x="11731" y="6768"/>
                  <a:pt x="11474" y="6398"/>
                  <a:pt x="11474" y="5991"/>
                </a:cubicBezTo>
                <a:lnTo>
                  <a:pt x="11474" y="5893"/>
                </a:lnTo>
                <a:cubicBezTo>
                  <a:pt x="11474" y="5531"/>
                  <a:pt x="11679" y="5203"/>
                  <a:pt x="11994" y="5032"/>
                </a:cubicBezTo>
                <a:cubicBezTo>
                  <a:pt x="12844" y="4572"/>
                  <a:pt x="13420" y="3659"/>
                  <a:pt x="13396" y="2614"/>
                </a:cubicBezTo>
                <a:cubicBezTo>
                  <a:pt x="13365" y="1185"/>
                  <a:pt x="12196" y="21"/>
                  <a:pt x="10773" y="0"/>
                </a:cubicBezTo>
                <a:cubicBezTo>
                  <a:pt x="9284" y="-21"/>
                  <a:pt x="8070" y="1185"/>
                  <a:pt x="8070" y="2673"/>
                </a:cubicBezTo>
                <a:cubicBezTo>
                  <a:pt x="8070" y="3694"/>
                  <a:pt x="8642" y="4583"/>
                  <a:pt x="9482" y="5032"/>
                </a:cubicBezTo>
                <a:cubicBezTo>
                  <a:pt x="9798" y="5200"/>
                  <a:pt x="9992" y="5531"/>
                  <a:pt x="9992" y="5890"/>
                </a:cubicBezTo>
                <a:lnTo>
                  <a:pt x="9992" y="5991"/>
                </a:lnTo>
                <a:cubicBezTo>
                  <a:pt x="9992" y="6398"/>
                  <a:pt x="9739" y="6768"/>
                  <a:pt x="9354" y="6904"/>
                </a:cubicBezTo>
                <a:cubicBezTo>
                  <a:pt x="8191" y="7322"/>
                  <a:pt x="7268" y="8252"/>
                  <a:pt x="6862" y="9427"/>
                </a:cubicBezTo>
                <a:cubicBezTo>
                  <a:pt x="6727" y="9817"/>
                  <a:pt x="6359" y="10075"/>
                  <a:pt x="5950" y="10075"/>
                </a:cubicBezTo>
                <a:lnTo>
                  <a:pt x="5887" y="10075"/>
                </a:lnTo>
                <a:cubicBezTo>
                  <a:pt x="5523" y="10075"/>
                  <a:pt x="5193" y="9866"/>
                  <a:pt x="5023" y="9538"/>
                </a:cubicBezTo>
                <a:cubicBezTo>
                  <a:pt x="4558" y="8646"/>
                  <a:pt x="3611" y="8050"/>
                  <a:pt x="2528" y="8106"/>
                </a:cubicBezTo>
                <a:cubicBezTo>
                  <a:pt x="1168" y="8172"/>
                  <a:pt x="65" y="9284"/>
                  <a:pt x="2" y="10650"/>
                </a:cubicBezTo>
                <a:cubicBezTo>
                  <a:pt x="-67" y="12183"/>
                  <a:pt x="1151" y="13452"/>
                  <a:pt x="2664" y="13452"/>
                </a:cubicBezTo>
                <a:cubicBezTo>
                  <a:pt x="3670" y="13452"/>
                  <a:pt x="4548" y="12891"/>
                  <a:pt x="4999" y="12065"/>
                </a:cubicBezTo>
                <a:cubicBezTo>
                  <a:pt x="5169" y="11755"/>
                  <a:pt x="5495" y="11563"/>
                  <a:pt x="5846" y="11563"/>
                </a:cubicBezTo>
                <a:lnTo>
                  <a:pt x="5981" y="11563"/>
                </a:lnTo>
                <a:cubicBezTo>
                  <a:pt x="6387" y="11563"/>
                  <a:pt x="6748" y="11814"/>
                  <a:pt x="6887" y="12197"/>
                </a:cubicBezTo>
                <a:cubicBezTo>
                  <a:pt x="7303" y="13340"/>
                  <a:pt x="8212" y="14243"/>
                  <a:pt x="9350" y="14654"/>
                </a:cubicBezTo>
                <a:cubicBezTo>
                  <a:pt x="9735" y="14794"/>
                  <a:pt x="9989" y="15160"/>
                  <a:pt x="9989" y="15567"/>
                </a:cubicBezTo>
                <a:lnTo>
                  <a:pt x="9989" y="15665"/>
                </a:lnTo>
                <a:cubicBezTo>
                  <a:pt x="9989" y="16027"/>
                  <a:pt x="9784" y="16355"/>
                  <a:pt x="9468" y="16526"/>
                </a:cubicBezTo>
                <a:cubicBezTo>
                  <a:pt x="8618" y="16986"/>
                  <a:pt x="8042" y="17899"/>
                  <a:pt x="8066" y="18944"/>
                </a:cubicBezTo>
                <a:cubicBezTo>
                  <a:pt x="8098" y="20373"/>
                  <a:pt x="9267" y="21537"/>
                  <a:pt x="10690" y="21558"/>
                </a:cubicBezTo>
                <a:cubicBezTo>
                  <a:pt x="12178" y="21579"/>
                  <a:pt x="13393" y="20373"/>
                  <a:pt x="13393" y="18885"/>
                </a:cubicBezTo>
                <a:cubicBezTo>
                  <a:pt x="13393" y="17864"/>
                  <a:pt x="12820" y="16975"/>
                  <a:pt x="11980" y="16526"/>
                </a:cubicBezTo>
                <a:cubicBezTo>
                  <a:pt x="11665" y="16358"/>
                  <a:pt x="11470" y="16027"/>
                  <a:pt x="11470" y="15668"/>
                </a:cubicBezTo>
                <a:lnTo>
                  <a:pt x="11470" y="15567"/>
                </a:lnTo>
                <a:cubicBezTo>
                  <a:pt x="11470" y="15156"/>
                  <a:pt x="11727" y="14790"/>
                  <a:pt x="12109" y="14654"/>
                </a:cubicBezTo>
                <a:cubicBezTo>
                  <a:pt x="13250" y="14243"/>
                  <a:pt x="14156" y="13340"/>
                  <a:pt x="14572" y="12197"/>
                </a:cubicBezTo>
                <a:cubicBezTo>
                  <a:pt x="14711" y="11818"/>
                  <a:pt x="15076" y="11563"/>
                  <a:pt x="15478" y="11563"/>
                </a:cubicBezTo>
                <a:lnTo>
                  <a:pt x="15613" y="11563"/>
                </a:lnTo>
                <a:cubicBezTo>
                  <a:pt x="15967" y="11563"/>
                  <a:pt x="16290" y="11755"/>
                  <a:pt x="16460" y="12065"/>
                </a:cubicBezTo>
                <a:cubicBezTo>
                  <a:pt x="16911" y="12891"/>
                  <a:pt x="17789" y="13452"/>
                  <a:pt x="18795" y="13452"/>
                </a:cubicBezTo>
                <a:cubicBezTo>
                  <a:pt x="20315" y="13452"/>
                  <a:pt x="21533" y="12187"/>
                  <a:pt x="21464" y="10650"/>
                </a:cubicBezTo>
                <a:close/>
                <a:moveTo>
                  <a:pt x="2626" y="12898"/>
                </a:moveTo>
                <a:cubicBezTo>
                  <a:pt x="1470" y="12898"/>
                  <a:pt x="533" y="11957"/>
                  <a:pt x="533" y="10796"/>
                </a:cubicBezTo>
                <a:cubicBezTo>
                  <a:pt x="533" y="9636"/>
                  <a:pt x="1470" y="8695"/>
                  <a:pt x="2626" y="8695"/>
                </a:cubicBezTo>
                <a:cubicBezTo>
                  <a:pt x="3781" y="8695"/>
                  <a:pt x="4718" y="9636"/>
                  <a:pt x="4718" y="10796"/>
                </a:cubicBezTo>
                <a:cubicBezTo>
                  <a:pt x="4718" y="11960"/>
                  <a:pt x="3781" y="12898"/>
                  <a:pt x="2626" y="12898"/>
                </a:cubicBezTo>
                <a:close/>
                <a:moveTo>
                  <a:pt x="12785" y="18903"/>
                </a:moveTo>
                <a:cubicBezTo>
                  <a:pt x="12785" y="20063"/>
                  <a:pt x="11849" y="21004"/>
                  <a:pt x="10693" y="21004"/>
                </a:cubicBezTo>
                <a:cubicBezTo>
                  <a:pt x="9538" y="21004"/>
                  <a:pt x="8601" y="20063"/>
                  <a:pt x="8601" y="18903"/>
                </a:cubicBezTo>
                <a:cubicBezTo>
                  <a:pt x="8601" y="17742"/>
                  <a:pt x="9538" y="16801"/>
                  <a:pt x="10693" y="16801"/>
                </a:cubicBezTo>
                <a:cubicBezTo>
                  <a:pt x="11849" y="16801"/>
                  <a:pt x="12785" y="17742"/>
                  <a:pt x="12785" y="18903"/>
                </a:cubicBezTo>
                <a:close/>
                <a:moveTo>
                  <a:pt x="10693" y="4795"/>
                </a:moveTo>
                <a:cubicBezTo>
                  <a:pt x="9538" y="4795"/>
                  <a:pt x="8601" y="3854"/>
                  <a:pt x="8601" y="2694"/>
                </a:cubicBezTo>
                <a:cubicBezTo>
                  <a:pt x="8601" y="1533"/>
                  <a:pt x="9538" y="592"/>
                  <a:pt x="10693" y="592"/>
                </a:cubicBezTo>
                <a:cubicBezTo>
                  <a:pt x="11849" y="592"/>
                  <a:pt x="12785" y="1533"/>
                  <a:pt x="12785" y="2694"/>
                </a:cubicBezTo>
                <a:cubicBezTo>
                  <a:pt x="12785" y="3854"/>
                  <a:pt x="11849" y="4795"/>
                  <a:pt x="10693" y="4795"/>
                </a:cubicBezTo>
                <a:close/>
                <a:moveTo>
                  <a:pt x="18764" y="12898"/>
                </a:moveTo>
                <a:cubicBezTo>
                  <a:pt x="17609" y="12898"/>
                  <a:pt x="16672" y="11957"/>
                  <a:pt x="16672" y="10796"/>
                </a:cubicBezTo>
                <a:cubicBezTo>
                  <a:pt x="16672" y="9636"/>
                  <a:pt x="17609" y="8695"/>
                  <a:pt x="18764" y="8695"/>
                </a:cubicBezTo>
                <a:cubicBezTo>
                  <a:pt x="19920" y="8695"/>
                  <a:pt x="20856" y="9636"/>
                  <a:pt x="20856" y="10796"/>
                </a:cubicBezTo>
                <a:cubicBezTo>
                  <a:pt x="20853" y="11960"/>
                  <a:pt x="19916" y="12898"/>
                  <a:pt x="18764" y="12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0880720-165C-4DF3-828C-C93B7B4D1077}"/>
              </a:ext>
            </a:extLst>
          </p:cNvPr>
          <p:cNvSpPr/>
          <p:nvPr/>
        </p:nvSpPr>
        <p:spPr>
          <a:xfrm>
            <a:off x="5594005" y="1041262"/>
            <a:ext cx="984922" cy="985096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6 h 985096"/>
              <a:gd name="connsiteX2" fmla="*/ 492461 w 984922"/>
              <a:gd name="connsiteY2" fmla="*/ 985096 h 985096"/>
              <a:gd name="connsiteX3" fmla="*/ 0 w 984922"/>
              <a:gd name="connsiteY3" fmla="*/ 492666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6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6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0" name="Graphic 29" descr="Ecommerce with solid fill">
            <a:extLst>
              <a:ext uri="{FF2B5EF4-FFF2-40B4-BE49-F238E27FC236}">
                <a16:creationId xmlns:a16="http://schemas.microsoft.com/office/drawing/2014/main" id="{7097CD02-E8DB-45F1-AD22-A141146B76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2533" y="1249876"/>
            <a:ext cx="567869" cy="567869"/>
          </a:xfrm>
          <a:prstGeom prst="rect">
            <a:avLst/>
          </a:prstGeom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1047F1A-E995-4657-BEE2-219E180AD52C}"/>
              </a:ext>
            </a:extLst>
          </p:cNvPr>
          <p:cNvSpPr/>
          <p:nvPr/>
        </p:nvSpPr>
        <p:spPr>
          <a:xfrm>
            <a:off x="4026010" y="1379852"/>
            <a:ext cx="846240" cy="846281"/>
          </a:xfrm>
          <a:custGeom>
            <a:avLst/>
            <a:gdLst>
              <a:gd name="connsiteX0" fmla="*/ 423120 w 846240"/>
              <a:gd name="connsiteY0" fmla="*/ 0 h 846281"/>
              <a:gd name="connsiteX1" fmla="*/ 846240 w 846240"/>
              <a:gd name="connsiteY1" fmla="*/ 423140 h 846281"/>
              <a:gd name="connsiteX2" fmla="*/ 423120 w 846240"/>
              <a:gd name="connsiteY2" fmla="*/ 846281 h 846281"/>
              <a:gd name="connsiteX3" fmla="*/ 0 w 846240"/>
              <a:gd name="connsiteY3" fmla="*/ 423140 h 846281"/>
              <a:gd name="connsiteX4" fmla="*/ 423120 w 846240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1">
                <a:moveTo>
                  <a:pt x="423120" y="0"/>
                </a:moveTo>
                <a:cubicBezTo>
                  <a:pt x="656635" y="0"/>
                  <a:pt x="846240" y="189475"/>
                  <a:pt x="846240" y="423140"/>
                </a:cubicBezTo>
                <a:cubicBezTo>
                  <a:pt x="846240" y="656806"/>
                  <a:pt x="656635" y="846281"/>
                  <a:pt x="423120" y="846281"/>
                </a:cubicBezTo>
                <a:cubicBezTo>
                  <a:pt x="189403" y="846281"/>
                  <a:pt x="0" y="656806"/>
                  <a:pt x="0" y="423140"/>
                </a:cubicBezTo>
                <a:cubicBezTo>
                  <a:pt x="0" y="189475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74DF801-C843-4533-94AA-3524C3DC355C}"/>
              </a:ext>
            </a:extLst>
          </p:cNvPr>
          <p:cNvSpPr/>
          <p:nvPr/>
        </p:nvSpPr>
        <p:spPr>
          <a:xfrm>
            <a:off x="7289961" y="1379852"/>
            <a:ext cx="846239" cy="846281"/>
          </a:xfrm>
          <a:custGeom>
            <a:avLst/>
            <a:gdLst>
              <a:gd name="connsiteX0" fmla="*/ 423119 w 846239"/>
              <a:gd name="connsiteY0" fmla="*/ 0 h 846281"/>
              <a:gd name="connsiteX1" fmla="*/ 846239 w 846239"/>
              <a:gd name="connsiteY1" fmla="*/ 423140 h 846281"/>
              <a:gd name="connsiteX2" fmla="*/ 423119 w 846239"/>
              <a:gd name="connsiteY2" fmla="*/ 846281 h 846281"/>
              <a:gd name="connsiteX3" fmla="*/ 0 w 846239"/>
              <a:gd name="connsiteY3" fmla="*/ 423140 h 846281"/>
              <a:gd name="connsiteX4" fmla="*/ 423119 w 846239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1">
                <a:moveTo>
                  <a:pt x="423119" y="0"/>
                </a:moveTo>
                <a:cubicBezTo>
                  <a:pt x="656634" y="0"/>
                  <a:pt x="846239" y="189475"/>
                  <a:pt x="846239" y="423140"/>
                </a:cubicBezTo>
                <a:cubicBezTo>
                  <a:pt x="846239" y="656806"/>
                  <a:pt x="656634" y="846281"/>
                  <a:pt x="423119" y="846281"/>
                </a:cubicBezTo>
                <a:cubicBezTo>
                  <a:pt x="189604" y="846281"/>
                  <a:pt x="0" y="656806"/>
                  <a:pt x="0" y="423140"/>
                </a:cubicBezTo>
                <a:cubicBezTo>
                  <a:pt x="0" y="189475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826705-9C79-4261-B6D3-8E040EA924A9}"/>
              </a:ext>
            </a:extLst>
          </p:cNvPr>
          <p:cNvSpPr/>
          <p:nvPr/>
        </p:nvSpPr>
        <p:spPr>
          <a:xfrm>
            <a:off x="3694780" y="2940438"/>
            <a:ext cx="985158" cy="985095"/>
          </a:xfrm>
          <a:custGeom>
            <a:avLst/>
            <a:gdLst>
              <a:gd name="connsiteX0" fmla="*/ 492697 w 985158"/>
              <a:gd name="connsiteY0" fmla="*/ 0 h 985095"/>
              <a:gd name="connsiteX1" fmla="*/ 985158 w 985158"/>
              <a:gd name="connsiteY1" fmla="*/ 492430 h 985095"/>
              <a:gd name="connsiteX2" fmla="*/ 492697 w 985158"/>
              <a:gd name="connsiteY2" fmla="*/ 985095 h 985095"/>
              <a:gd name="connsiteX3" fmla="*/ 0 w 985158"/>
              <a:gd name="connsiteY3" fmla="*/ 492430 h 985095"/>
              <a:gd name="connsiteX4" fmla="*/ 492697 w 985158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158" h="985095">
                <a:moveTo>
                  <a:pt x="492697" y="0"/>
                </a:moveTo>
                <a:cubicBezTo>
                  <a:pt x="764587" y="0"/>
                  <a:pt x="985158" y="220551"/>
                  <a:pt x="985158" y="492430"/>
                </a:cubicBezTo>
                <a:cubicBezTo>
                  <a:pt x="985158" y="765248"/>
                  <a:pt x="764587" y="985095"/>
                  <a:pt x="492697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697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DC68A2C-5907-470B-B93A-70E39AF69845}"/>
              </a:ext>
            </a:extLst>
          </p:cNvPr>
          <p:cNvSpPr/>
          <p:nvPr/>
        </p:nvSpPr>
        <p:spPr>
          <a:xfrm>
            <a:off x="4026010" y="4638862"/>
            <a:ext cx="846240" cy="846282"/>
          </a:xfrm>
          <a:custGeom>
            <a:avLst/>
            <a:gdLst>
              <a:gd name="connsiteX0" fmla="*/ 423120 w 846240"/>
              <a:gd name="connsiteY0" fmla="*/ 0 h 846282"/>
              <a:gd name="connsiteX1" fmla="*/ 846240 w 846240"/>
              <a:gd name="connsiteY1" fmla="*/ 423141 h 846282"/>
              <a:gd name="connsiteX2" fmla="*/ 423120 w 846240"/>
              <a:gd name="connsiteY2" fmla="*/ 846282 h 846282"/>
              <a:gd name="connsiteX3" fmla="*/ 0 w 846240"/>
              <a:gd name="connsiteY3" fmla="*/ 423141 h 846282"/>
              <a:gd name="connsiteX4" fmla="*/ 423120 w 846240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2">
                <a:moveTo>
                  <a:pt x="423120" y="0"/>
                </a:moveTo>
                <a:cubicBezTo>
                  <a:pt x="656635" y="0"/>
                  <a:pt x="846240" y="189677"/>
                  <a:pt x="846240" y="423141"/>
                </a:cubicBezTo>
                <a:cubicBezTo>
                  <a:pt x="846240" y="656807"/>
                  <a:pt x="656635" y="846282"/>
                  <a:pt x="423120" y="846282"/>
                </a:cubicBezTo>
                <a:cubicBezTo>
                  <a:pt x="189403" y="846282"/>
                  <a:pt x="0" y="656807"/>
                  <a:pt x="0" y="423141"/>
                </a:cubicBezTo>
                <a:cubicBezTo>
                  <a:pt x="0" y="189677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2660AAF-C608-4C2B-A24B-BA3F6892EE01}"/>
              </a:ext>
            </a:extLst>
          </p:cNvPr>
          <p:cNvSpPr/>
          <p:nvPr/>
        </p:nvSpPr>
        <p:spPr>
          <a:xfrm>
            <a:off x="7289961" y="4638862"/>
            <a:ext cx="846239" cy="846282"/>
          </a:xfrm>
          <a:custGeom>
            <a:avLst/>
            <a:gdLst>
              <a:gd name="connsiteX0" fmla="*/ 423119 w 846239"/>
              <a:gd name="connsiteY0" fmla="*/ 0 h 846282"/>
              <a:gd name="connsiteX1" fmla="*/ 846239 w 846239"/>
              <a:gd name="connsiteY1" fmla="*/ 423141 h 846282"/>
              <a:gd name="connsiteX2" fmla="*/ 423119 w 846239"/>
              <a:gd name="connsiteY2" fmla="*/ 846282 h 846282"/>
              <a:gd name="connsiteX3" fmla="*/ 0 w 846239"/>
              <a:gd name="connsiteY3" fmla="*/ 423141 h 846282"/>
              <a:gd name="connsiteX4" fmla="*/ 423119 w 846239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2">
                <a:moveTo>
                  <a:pt x="423119" y="0"/>
                </a:moveTo>
                <a:cubicBezTo>
                  <a:pt x="656634" y="0"/>
                  <a:pt x="846239" y="189677"/>
                  <a:pt x="846239" y="423141"/>
                </a:cubicBezTo>
                <a:cubicBezTo>
                  <a:pt x="846239" y="656807"/>
                  <a:pt x="656634" y="846282"/>
                  <a:pt x="423119" y="846282"/>
                </a:cubicBezTo>
                <a:cubicBezTo>
                  <a:pt x="189604" y="846282"/>
                  <a:pt x="0" y="656807"/>
                  <a:pt x="0" y="423141"/>
                </a:cubicBezTo>
                <a:cubicBezTo>
                  <a:pt x="0" y="189677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7" name="Graphic 23" descr="Box with solid fill">
            <a:extLst>
              <a:ext uri="{FF2B5EF4-FFF2-40B4-BE49-F238E27FC236}">
                <a16:creationId xmlns:a16="http://schemas.microsoft.com/office/drawing/2014/main" id="{507EB8FF-4575-4BD5-A04F-87D36824D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65197" y="4778069"/>
            <a:ext cx="567869" cy="567869"/>
          </a:xfrm>
          <a:prstGeom prst="rect">
            <a:avLst/>
          </a:prstGeom>
        </p:spPr>
      </p:pic>
      <p:pic>
        <p:nvPicPr>
          <p:cNvPr id="58" name="Graphic 57" descr="Business Growth with solid fill">
            <a:extLst>
              <a:ext uri="{FF2B5EF4-FFF2-40B4-BE49-F238E27FC236}">
                <a16:creationId xmlns:a16="http://schemas.microsoft.com/office/drawing/2014/main" id="{5872E0D0-CEF7-4C28-B08F-6E9DECB282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03426" y="3149051"/>
            <a:ext cx="567869" cy="567869"/>
          </a:xfrm>
          <a:prstGeom prst="rect">
            <a:avLst/>
          </a:prstGeom>
        </p:spPr>
      </p:pic>
      <p:pic>
        <p:nvPicPr>
          <p:cNvPr id="59" name="Graphic 27" descr="Coins with solid fill">
            <a:extLst>
              <a:ext uri="{FF2B5EF4-FFF2-40B4-BE49-F238E27FC236}">
                <a16:creationId xmlns:a16="http://schemas.microsoft.com/office/drawing/2014/main" id="{313855FF-81C7-4DBF-A785-A8BDF67279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5197" y="1519058"/>
            <a:ext cx="567869" cy="567869"/>
          </a:xfrm>
          <a:prstGeom prst="rect">
            <a:avLst/>
          </a:prstGeom>
        </p:spPr>
      </p:pic>
      <p:pic>
        <p:nvPicPr>
          <p:cNvPr id="61" name="Graphic 31" descr="Kiosk with solid fill">
            <a:extLst>
              <a:ext uri="{FF2B5EF4-FFF2-40B4-BE49-F238E27FC236}">
                <a16:creationId xmlns:a16="http://schemas.microsoft.com/office/drawing/2014/main" id="{0FCB9B3B-F41E-4C9E-A515-AA50033E9B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29147" y="1519058"/>
            <a:ext cx="567869" cy="567869"/>
          </a:xfrm>
          <a:prstGeom prst="rect">
            <a:avLst/>
          </a:prstGeom>
        </p:spPr>
      </p:pic>
      <p:pic>
        <p:nvPicPr>
          <p:cNvPr id="63" name="Graphic 35" descr="Search Inventory with solid fill">
            <a:extLst>
              <a:ext uri="{FF2B5EF4-FFF2-40B4-BE49-F238E27FC236}">
                <a16:creationId xmlns:a16="http://schemas.microsoft.com/office/drawing/2014/main" id="{573839F3-823A-462F-94AC-EAD2FF69DBA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29147" y="4778069"/>
            <a:ext cx="567869" cy="567869"/>
          </a:xfrm>
          <a:prstGeom prst="rect">
            <a:avLst/>
          </a:prstGeom>
        </p:spPr>
      </p:pic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5FA9F1E-3E53-4F6B-85FE-C53708E36404}"/>
              </a:ext>
            </a:extLst>
          </p:cNvPr>
          <p:cNvSpPr/>
          <p:nvPr/>
        </p:nvSpPr>
        <p:spPr>
          <a:xfrm>
            <a:off x="7493935" y="2940438"/>
            <a:ext cx="984922" cy="985095"/>
          </a:xfrm>
          <a:custGeom>
            <a:avLst/>
            <a:gdLst>
              <a:gd name="connsiteX0" fmla="*/ 492461 w 984922"/>
              <a:gd name="connsiteY0" fmla="*/ 0 h 985095"/>
              <a:gd name="connsiteX1" fmla="*/ 984922 w 984922"/>
              <a:gd name="connsiteY1" fmla="*/ 492430 h 985095"/>
              <a:gd name="connsiteX2" fmla="*/ 492461 w 984922"/>
              <a:gd name="connsiteY2" fmla="*/ 985095 h 985095"/>
              <a:gd name="connsiteX3" fmla="*/ 0 w 984922"/>
              <a:gd name="connsiteY3" fmla="*/ 492430 h 985095"/>
              <a:gd name="connsiteX4" fmla="*/ 492461 w 984922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5">
                <a:moveTo>
                  <a:pt x="492461" y="0"/>
                </a:moveTo>
                <a:cubicBezTo>
                  <a:pt x="764586" y="0"/>
                  <a:pt x="984922" y="220551"/>
                  <a:pt x="984922" y="492430"/>
                </a:cubicBezTo>
                <a:cubicBezTo>
                  <a:pt x="984216" y="765248"/>
                  <a:pt x="763645" y="985095"/>
                  <a:pt x="492461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AAA703F-1979-47CB-9632-7C56C0D2EB4A}"/>
              </a:ext>
            </a:extLst>
          </p:cNvPr>
          <p:cNvSpPr/>
          <p:nvPr/>
        </p:nvSpPr>
        <p:spPr>
          <a:xfrm>
            <a:off x="5594005" y="4840314"/>
            <a:ext cx="984922" cy="985096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5 h 985096"/>
              <a:gd name="connsiteX2" fmla="*/ 492461 w 984922"/>
              <a:gd name="connsiteY2" fmla="*/ 985096 h 985096"/>
              <a:gd name="connsiteX3" fmla="*/ 0 w 984922"/>
              <a:gd name="connsiteY3" fmla="*/ 492665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5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5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2" name="Graphic 33" descr="Label with solid fill">
            <a:extLst>
              <a:ext uri="{FF2B5EF4-FFF2-40B4-BE49-F238E27FC236}">
                <a16:creationId xmlns:a16="http://schemas.microsoft.com/office/drawing/2014/main" id="{4F00FE33-3216-43A1-99B6-25F8C24D23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2533" y="5048928"/>
            <a:ext cx="567869" cy="567869"/>
          </a:xfrm>
          <a:prstGeom prst="rect">
            <a:avLst/>
          </a:prstGeom>
        </p:spPr>
      </p:pic>
      <p:pic>
        <p:nvPicPr>
          <p:cNvPr id="64" name="Graphic 37" descr="Shopping bag with solid fill">
            <a:extLst>
              <a:ext uri="{FF2B5EF4-FFF2-40B4-BE49-F238E27FC236}">
                <a16:creationId xmlns:a16="http://schemas.microsoft.com/office/drawing/2014/main" id="{86E66808-D119-4EC1-A98E-F138AE4C69F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02463" y="3149051"/>
            <a:ext cx="567869" cy="5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1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 Cycle Diagram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0F519E-6B49-4365-9C72-DC1F830980EF}"/>
              </a:ext>
            </a:extLst>
          </p:cNvPr>
          <p:cNvGrpSpPr/>
          <p:nvPr/>
        </p:nvGrpSpPr>
        <p:grpSpPr>
          <a:xfrm>
            <a:off x="8927481" y="3761830"/>
            <a:ext cx="2926080" cy="920821"/>
            <a:chOff x="8921977" y="1466725"/>
            <a:chExt cx="2926080" cy="92082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B751E0B-C587-4F4A-90AB-F19FAFD030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C3EE4C-9217-4106-8A43-B5025D71C31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9E9D3AA-F79A-4BF0-863D-089366FF3788}"/>
              </a:ext>
            </a:extLst>
          </p:cNvPr>
          <p:cNvGrpSpPr/>
          <p:nvPr/>
        </p:nvGrpSpPr>
        <p:grpSpPr>
          <a:xfrm>
            <a:off x="8927481" y="5021670"/>
            <a:ext cx="2926080" cy="920821"/>
            <a:chOff x="8921977" y="4073386"/>
            <a:chExt cx="2926080" cy="92082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5CD19D-32EC-47A0-87D1-B118891F017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BD35B88-5479-4E45-9B2A-F2D40AC61F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AD2B6D-B204-49C6-937D-212664B96A2A}"/>
              </a:ext>
            </a:extLst>
          </p:cNvPr>
          <p:cNvGrpSpPr/>
          <p:nvPr/>
        </p:nvGrpSpPr>
        <p:grpSpPr>
          <a:xfrm>
            <a:off x="338440" y="2501990"/>
            <a:ext cx="2926080" cy="920821"/>
            <a:chOff x="332936" y="2627766"/>
            <a:chExt cx="2926080" cy="92082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7AC3F4-BC52-43D4-B155-7D8306834D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74817D3-CF1B-4D78-8F6A-FD4D89C00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F823DE-70BB-4627-B001-4F11DE8A7E33}"/>
              </a:ext>
            </a:extLst>
          </p:cNvPr>
          <p:cNvGrpSpPr/>
          <p:nvPr/>
        </p:nvGrpSpPr>
        <p:grpSpPr>
          <a:xfrm>
            <a:off x="338440" y="5021670"/>
            <a:ext cx="2926080" cy="920821"/>
            <a:chOff x="332936" y="4652338"/>
            <a:chExt cx="2926080" cy="92082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EFFDA1-1BCF-4D60-A75B-C5E1F5E4BBD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D428AD6-360A-468F-B6FC-88A9FA0B62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081C0B-748F-458C-B763-ED5772E63B01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AB7F9D-BB76-41B3-B641-7F1FCA6900E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E48030-3152-447D-AD13-4A7281CCE04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5D0A12E-F257-4DA8-99BD-C662CF28979C}"/>
              </a:ext>
            </a:extLst>
          </p:cNvPr>
          <p:cNvGrpSpPr/>
          <p:nvPr/>
        </p:nvGrpSpPr>
        <p:grpSpPr>
          <a:xfrm>
            <a:off x="338440" y="1242150"/>
            <a:ext cx="2926080" cy="920821"/>
            <a:chOff x="332936" y="2627766"/>
            <a:chExt cx="2926080" cy="92082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4170953-2A80-4C84-9B08-EBBF03B8ED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653F3AE-7EDE-4F1A-A7EB-91EBF53D19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22C6FB2-C32D-4984-A4D1-3432CE48AB71}"/>
              </a:ext>
            </a:extLst>
          </p:cNvPr>
          <p:cNvGrpSpPr/>
          <p:nvPr/>
        </p:nvGrpSpPr>
        <p:grpSpPr>
          <a:xfrm>
            <a:off x="338440" y="3761830"/>
            <a:ext cx="2926080" cy="920821"/>
            <a:chOff x="332936" y="2627766"/>
            <a:chExt cx="2926080" cy="9208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3CD430-9AAF-4294-9097-FBDDB14E47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A23F7F-5C5E-4377-896F-8667D4166A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9EA8D5B-D4BB-49BE-A055-2F1EC88B94FC}"/>
              </a:ext>
            </a:extLst>
          </p:cNvPr>
          <p:cNvGrpSpPr/>
          <p:nvPr/>
        </p:nvGrpSpPr>
        <p:grpSpPr>
          <a:xfrm>
            <a:off x="8927481" y="2501990"/>
            <a:ext cx="2926080" cy="920821"/>
            <a:chOff x="8921977" y="1466725"/>
            <a:chExt cx="2926080" cy="92082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680DB7-43E6-417F-8C31-20356B74E4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48CC8A-9A3C-4AFB-879F-8D0D80A891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7" name="Shape">
            <a:extLst>
              <a:ext uri="{FF2B5EF4-FFF2-40B4-BE49-F238E27FC236}">
                <a16:creationId xmlns:a16="http://schemas.microsoft.com/office/drawing/2014/main" id="{E95B89F8-EF1C-4637-82C7-C113BEB82E4C}"/>
              </a:ext>
            </a:extLst>
          </p:cNvPr>
          <p:cNvSpPr/>
          <p:nvPr/>
        </p:nvSpPr>
        <p:spPr>
          <a:xfrm>
            <a:off x="3917955" y="1270080"/>
            <a:ext cx="4343501" cy="4330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61" extrusionOk="0">
                <a:moveTo>
                  <a:pt x="21460" y="18699"/>
                </a:moveTo>
                <a:cubicBezTo>
                  <a:pt x="21419" y="17339"/>
                  <a:pt x="20232" y="16153"/>
                  <a:pt x="18876" y="16117"/>
                </a:cubicBezTo>
                <a:cubicBezTo>
                  <a:pt x="18565" y="16109"/>
                  <a:pt x="18267" y="16153"/>
                  <a:pt x="17992" y="16242"/>
                </a:cubicBezTo>
                <a:cubicBezTo>
                  <a:pt x="17584" y="16372"/>
                  <a:pt x="17136" y="16258"/>
                  <a:pt x="16834" y="15955"/>
                </a:cubicBezTo>
                <a:lnTo>
                  <a:pt x="16725" y="15845"/>
                </a:lnTo>
                <a:cubicBezTo>
                  <a:pt x="16341" y="15461"/>
                  <a:pt x="16285" y="14866"/>
                  <a:pt x="16575" y="14412"/>
                </a:cubicBezTo>
                <a:cubicBezTo>
                  <a:pt x="17257" y="13340"/>
                  <a:pt x="17649" y="12065"/>
                  <a:pt x="17649" y="10700"/>
                </a:cubicBezTo>
                <a:cubicBezTo>
                  <a:pt x="17649" y="9458"/>
                  <a:pt x="17322" y="8296"/>
                  <a:pt x="16753" y="7288"/>
                </a:cubicBezTo>
                <a:cubicBezTo>
                  <a:pt x="16499" y="6835"/>
                  <a:pt x="16575" y="6268"/>
                  <a:pt x="16943" y="5900"/>
                </a:cubicBezTo>
                <a:lnTo>
                  <a:pt x="17233" y="5608"/>
                </a:lnTo>
                <a:cubicBezTo>
                  <a:pt x="17504" y="5337"/>
                  <a:pt x="17891" y="5215"/>
                  <a:pt x="18271" y="5288"/>
                </a:cubicBezTo>
                <a:cubicBezTo>
                  <a:pt x="18452" y="5325"/>
                  <a:pt x="18638" y="5345"/>
                  <a:pt x="18832" y="5341"/>
                </a:cubicBezTo>
                <a:cubicBezTo>
                  <a:pt x="20253" y="5325"/>
                  <a:pt x="21423" y="4171"/>
                  <a:pt x="21464" y="2746"/>
                </a:cubicBezTo>
                <a:cubicBezTo>
                  <a:pt x="21508" y="1208"/>
                  <a:pt x="20249" y="-51"/>
                  <a:pt x="18711" y="2"/>
                </a:cubicBezTo>
                <a:cubicBezTo>
                  <a:pt x="17374" y="46"/>
                  <a:pt x="16196" y="1216"/>
                  <a:pt x="16139" y="2556"/>
                </a:cubicBezTo>
                <a:cubicBezTo>
                  <a:pt x="16123" y="2904"/>
                  <a:pt x="16176" y="3236"/>
                  <a:pt x="16285" y="3548"/>
                </a:cubicBezTo>
                <a:cubicBezTo>
                  <a:pt x="16430" y="3965"/>
                  <a:pt x="16317" y="4426"/>
                  <a:pt x="16006" y="4738"/>
                </a:cubicBezTo>
                <a:lnTo>
                  <a:pt x="15986" y="4758"/>
                </a:lnTo>
                <a:cubicBezTo>
                  <a:pt x="15594" y="5151"/>
                  <a:pt x="14985" y="5203"/>
                  <a:pt x="14525" y="4900"/>
                </a:cubicBezTo>
                <a:cubicBezTo>
                  <a:pt x="13435" y="4183"/>
                  <a:pt x="12131" y="3762"/>
                  <a:pt x="10730" y="3762"/>
                </a:cubicBezTo>
                <a:cubicBezTo>
                  <a:pt x="9338" y="3762"/>
                  <a:pt x="8038" y="4175"/>
                  <a:pt x="6952" y="4888"/>
                </a:cubicBezTo>
                <a:cubicBezTo>
                  <a:pt x="6492" y="5187"/>
                  <a:pt x="5886" y="5134"/>
                  <a:pt x="5495" y="4742"/>
                </a:cubicBezTo>
                <a:lnTo>
                  <a:pt x="5462" y="4709"/>
                </a:lnTo>
                <a:cubicBezTo>
                  <a:pt x="5152" y="4398"/>
                  <a:pt x="5043" y="3940"/>
                  <a:pt x="5184" y="3527"/>
                </a:cubicBezTo>
                <a:cubicBezTo>
                  <a:pt x="5289" y="3220"/>
                  <a:pt x="5337" y="2888"/>
                  <a:pt x="5321" y="2544"/>
                </a:cubicBezTo>
                <a:cubicBezTo>
                  <a:pt x="5257" y="1208"/>
                  <a:pt x="4082" y="46"/>
                  <a:pt x="2750" y="2"/>
                </a:cubicBezTo>
                <a:cubicBezTo>
                  <a:pt x="1212" y="-47"/>
                  <a:pt x="-44" y="1208"/>
                  <a:pt x="1" y="2746"/>
                </a:cubicBezTo>
                <a:cubicBezTo>
                  <a:pt x="41" y="4147"/>
                  <a:pt x="1171" y="5288"/>
                  <a:pt x="2568" y="5337"/>
                </a:cubicBezTo>
                <a:cubicBezTo>
                  <a:pt x="2790" y="5345"/>
                  <a:pt x="3008" y="5325"/>
                  <a:pt x="3214" y="5280"/>
                </a:cubicBezTo>
                <a:cubicBezTo>
                  <a:pt x="3593" y="5199"/>
                  <a:pt x="3985" y="5321"/>
                  <a:pt x="4259" y="5596"/>
                </a:cubicBezTo>
                <a:lnTo>
                  <a:pt x="4534" y="5871"/>
                </a:lnTo>
                <a:cubicBezTo>
                  <a:pt x="4901" y="6240"/>
                  <a:pt x="4978" y="6810"/>
                  <a:pt x="4720" y="7264"/>
                </a:cubicBezTo>
                <a:cubicBezTo>
                  <a:pt x="4142" y="8276"/>
                  <a:pt x="3815" y="9450"/>
                  <a:pt x="3815" y="10696"/>
                </a:cubicBezTo>
                <a:cubicBezTo>
                  <a:pt x="3815" y="12024"/>
                  <a:pt x="4187" y="13263"/>
                  <a:pt x="4833" y="14315"/>
                </a:cubicBezTo>
                <a:cubicBezTo>
                  <a:pt x="5111" y="14769"/>
                  <a:pt x="5039" y="15360"/>
                  <a:pt x="4663" y="15736"/>
                </a:cubicBezTo>
                <a:lnTo>
                  <a:pt x="4490" y="15910"/>
                </a:lnTo>
                <a:cubicBezTo>
                  <a:pt x="4199" y="16202"/>
                  <a:pt x="3771" y="16319"/>
                  <a:pt x="3371" y="16210"/>
                </a:cubicBezTo>
                <a:cubicBezTo>
                  <a:pt x="3101" y="16137"/>
                  <a:pt x="2810" y="16104"/>
                  <a:pt x="2512" y="16121"/>
                </a:cubicBezTo>
                <a:cubicBezTo>
                  <a:pt x="1176" y="16198"/>
                  <a:pt x="94" y="17274"/>
                  <a:pt x="9" y="18614"/>
                </a:cubicBezTo>
                <a:cubicBezTo>
                  <a:pt x="-92" y="20225"/>
                  <a:pt x="1232" y="21549"/>
                  <a:pt x="2839" y="21452"/>
                </a:cubicBezTo>
                <a:cubicBezTo>
                  <a:pt x="4175" y="21367"/>
                  <a:pt x="5248" y="20282"/>
                  <a:pt x="5325" y="18942"/>
                </a:cubicBezTo>
                <a:cubicBezTo>
                  <a:pt x="5341" y="18643"/>
                  <a:pt x="5309" y="18351"/>
                  <a:pt x="5236" y="18080"/>
                </a:cubicBezTo>
                <a:cubicBezTo>
                  <a:pt x="5127" y="17679"/>
                  <a:pt x="5244" y="17254"/>
                  <a:pt x="5535" y="16959"/>
                </a:cubicBezTo>
                <a:lnTo>
                  <a:pt x="5709" y="16785"/>
                </a:lnTo>
                <a:cubicBezTo>
                  <a:pt x="6084" y="16408"/>
                  <a:pt x="6669" y="16335"/>
                  <a:pt x="7125" y="16615"/>
                </a:cubicBezTo>
                <a:cubicBezTo>
                  <a:pt x="8175" y="17262"/>
                  <a:pt x="9410" y="17635"/>
                  <a:pt x="10734" y="17635"/>
                </a:cubicBezTo>
                <a:cubicBezTo>
                  <a:pt x="12014" y="17635"/>
                  <a:pt x="13213" y="17286"/>
                  <a:pt x="14242" y="16679"/>
                </a:cubicBezTo>
                <a:cubicBezTo>
                  <a:pt x="14694" y="16412"/>
                  <a:pt x="15271" y="16489"/>
                  <a:pt x="15643" y="16861"/>
                </a:cubicBezTo>
                <a:lnTo>
                  <a:pt x="15897" y="17116"/>
                </a:lnTo>
                <a:cubicBezTo>
                  <a:pt x="16176" y="17396"/>
                  <a:pt x="16297" y="17801"/>
                  <a:pt x="16208" y="18189"/>
                </a:cubicBezTo>
                <a:cubicBezTo>
                  <a:pt x="16159" y="18400"/>
                  <a:pt x="16135" y="18618"/>
                  <a:pt x="16139" y="18845"/>
                </a:cubicBezTo>
                <a:cubicBezTo>
                  <a:pt x="16168" y="20258"/>
                  <a:pt x="17306" y="21415"/>
                  <a:pt x="18715" y="21460"/>
                </a:cubicBezTo>
                <a:cubicBezTo>
                  <a:pt x="20249" y="21500"/>
                  <a:pt x="21508" y="20242"/>
                  <a:pt x="21460" y="18699"/>
                </a:cubicBezTo>
                <a:close/>
                <a:moveTo>
                  <a:pt x="18755" y="544"/>
                </a:moveTo>
                <a:cubicBezTo>
                  <a:pt x="19909" y="544"/>
                  <a:pt x="20846" y="1483"/>
                  <a:pt x="20846" y="2641"/>
                </a:cubicBezTo>
                <a:cubicBezTo>
                  <a:pt x="20846" y="3799"/>
                  <a:pt x="19909" y="4738"/>
                  <a:pt x="18755" y="4738"/>
                </a:cubicBezTo>
                <a:cubicBezTo>
                  <a:pt x="17601" y="4738"/>
                  <a:pt x="16664" y="3799"/>
                  <a:pt x="16664" y="2641"/>
                </a:cubicBezTo>
                <a:cubicBezTo>
                  <a:pt x="16664" y="1483"/>
                  <a:pt x="17601" y="544"/>
                  <a:pt x="18755" y="544"/>
                </a:cubicBezTo>
                <a:close/>
                <a:moveTo>
                  <a:pt x="2625" y="4738"/>
                </a:moveTo>
                <a:cubicBezTo>
                  <a:pt x="1470" y="4738"/>
                  <a:pt x="534" y="3799"/>
                  <a:pt x="534" y="2641"/>
                </a:cubicBezTo>
                <a:cubicBezTo>
                  <a:pt x="534" y="1483"/>
                  <a:pt x="1470" y="544"/>
                  <a:pt x="2625" y="544"/>
                </a:cubicBezTo>
                <a:cubicBezTo>
                  <a:pt x="3779" y="544"/>
                  <a:pt x="4716" y="1483"/>
                  <a:pt x="4716" y="2641"/>
                </a:cubicBezTo>
                <a:cubicBezTo>
                  <a:pt x="4716" y="3799"/>
                  <a:pt x="3779" y="4738"/>
                  <a:pt x="2625" y="4738"/>
                </a:cubicBezTo>
                <a:close/>
                <a:moveTo>
                  <a:pt x="2625" y="20889"/>
                </a:moveTo>
                <a:cubicBezTo>
                  <a:pt x="1470" y="20889"/>
                  <a:pt x="534" y="19950"/>
                  <a:pt x="534" y="18792"/>
                </a:cubicBezTo>
                <a:cubicBezTo>
                  <a:pt x="534" y="17635"/>
                  <a:pt x="1470" y="16695"/>
                  <a:pt x="2625" y="16695"/>
                </a:cubicBezTo>
                <a:cubicBezTo>
                  <a:pt x="3779" y="16695"/>
                  <a:pt x="4716" y="17635"/>
                  <a:pt x="4716" y="18792"/>
                </a:cubicBezTo>
                <a:cubicBezTo>
                  <a:pt x="4716" y="19950"/>
                  <a:pt x="3779" y="20889"/>
                  <a:pt x="2625" y="20889"/>
                </a:cubicBezTo>
                <a:close/>
                <a:moveTo>
                  <a:pt x="18755" y="20889"/>
                </a:moveTo>
                <a:cubicBezTo>
                  <a:pt x="17601" y="20889"/>
                  <a:pt x="16664" y="19950"/>
                  <a:pt x="16664" y="18792"/>
                </a:cubicBezTo>
                <a:cubicBezTo>
                  <a:pt x="16664" y="17635"/>
                  <a:pt x="17601" y="16695"/>
                  <a:pt x="18755" y="16695"/>
                </a:cubicBezTo>
                <a:cubicBezTo>
                  <a:pt x="19909" y="16695"/>
                  <a:pt x="20846" y="17635"/>
                  <a:pt x="20846" y="18792"/>
                </a:cubicBezTo>
                <a:cubicBezTo>
                  <a:pt x="20846" y="19950"/>
                  <a:pt x="19909" y="20889"/>
                  <a:pt x="18755" y="2088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88" name="Graphic 21" descr="Trophy">
            <a:extLst>
              <a:ext uri="{FF2B5EF4-FFF2-40B4-BE49-F238E27FC236}">
                <a16:creationId xmlns:a16="http://schemas.microsoft.com/office/drawing/2014/main" id="{7F8C7F61-FBDC-41A3-A523-DF66CC1FC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7722" y="2750695"/>
            <a:ext cx="1356556" cy="1356556"/>
          </a:xfrm>
          <a:prstGeom prst="rect">
            <a:avLst/>
          </a:prstGeom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107EF84-1ACD-4C27-8B66-ED1805948453}"/>
              </a:ext>
            </a:extLst>
          </p:cNvPr>
          <p:cNvSpPr/>
          <p:nvPr/>
        </p:nvSpPr>
        <p:spPr>
          <a:xfrm>
            <a:off x="4689931" y="2029191"/>
            <a:ext cx="2799347" cy="2799348"/>
          </a:xfrm>
          <a:custGeom>
            <a:avLst/>
            <a:gdLst>
              <a:gd name="connsiteX0" fmla="*/ 1399269 w 2799347"/>
              <a:gd name="connsiteY0" fmla="*/ 0 h 2799348"/>
              <a:gd name="connsiteX1" fmla="*/ 1607841 w 2799347"/>
              <a:gd name="connsiteY1" fmla="*/ 15534 h 2799348"/>
              <a:gd name="connsiteX2" fmla="*/ 1721128 w 2799347"/>
              <a:gd name="connsiteY2" fmla="*/ 41168 h 2799348"/>
              <a:gd name="connsiteX3" fmla="*/ 1702794 w 2799347"/>
              <a:gd name="connsiteY3" fmla="*/ 52715 h 2799348"/>
              <a:gd name="connsiteX4" fmla="*/ 1580385 w 2799347"/>
              <a:gd name="connsiteY4" fmla="*/ 254515 h 2799348"/>
              <a:gd name="connsiteX5" fmla="*/ 1580385 w 2799347"/>
              <a:gd name="connsiteY5" fmla="*/ 277485 h 2799348"/>
              <a:gd name="connsiteX6" fmla="*/ 1730571 w 2799347"/>
              <a:gd name="connsiteY6" fmla="*/ 491473 h 2799348"/>
              <a:gd name="connsiteX7" fmla="*/ 2317193 w 2799347"/>
              <a:gd name="connsiteY7" fmla="*/ 1082811 h 2799348"/>
              <a:gd name="connsiteX8" fmla="*/ 2531880 w 2799347"/>
              <a:gd name="connsiteY8" fmla="*/ 1234689 h 2799348"/>
              <a:gd name="connsiteX9" fmla="*/ 2546711 w 2799347"/>
              <a:gd name="connsiteY9" fmla="*/ 1234689 h 2799348"/>
              <a:gd name="connsiteX10" fmla="*/ 2750098 w 2799347"/>
              <a:gd name="connsiteY10" fmla="*/ 1108827 h 2799348"/>
              <a:gd name="connsiteX11" fmla="*/ 2762114 w 2799347"/>
              <a:gd name="connsiteY11" fmla="*/ 1089408 h 2799348"/>
              <a:gd name="connsiteX12" fmla="*/ 2787209 w 2799347"/>
              <a:gd name="connsiteY12" fmla="*/ 1215275 h 2799348"/>
              <a:gd name="connsiteX13" fmla="*/ 2799347 w 2799347"/>
              <a:gd name="connsiteY13" fmla="*/ 1399977 h 2799348"/>
              <a:gd name="connsiteX14" fmla="*/ 2784797 w 2799347"/>
              <a:gd name="connsiteY14" fmla="*/ 1602792 h 2799348"/>
              <a:gd name="connsiteX15" fmla="*/ 2760965 w 2799347"/>
              <a:gd name="connsiteY15" fmla="*/ 1711860 h 2799348"/>
              <a:gd name="connsiteX16" fmla="*/ 2754100 w 2799347"/>
              <a:gd name="connsiteY16" fmla="*/ 1701104 h 2799348"/>
              <a:gd name="connsiteX17" fmla="*/ 2554714 w 2799347"/>
              <a:gd name="connsiteY17" fmla="*/ 1583445 h 2799348"/>
              <a:gd name="connsiteX18" fmla="*/ 2522935 w 2799347"/>
              <a:gd name="connsiteY18" fmla="*/ 1583445 h 2799348"/>
              <a:gd name="connsiteX19" fmla="*/ 2309661 w 2799347"/>
              <a:gd name="connsiteY19" fmla="*/ 1732042 h 2799348"/>
              <a:gd name="connsiteX20" fmla="*/ 1729865 w 2799347"/>
              <a:gd name="connsiteY20" fmla="*/ 2307911 h 2799348"/>
              <a:gd name="connsiteX21" fmla="*/ 1579443 w 2799347"/>
              <a:gd name="connsiteY21" fmla="*/ 2521899 h 2799348"/>
              <a:gd name="connsiteX22" fmla="*/ 1579443 w 2799347"/>
              <a:gd name="connsiteY22" fmla="*/ 2545572 h 2799348"/>
              <a:gd name="connsiteX23" fmla="*/ 1699498 w 2799347"/>
              <a:gd name="connsiteY23" fmla="*/ 2746669 h 2799348"/>
              <a:gd name="connsiteX24" fmla="*/ 1720630 w 2799347"/>
              <a:gd name="connsiteY24" fmla="*/ 2759800 h 2799348"/>
              <a:gd name="connsiteX25" fmla="*/ 1590982 w 2799347"/>
              <a:gd name="connsiteY25" fmla="*/ 2786431 h 2799348"/>
              <a:gd name="connsiteX26" fmla="*/ 1400078 w 2799347"/>
              <a:gd name="connsiteY26" fmla="*/ 2799348 h 2799348"/>
              <a:gd name="connsiteX27" fmla="*/ 1202822 w 2799347"/>
              <a:gd name="connsiteY27" fmla="*/ 2785548 h 2799348"/>
              <a:gd name="connsiteX28" fmla="*/ 1085933 w 2799347"/>
              <a:gd name="connsiteY28" fmla="*/ 2760674 h 2799348"/>
              <a:gd name="connsiteX29" fmla="*/ 1108168 w 2799347"/>
              <a:gd name="connsiteY29" fmla="*/ 2746669 h 2799348"/>
              <a:gd name="connsiteX30" fmla="*/ 1230813 w 2799347"/>
              <a:gd name="connsiteY30" fmla="*/ 2544868 h 2799348"/>
              <a:gd name="connsiteX31" fmla="*/ 1230813 w 2799347"/>
              <a:gd name="connsiteY31" fmla="*/ 2521899 h 2799348"/>
              <a:gd name="connsiteX32" fmla="*/ 1080391 w 2799347"/>
              <a:gd name="connsiteY32" fmla="*/ 2307911 h 2799348"/>
              <a:gd name="connsiteX33" fmla="*/ 500595 w 2799347"/>
              <a:gd name="connsiteY33" fmla="*/ 1732042 h 2799348"/>
              <a:gd name="connsiteX34" fmla="*/ 287321 w 2799347"/>
              <a:gd name="connsiteY34" fmla="*/ 1583445 h 2799348"/>
              <a:gd name="connsiteX35" fmla="*/ 255542 w 2799347"/>
              <a:gd name="connsiteY35" fmla="*/ 1583445 h 2799348"/>
              <a:gd name="connsiteX36" fmla="*/ 56156 w 2799347"/>
              <a:gd name="connsiteY36" fmla="*/ 1701104 h 2799348"/>
              <a:gd name="connsiteX37" fmla="*/ 41101 w 2799347"/>
              <a:gd name="connsiteY37" fmla="*/ 1724695 h 2799348"/>
              <a:gd name="connsiteX38" fmla="*/ 13804 w 2799347"/>
              <a:gd name="connsiteY38" fmla="*/ 1596470 h 2799348"/>
              <a:gd name="connsiteX39" fmla="*/ 0 w 2799347"/>
              <a:gd name="connsiteY39" fmla="*/ 1399170 h 2799348"/>
              <a:gd name="connsiteX40" fmla="*/ 12166 w 2799347"/>
              <a:gd name="connsiteY40" fmla="*/ 1213610 h 2799348"/>
              <a:gd name="connsiteX41" fmla="*/ 40066 w 2799347"/>
              <a:gd name="connsiteY41" fmla="*/ 1073548 h 2799348"/>
              <a:gd name="connsiteX42" fmla="*/ 61806 w 2799347"/>
              <a:gd name="connsiteY42" fmla="*/ 1108827 h 2799348"/>
              <a:gd name="connsiteX43" fmla="*/ 265193 w 2799347"/>
              <a:gd name="connsiteY43" fmla="*/ 1234689 h 2799348"/>
              <a:gd name="connsiteX44" fmla="*/ 280024 w 2799347"/>
              <a:gd name="connsiteY44" fmla="*/ 1234689 h 2799348"/>
              <a:gd name="connsiteX45" fmla="*/ 494710 w 2799347"/>
              <a:gd name="connsiteY45" fmla="*/ 1082811 h 2799348"/>
              <a:gd name="connsiteX46" fmla="*/ 1081332 w 2799347"/>
              <a:gd name="connsiteY46" fmla="*/ 491473 h 2799348"/>
              <a:gd name="connsiteX47" fmla="*/ 1231519 w 2799347"/>
              <a:gd name="connsiteY47" fmla="*/ 277485 h 2799348"/>
              <a:gd name="connsiteX48" fmla="*/ 1231519 w 2799347"/>
              <a:gd name="connsiteY48" fmla="*/ 253812 h 2799348"/>
              <a:gd name="connsiteX49" fmla="*/ 1111464 w 2799347"/>
              <a:gd name="connsiteY49" fmla="*/ 52715 h 2799348"/>
              <a:gd name="connsiteX50" fmla="*/ 1088489 w 2799347"/>
              <a:gd name="connsiteY50" fmla="*/ 38437 h 2799348"/>
              <a:gd name="connsiteX51" fmla="*/ 1191889 w 2799347"/>
              <a:gd name="connsiteY51" fmla="*/ 15269 h 2799348"/>
              <a:gd name="connsiteX52" fmla="*/ 1399269 w 2799347"/>
              <a:gd name="connsiteY52" fmla="*/ 0 h 279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799347" h="2799348">
                <a:moveTo>
                  <a:pt x="1399269" y="0"/>
                </a:moveTo>
                <a:cubicBezTo>
                  <a:pt x="1470143" y="0"/>
                  <a:pt x="1539790" y="5310"/>
                  <a:pt x="1607841" y="15534"/>
                </a:cubicBezTo>
                <a:lnTo>
                  <a:pt x="1721128" y="41168"/>
                </a:lnTo>
                <a:lnTo>
                  <a:pt x="1702794" y="52715"/>
                </a:lnTo>
                <a:cubicBezTo>
                  <a:pt x="1628642" y="92794"/>
                  <a:pt x="1580385" y="169670"/>
                  <a:pt x="1580385" y="254515"/>
                </a:cubicBezTo>
                <a:lnTo>
                  <a:pt x="1580385" y="277485"/>
                </a:lnTo>
                <a:cubicBezTo>
                  <a:pt x="1580385" y="372877"/>
                  <a:pt x="1640883" y="459597"/>
                  <a:pt x="1730571" y="491473"/>
                </a:cubicBezTo>
                <a:cubicBezTo>
                  <a:pt x="2005050" y="589443"/>
                  <a:pt x="2221620" y="807416"/>
                  <a:pt x="2317193" y="1082811"/>
                </a:cubicBezTo>
                <a:cubicBezTo>
                  <a:pt x="2348973" y="1174219"/>
                  <a:pt x="2435601" y="1234689"/>
                  <a:pt x="2531880" y="1234689"/>
                </a:cubicBezTo>
                <a:lnTo>
                  <a:pt x="2546711" y="1234689"/>
                </a:lnTo>
                <a:cubicBezTo>
                  <a:pt x="2632397" y="1234689"/>
                  <a:pt x="2710080" y="1184766"/>
                  <a:pt x="2750098" y="1108827"/>
                </a:cubicBezTo>
                <a:lnTo>
                  <a:pt x="2762114" y="1089408"/>
                </a:lnTo>
                <a:lnTo>
                  <a:pt x="2787209" y="1215275"/>
                </a:lnTo>
                <a:cubicBezTo>
                  <a:pt x="2795212" y="1275678"/>
                  <a:pt x="2799347" y="1337323"/>
                  <a:pt x="2799347" y="1399977"/>
                </a:cubicBezTo>
                <a:cubicBezTo>
                  <a:pt x="2799347" y="1468835"/>
                  <a:pt x="2794390" y="1536559"/>
                  <a:pt x="2784797" y="1602792"/>
                </a:cubicBezTo>
                <a:lnTo>
                  <a:pt x="2760965" y="1711860"/>
                </a:lnTo>
                <a:lnTo>
                  <a:pt x="2754100" y="1701104"/>
                </a:lnTo>
                <a:cubicBezTo>
                  <a:pt x="2714081" y="1628446"/>
                  <a:pt x="2638047" y="1583445"/>
                  <a:pt x="2554714" y="1583445"/>
                </a:cubicBezTo>
                <a:lnTo>
                  <a:pt x="2522935" y="1583445"/>
                </a:lnTo>
                <a:cubicBezTo>
                  <a:pt x="2428303" y="1583445"/>
                  <a:pt x="2342381" y="1643212"/>
                  <a:pt x="2309661" y="1732042"/>
                </a:cubicBezTo>
                <a:cubicBezTo>
                  <a:pt x="2211733" y="1999937"/>
                  <a:pt x="1998459" y="2211581"/>
                  <a:pt x="1729865" y="2307911"/>
                </a:cubicBezTo>
                <a:cubicBezTo>
                  <a:pt x="1639942" y="2339787"/>
                  <a:pt x="1579443" y="2425569"/>
                  <a:pt x="1579443" y="2521899"/>
                </a:cubicBezTo>
                <a:lnTo>
                  <a:pt x="1579443" y="2545572"/>
                </a:lnTo>
                <a:cubicBezTo>
                  <a:pt x="1579443" y="2629714"/>
                  <a:pt x="1625347" y="2707293"/>
                  <a:pt x="1699498" y="2746669"/>
                </a:cubicBezTo>
                <a:lnTo>
                  <a:pt x="1720630" y="2759800"/>
                </a:lnTo>
                <a:lnTo>
                  <a:pt x="1590982" y="2786431"/>
                </a:lnTo>
                <a:cubicBezTo>
                  <a:pt x="1528560" y="2794947"/>
                  <a:pt x="1464831" y="2799348"/>
                  <a:pt x="1400078" y="2799348"/>
                </a:cubicBezTo>
                <a:cubicBezTo>
                  <a:pt x="1333100" y="2799348"/>
                  <a:pt x="1267246" y="2794644"/>
                  <a:pt x="1202822" y="2785548"/>
                </a:cubicBezTo>
                <a:lnTo>
                  <a:pt x="1085933" y="2760674"/>
                </a:lnTo>
                <a:lnTo>
                  <a:pt x="1108168" y="2746669"/>
                </a:lnTo>
                <a:cubicBezTo>
                  <a:pt x="1182555" y="2706590"/>
                  <a:pt x="1230813" y="2629714"/>
                  <a:pt x="1230813" y="2544868"/>
                </a:cubicBezTo>
                <a:lnTo>
                  <a:pt x="1230813" y="2521899"/>
                </a:lnTo>
                <a:cubicBezTo>
                  <a:pt x="1230813" y="2426507"/>
                  <a:pt x="1171021" y="2340724"/>
                  <a:pt x="1080391" y="2307911"/>
                </a:cubicBezTo>
                <a:cubicBezTo>
                  <a:pt x="812503" y="2211581"/>
                  <a:pt x="598523" y="1999937"/>
                  <a:pt x="500595" y="1732042"/>
                </a:cubicBezTo>
                <a:cubicBezTo>
                  <a:pt x="467875" y="1642274"/>
                  <a:pt x="382894" y="1583445"/>
                  <a:pt x="287321" y="1583445"/>
                </a:cubicBezTo>
                <a:lnTo>
                  <a:pt x="255542" y="1583445"/>
                </a:lnTo>
                <a:cubicBezTo>
                  <a:pt x="172916" y="1583445"/>
                  <a:pt x="96175" y="1628446"/>
                  <a:pt x="56156" y="1701104"/>
                </a:cubicBezTo>
                <a:lnTo>
                  <a:pt x="41101" y="1724695"/>
                </a:lnTo>
                <a:lnTo>
                  <a:pt x="13804" y="1596470"/>
                </a:lnTo>
                <a:cubicBezTo>
                  <a:pt x="4705" y="1532032"/>
                  <a:pt x="0" y="1466162"/>
                  <a:pt x="0" y="1399170"/>
                </a:cubicBezTo>
                <a:cubicBezTo>
                  <a:pt x="0" y="1336314"/>
                  <a:pt x="4135" y="1274366"/>
                  <a:pt x="12166" y="1213610"/>
                </a:cubicBezTo>
                <a:lnTo>
                  <a:pt x="40066" y="1073548"/>
                </a:lnTo>
                <a:lnTo>
                  <a:pt x="61806" y="1108827"/>
                </a:lnTo>
                <a:cubicBezTo>
                  <a:pt x="101824" y="1185704"/>
                  <a:pt x="179507" y="1234689"/>
                  <a:pt x="265193" y="1234689"/>
                </a:cubicBezTo>
                <a:lnTo>
                  <a:pt x="280024" y="1234689"/>
                </a:lnTo>
                <a:cubicBezTo>
                  <a:pt x="376303" y="1234689"/>
                  <a:pt x="462931" y="1174219"/>
                  <a:pt x="494710" y="1082811"/>
                </a:cubicBezTo>
                <a:cubicBezTo>
                  <a:pt x="590284" y="807416"/>
                  <a:pt x="807560" y="589443"/>
                  <a:pt x="1081332" y="491473"/>
                </a:cubicBezTo>
                <a:cubicBezTo>
                  <a:pt x="1171962" y="459597"/>
                  <a:pt x="1231519" y="372877"/>
                  <a:pt x="1231519" y="277485"/>
                </a:cubicBezTo>
                <a:lnTo>
                  <a:pt x="1231519" y="253812"/>
                </a:lnTo>
                <a:cubicBezTo>
                  <a:pt x="1231519" y="169670"/>
                  <a:pt x="1185851" y="92091"/>
                  <a:pt x="1111464" y="52715"/>
                </a:cubicBezTo>
                <a:lnTo>
                  <a:pt x="1088489" y="38437"/>
                </a:lnTo>
                <a:lnTo>
                  <a:pt x="1191889" y="15269"/>
                </a:lnTo>
                <a:cubicBezTo>
                  <a:pt x="1259595" y="5209"/>
                  <a:pt x="1328850" y="0"/>
                  <a:pt x="13992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7AFC910C-5F34-49B7-92E7-7C8730FA8014}"/>
              </a:ext>
            </a:extLst>
          </p:cNvPr>
          <p:cNvSpPr/>
          <p:nvPr/>
        </p:nvSpPr>
        <p:spPr>
          <a:xfrm>
            <a:off x="3569312" y="902510"/>
            <a:ext cx="5053377" cy="5052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9" extrusionOk="0">
                <a:moveTo>
                  <a:pt x="21464" y="10650"/>
                </a:moveTo>
                <a:cubicBezTo>
                  <a:pt x="21401" y="9284"/>
                  <a:pt x="20298" y="8172"/>
                  <a:pt x="18938" y="8106"/>
                </a:cubicBezTo>
                <a:cubicBezTo>
                  <a:pt x="17855" y="8054"/>
                  <a:pt x="16908" y="8650"/>
                  <a:pt x="16443" y="9538"/>
                </a:cubicBezTo>
                <a:cubicBezTo>
                  <a:pt x="16273" y="9862"/>
                  <a:pt x="15943" y="10075"/>
                  <a:pt x="15579" y="10075"/>
                </a:cubicBezTo>
                <a:lnTo>
                  <a:pt x="15516" y="10075"/>
                </a:lnTo>
                <a:cubicBezTo>
                  <a:pt x="15107" y="10075"/>
                  <a:pt x="14739" y="9817"/>
                  <a:pt x="14604" y="9427"/>
                </a:cubicBezTo>
                <a:cubicBezTo>
                  <a:pt x="14198" y="8252"/>
                  <a:pt x="13278" y="7322"/>
                  <a:pt x="12112" y="6904"/>
                </a:cubicBezTo>
                <a:cubicBezTo>
                  <a:pt x="11731" y="6768"/>
                  <a:pt x="11474" y="6398"/>
                  <a:pt x="11474" y="5991"/>
                </a:cubicBezTo>
                <a:lnTo>
                  <a:pt x="11474" y="5893"/>
                </a:lnTo>
                <a:cubicBezTo>
                  <a:pt x="11474" y="5531"/>
                  <a:pt x="11679" y="5203"/>
                  <a:pt x="11994" y="5032"/>
                </a:cubicBezTo>
                <a:cubicBezTo>
                  <a:pt x="12844" y="4572"/>
                  <a:pt x="13420" y="3659"/>
                  <a:pt x="13396" y="2614"/>
                </a:cubicBezTo>
                <a:cubicBezTo>
                  <a:pt x="13365" y="1185"/>
                  <a:pt x="12196" y="21"/>
                  <a:pt x="10773" y="0"/>
                </a:cubicBezTo>
                <a:cubicBezTo>
                  <a:pt x="9284" y="-21"/>
                  <a:pt x="8070" y="1185"/>
                  <a:pt x="8070" y="2673"/>
                </a:cubicBezTo>
                <a:cubicBezTo>
                  <a:pt x="8070" y="3694"/>
                  <a:pt x="8642" y="4583"/>
                  <a:pt x="9482" y="5032"/>
                </a:cubicBezTo>
                <a:cubicBezTo>
                  <a:pt x="9798" y="5200"/>
                  <a:pt x="9992" y="5531"/>
                  <a:pt x="9992" y="5890"/>
                </a:cubicBezTo>
                <a:lnTo>
                  <a:pt x="9992" y="5991"/>
                </a:lnTo>
                <a:cubicBezTo>
                  <a:pt x="9992" y="6398"/>
                  <a:pt x="9739" y="6768"/>
                  <a:pt x="9354" y="6904"/>
                </a:cubicBezTo>
                <a:cubicBezTo>
                  <a:pt x="8191" y="7322"/>
                  <a:pt x="7268" y="8252"/>
                  <a:pt x="6862" y="9427"/>
                </a:cubicBezTo>
                <a:cubicBezTo>
                  <a:pt x="6727" y="9817"/>
                  <a:pt x="6359" y="10075"/>
                  <a:pt x="5950" y="10075"/>
                </a:cubicBezTo>
                <a:lnTo>
                  <a:pt x="5887" y="10075"/>
                </a:lnTo>
                <a:cubicBezTo>
                  <a:pt x="5523" y="10075"/>
                  <a:pt x="5193" y="9866"/>
                  <a:pt x="5023" y="9538"/>
                </a:cubicBezTo>
                <a:cubicBezTo>
                  <a:pt x="4558" y="8646"/>
                  <a:pt x="3611" y="8050"/>
                  <a:pt x="2528" y="8106"/>
                </a:cubicBezTo>
                <a:cubicBezTo>
                  <a:pt x="1168" y="8172"/>
                  <a:pt x="65" y="9284"/>
                  <a:pt x="2" y="10650"/>
                </a:cubicBezTo>
                <a:cubicBezTo>
                  <a:pt x="-67" y="12183"/>
                  <a:pt x="1151" y="13452"/>
                  <a:pt x="2664" y="13452"/>
                </a:cubicBezTo>
                <a:cubicBezTo>
                  <a:pt x="3670" y="13452"/>
                  <a:pt x="4548" y="12891"/>
                  <a:pt x="4999" y="12065"/>
                </a:cubicBezTo>
                <a:cubicBezTo>
                  <a:pt x="5169" y="11755"/>
                  <a:pt x="5495" y="11563"/>
                  <a:pt x="5846" y="11563"/>
                </a:cubicBezTo>
                <a:lnTo>
                  <a:pt x="5981" y="11563"/>
                </a:lnTo>
                <a:cubicBezTo>
                  <a:pt x="6387" y="11563"/>
                  <a:pt x="6748" y="11814"/>
                  <a:pt x="6887" y="12197"/>
                </a:cubicBezTo>
                <a:cubicBezTo>
                  <a:pt x="7303" y="13340"/>
                  <a:pt x="8212" y="14243"/>
                  <a:pt x="9350" y="14654"/>
                </a:cubicBezTo>
                <a:cubicBezTo>
                  <a:pt x="9735" y="14794"/>
                  <a:pt x="9989" y="15160"/>
                  <a:pt x="9989" y="15567"/>
                </a:cubicBezTo>
                <a:lnTo>
                  <a:pt x="9989" y="15665"/>
                </a:lnTo>
                <a:cubicBezTo>
                  <a:pt x="9989" y="16027"/>
                  <a:pt x="9784" y="16355"/>
                  <a:pt x="9468" y="16526"/>
                </a:cubicBezTo>
                <a:cubicBezTo>
                  <a:pt x="8618" y="16986"/>
                  <a:pt x="8042" y="17899"/>
                  <a:pt x="8066" y="18944"/>
                </a:cubicBezTo>
                <a:cubicBezTo>
                  <a:pt x="8098" y="20373"/>
                  <a:pt x="9267" y="21537"/>
                  <a:pt x="10690" y="21558"/>
                </a:cubicBezTo>
                <a:cubicBezTo>
                  <a:pt x="12178" y="21579"/>
                  <a:pt x="13393" y="20373"/>
                  <a:pt x="13393" y="18885"/>
                </a:cubicBezTo>
                <a:cubicBezTo>
                  <a:pt x="13393" y="17864"/>
                  <a:pt x="12820" y="16975"/>
                  <a:pt x="11980" y="16526"/>
                </a:cubicBezTo>
                <a:cubicBezTo>
                  <a:pt x="11665" y="16358"/>
                  <a:pt x="11470" y="16027"/>
                  <a:pt x="11470" y="15668"/>
                </a:cubicBezTo>
                <a:lnTo>
                  <a:pt x="11470" y="15567"/>
                </a:lnTo>
                <a:cubicBezTo>
                  <a:pt x="11470" y="15156"/>
                  <a:pt x="11727" y="14790"/>
                  <a:pt x="12109" y="14654"/>
                </a:cubicBezTo>
                <a:cubicBezTo>
                  <a:pt x="13250" y="14243"/>
                  <a:pt x="14156" y="13340"/>
                  <a:pt x="14572" y="12197"/>
                </a:cubicBezTo>
                <a:cubicBezTo>
                  <a:pt x="14711" y="11818"/>
                  <a:pt x="15076" y="11563"/>
                  <a:pt x="15478" y="11563"/>
                </a:cubicBezTo>
                <a:lnTo>
                  <a:pt x="15613" y="11563"/>
                </a:lnTo>
                <a:cubicBezTo>
                  <a:pt x="15967" y="11563"/>
                  <a:pt x="16290" y="11755"/>
                  <a:pt x="16460" y="12065"/>
                </a:cubicBezTo>
                <a:cubicBezTo>
                  <a:pt x="16911" y="12891"/>
                  <a:pt x="17789" y="13452"/>
                  <a:pt x="18795" y="13452"/>
                </a:cubicBezTo>
                <a:cubicBezTo>
                  <a:pt x="20315" y="13452"/>
                  <a:pt x="21533" y="12187"/>
                  <a:pt x="21464" y="10650"/>
                </a:cubicBezTo>
                <a:close/>
                <a:moveTo>
                  <a:pt x="2626" y="12898"/>
                </a:moveTo>
                <a:cubicBezTo>
                  <a:pt x="1470" y="12898"/>
                  <a:pt x="533" y="11957"/>
                  <a:pt x="533" y="10796"/>
                </a:cubicBezTo>
                <a:cubicBezTo>
                  <a:pt x="533" y="9636"/>
                  <a:pt x="1470" y="8695"/>
                  <a:pt x="2626" y="8695"/>
                </a:cubicBezTo>
                <a:cubicBezTo>
                  <a:pt x="3781" y="8695"/>
                  <a:pt x="4718" y="9636"/>
                  <a:pt x="4718" y="10796"/>
                </a:cubicBezTo>
                <a:cubicBezTo>
                  <a:pt x="4718" y="11960"/>
                  <a:pt x="3781" y="12898"/>
                  <a:pt x="2626" y="12898"/>
                </a:cubicBezTo>
                <a:close/>
                <a:moveTo>
                  <a:pt x="12785" y="18903"/>
                </a:moveTo>
                <a:cubicBezTo>
                  <a:pt x="12785" y="20063"/>
                  <a:pt x="11849" y="21004"/>
                  <a:pt x="10693" y="21004"/>
                </a:cubicBezTo>
                <a:cubicBezTo>
                  <a:pt x="9538" y="21004"/>
                  <a:pt x="8601" y="20063"/>
                  <a:pt x="8601" y="18903"/>
                </a:cubicBezTo>
                <a:cubicBezTo>
                  <a:pt x="8601" y="17742"/>
                  <a:pt x="9538" y="16801"/>
                  <a:pt x="10693" y="16801"/>
                </a:cubicBezTo>
                <a:cubicBezTo>
                  <a:pt x="11849" y="16801"/>
                  <a:pt x="12785" y="17742"/>
                  <a:pt x="12785" y="18903"/>
                </a:cubicBezTo>
                <a:close/>
                <a:moveTo>
                  <a:pt x="10693" y="4795"/>
                </a:moveTo>
                <a:cubicBezTo>
                  <a:pt x="9538" y="4795"/>
                  <a:pt x="8601" y="3854"/>
                  <a:pt x="8601" y="2694"/>
                </a:cubicBezTo>
                <a:cubicBezTo>
                  <a:pt x="8601" y="1533"/>
                  <a:pt x="9538" y="592"/>
                  <a:pt x="10693" y="592"/>
                </a:cubicBezTo>
                <a:cubicBezTo>
                  <a:pt x="11849" y="592"/>
                  <a:pt x="12785" y="1533"/>
                  <a:pt x="12785" y="2694"/>
                </a:cubicBezTo>
                <a:cubicBezTo>
                  <a:pt x="12785" y="3854"/>
                  <a:pt x="11849" y="4795"/>
                  <a:pt x="10693" y="4795"/>
                </a:cubicBezTo>
                <a:close/>
                <a:moveTo>
                  <a:pt x="18764" y="12898"/>
                </a:moveTo>
                <a:cubicBezTo>
                  <a:pt x="17609" y="12898"/>
                  <a:pt x="16672" y="11957"/>
                  <a:pt x="16672" y="10796"/>
                </a:cubicBezTo>
                <a:cubicBezTo>
                  <a:pt x="16672" y="9636"/>
                  <a:pt x="17609" y="8695"/>
                  <a:pt x="18764" y="8695"/>
                </a:cubicBezTo>
                <a:cubicBezTo>
                  <a:pt x="19920" y="8695"/>
                  <a:pt x="20856" y="9636"/>
                  <a:pt x="20856" y="10796"/>
                </a:cubicBezTo>
                <a:cubicBezTo>
                  <a:pt x="20853" y="11960"/>
                  <a:pt x="19916" y="12898"/>
                  <a:pt x="18764" y="1289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5CE4299-2EEF-4EFC-99FB-A95F160F5B48}"/>
              </a:ext>
            </a:extLst>
          </p:cNvPr>
          <p:cNvSpPr/>
          <p:nvPr/>
        </p:nvSpPr>
        <p:spPr>
          <a:xfrm>
            <a:off x="5594005" y="1041262"/>
            <a:ext cx="984922" cy="985096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6 h 985096"/>
              <a:gd name="connsiteX2" fmla="*/ 492461 w 984922"/>
              <a:gd name="connsiteY2" fmla="*/ 985096 h 985096"/>
              <a:gd name="connsiteX3" fmla="*/ 0 w 984922"/>
              <a:gd name="connsiteY3" fmla="*/ 492666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6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6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2" name="Graphic 29" descr="Ecommerce with solid fill">
            <a:extLst>
              <a:ext uri="{FF2B5EF4-FFF2-40B4-BE49-F238E27FC236}">
                <a16:creationId xmlns:a16="http://schemas.microsoft.com/office/drawing/2014/main" id="{BA9518DF-7DBC-4468-AEE3-8BC0070C38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2533" y="1249876"/>
            <a:ext cx="567869" cy="567869"/>
          </a:xfrm>
          <a:prstGeom prst="rect">
            <a:avLst/>
          </a:prstGeom>
        </p:spPr>
      </p:pic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23607754-B1BD-48ED-97DD-F549186AF62B}"/>
              </a:ext>
            </a:extLst>
          </p:cNvPr>
          <p:cNvSpPr/>
          <p:nvPr/>
        </p:nvSpPr>
        <p:spPr>
          <a:xfrm>
            <a:off x="4026010" y="1379852"/>
            <a:ext cx="846240" cy="846281"/>
          </a:xfrm>
          <a:custGeom>
            <a:avLst/>
            <a:gdLst>
              <a:gd name="connsiteX0" fmla="*/ 423120 w 846240"/>
              <a:gd name="connsiteY0" fmla="*/ 0 h 846281"/>
              <a:gd name="connsiteX1" fmla="*/ 846240 w 846240"/>
              <a:gd name="connsiteY1" fmla="*/ 423140 h 846281"/>
              <a:gd name="connsiteX2" fmla="*/ 423120 w 846240"/>
              <a:gd name="connsiteY2" fmla="*/ 846281 h 846281"/>
              <a:gd name="connsiteX3" fmla="*/ 0 w 846240"/>
              <a:gd name="connsiteY3" fmla="*/ 423140 h 846281"/>
              <a:gd name="connsiteX4" fmla="*/ 423120 w 846240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1">
                <a:moveTo>
                  <a:pt x="423120" y="0"/>
                </a:moveTo>
                <a:cubicBezTo>
                  <a:pt x="656635" y="0"/>
                  <a:pt x="846240" y="189475"/>
                  <a:pt x="846240" y="423140"/>
                </a:cubicBezTo>
                <a:cubicBezTo>
                  <a:pt x="846240" y="656806"/>
                  <a:pt x="656635" y="846281"/>
                  <a:pt x="423120" y="846281"/>
                </a:cubicBezTo>
                <a:cubicBezTo>
                  <a:pt x="189403" y="846281"/>
                  <a:pt x="0" y="656806"/>
                  <a:pt x="0" y="423140"/>
                </a:cubicBezTo>
                <a:cubicBezTo>
                  <a:pt x="0" y="189475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42641DB-F933-44DD-BF0E-80020F09105F}"/>
              </a:ext>
            </a:extLst>
          </p:cNvPr>
          <p:cNvSpPr/>
          <p:nvPr/>
        </p:nvSpPr>
        <p:spPr>
          <a:xfrm>
            <a:off x="7289961" y="1379852"/>
            <a:ext cx="846239" cy="846281"/>
          </a:xfrm>
          <a:custGeom>
            <a:avLst/>
            <a:gdLst>
              <a:gd name="connsiteX0" fmla="*/ 423119 w 846239"/>
              <a:gd name="connsiteY0" fmla="*/ 0 h 846281"/>
              <a:gd name="connsiteX1" fmla="*/ 846239 w 846239"/>
              <a:gd name="connsiteY1" fmla="*/ 423140 h 846281"/>
              <a:gd name="connsiteX2" fmla="*/ 423119 w 846239"/>
              <a:gd name="connsiteY2" fmla="*/ 846281 h 846281"/>
              <a:gd name="connsiteX3" fmla="*/ 0 w 846239"/>
              <a:gd name="connsiteY3" fmla="*/ 423140 h 846281"/>
              <a:gd name="connsiteX4" fmla="*/ 423119 w 846239"/>
              <a:gd name="connsiteY4" fmla="*/ 0 h 8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1">
                <a:moveTo>
                  <a:pt x="423119" y="0"/>
                </a:moveTo>
                <a:cubicBezTo>
                  <a:pt x="656634" y="0"/>
                  <a:pt x="846239" y="189475"/>
                  <a:pt x="846239" y="423140"/>
                </a:cubicBezTo>
                <a:cubicBezTo>
                  <a:pt x="846239" y="656806"/>
                  <a:pt x="656634" y="846281"/>
                  <a:pt x="423119" y="846281"/>
                </a:cubicBezTo>
                <a:cubicBezTo>
                  <a:pt x="189604" y="846281"/>
                  <a:pt x="0" y="656806"/>
                  <a:pt x="0" y="423140"/>
                </a:cubicBezTo>
                <a:cubicBezTo>
                  <a:pt x="0" y="189475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3DA6703-570D-456B-996F-13531ABF116B}"/>
              </a:ext>
            </a:extLst>
          </p:cNvPr>
          <p:cNvSpPr/>
          <p:nvPr/>
        </p:nvSpPr>
        <p:spPr>
          <a:xfrm>
            <a:off x="3694780" y="2940438"/>
            <a:ext cx="985158" cy="985095"/>
          </a:xfrm>
          <a:custGeom>
            <a:avLst/>
            <a:gdLst>
              <a:gd name="connsiteX0" fmla="*/ 492697 w 985158"/>
              <a:gd name="connsiteY0" fmla="*/ 0 h 985095"/>
              <a:gd name="connsiteX1" fmla="*/ 985158 w 985158"/>
              <a:gd name="connsiteY1" fmla="*/ 492430 h 985095"/>
              <a:gd name="connsiteX2" fmla="*/ 492697 w 985158"/>
              <a:gd name="connsiteY2" fmla="*/ 985095 h 985095"/>
              <a:gd name="connsiteX3" fmla="*/ 0 w 985158"/>
              <a:gd name="connsiteY3" fmla="*/ 492430 h 985095"/>
              <a:gd name="connsiteX4" fmla="*/ 492697 w 985158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158" h="985095">
                <a:moveTo>
                  <a:pt x="492697" y="0"/>
                </a:moveTo>
                <a:cubicBezTo>
                  <a:pt x="764587" y="0"/>
                  <a:pt x="985158" y="220551"/>
                  <a:pt x="985158" y="492430"/>
                </a:cubicBezTo>
                <a:cubicBezTo>
                  <a:pt x="985158" y="765248"/>
                  <a:pt x="764587" y="985095"/>
                  <a:pt x="492697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697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4E36B13-DDD9-4E3E-88EB-5BB1E9051C6D}"/>
              </a:ext>
            </a:extLst>
          </p:cNvPr>
          <p:cNvSpPr/>
          <p:nvPr/>
        </p:nvSpPr>
        <p:spPr>
          <a:xfrm>
            <a:off x="4026010" y="4638862"/>
            <a:ext cx="846240" cy="846282"/>
          </a:xfrm>
          <a:custGeom>
            <a:avLst/>
            <a:gdLst>
              <a:gd name="connsiteX0" fmla="*/ 423120 w 846240"/>
              <a:gd name="connsiteY0" fmla="*/ 0 h 846282"/>
              <a:gd name="connsiteX1" fmla="*/ 846240 w 846240"/>
              <a:gd name="connsiteY1" fmla="*/ 423141 h 846282"/>
              <a:gd name="connsiteX2" fmla="*/ 423120 w 846240"/>
              <a:gd name="connsiteY2" fmla="*/ 846282 h 846282"/>
              <a:gd name="connsiteX3" fmla="*/ 0 w 846240"/>
              <a:gd name="connsiteY3" fmla="*/ 423141 h 846282"/>
              <a:gd name="connsiteX4" fmla="*/ 423120 w 846240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40" h="846282">
                <a:moveTo>
                  <a:pt x="423120" y="0"/>
                </a:moveTo>
                <a:cubicBezTo>
                  <a:pt x="656635" y="0"/>
                  <a:pt x="846240" y="189677"/>
                  <a:pt x="846240" y="423141"/>
                </a:cubicBezTo>
                <a:cubicBezTo>
                  <a:pt x="846240" y="656807"/>
                  <a:pt x="656635" y="846282"/>
                  <a:pt x="423120" y="846282"/>
                </a:cubicBezTo>
                <a:cubicBezTo>
                  <a:pt x="189403" y="846282"/>
                  <a:pt x="0" y="656807"/>
                  <a:pt x="0" y="423141"/>
                </a:cubicBezTo>
                <a:cubicBezTo>
                  <a:pt x="0" y="189677"/>
                  <a:pt x="189403" y="0"/>
                  <a:pt x="42312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18BF089F-8FD1-4E14-B5E3-C39E77610669}"/>
              </a:ext>
            </a:extLst>
          </p:cNvPr>
          <p:cNvSpPr/>
          <p:nvPr/>
        </p:nvSpPr>
        <p:spPr>
          <a:xfrm>
            <a:off x="7289961" y="4638862"/>
            <a:ext cx="846239" cy="846282"/>
          </a:xfrm>
          <a:custGeom>
            <a:avLst/>
            <a:gdLst>
              <a:gd name="connsiteX0" fmla="*/ 423119 w 846239"/>
              <a:gd name="connsiteY0" fmla="*/ 0 h 846282"/>
              <a:gd name="connsiteX1" fmla="*/ 846239 w 846239"/>
              <a:gd name="connsiteY1" fmla="*/ 423141 h 846282"/>
              <a:gd name="connsiteX2" fmla="*/ 423119 w 846239"/>
              <a:gd name="connsiteY2" fmla="*/ 846282 h 846282"/>
              <a:gd name="connsiteX3" fmla="*/ 0 w 846239"/>
              <a:gd name="connsiteY3" fmla="*/ 423141 h 846282"/>
              <a:gd name="connsiteX4" fmla="*/ 423119 w 846239"/>
              <a:gd name="connsiteY4" fmla="*/ 0 h 8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239" h="846282">
                <a:moveTo>
                  <a:pt x="423119" y="0"/>
                </a:moveTo>
                <a:cubicBezTo>
                  <a:pt x="656634" y="0"/>
                  <a:pt x="846239" y="189677"/>
                  <a:pt x="846239" y="423141"/>
                </a:cubicBezTo>
                <a:cubicBezTo>
                  <a:pt x="846239" y="656807"/>
                  <a:pt x="656634" y="846282"/>
                  <a:pt x="423119" y="846282"/>
                </a:cubicBezTo>
                <a:cubicBezTo>
                  <a:pt x="189604" y="846282"/>
                  <a:pt x="0" y="656807"/>
                  <a:pt x="0" y="423141"/>
                </a:cubicBezTo>
                <a:cubicBezTo>
                  <a:pt x="0" y="189677"/>
                  <a:pt x="189604" y="0"/>
                  <a:pt x="42311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8" name="Graphic 23" descr="Box with solid fill">
            <a:extLst>
              <a:ext uri="{FF2B5EF4-FFF2-40B4-BE49-F238E27FC236}">
                <a16:creationId xmlns:a16="http://schemas.microsoft.com/office/drawing/2014/main" id="{ADC7039B-2285-41D8-9AF6-52345DEB74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65197" y="4778069"/>
            <a:ext cx="567869" cy="567869"/>
          </a:xfrm>
          <a:prstGeom prst="rect">
            <a:avLst/>
          </a:prstGeom>
        </p:spPr>
      </p:pic>
      <p:pic>
        <p:nvPicPr>
          <p:cNvPr id="99" name="Graphic 98" descr="Business Growth with solid fill">
            <a:extLst>
              <a:ext uri="{FF2B5EF4-FFF2-40B4-BE49-F238E27FC236}">
                <a16:creationId xmlns:a16="http://schemas.microsoft.com/office/drawing/2014/main" id="{95A06D8A-5EDD-47BF-9974-E92113298F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03426" y="3149051"/>
            <a:ext cx="567869" cy="567869"/>
          </a:xfrm>
          <a:prstGeom prst="rect">
            <a:avLst/>
          </a:prstGeom>
        </p:spPr>
      </p:pic>
      <p:pic>
        <p:nvPicPr>
          <p:cNvPr id="100" name="Graphic 27" descr="Coins with solid fill">
            <a:extLst>
              <a:ext uri="{FF2B5EF4-FFF2-40B4-BE49-F238E27FC236}">
                <a16:creationId xmlns:a16="http://schemas.microsoft.com/office/drawing/2014/main" id="{10BB51A8-6FFF-40A9-8B3E-63A767C291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5197" y="1519058"/>
            <a:ext cx="567869" cy="567869"/>
          </a:xfrm>
          <a:prstGeom prst="rect">
            <a:avLst/>
          </a:prstGeom>
        </p:spPr>
      </p:pic>
      <p:pic>
        <p:nvPicPr>
          <p:cNvPr id="101" name="Graphic 31" descr="Kiosk with solid fill">
            <a:extLst>
              <a:ext uri="{FF2B5EF4-FFF2-40B4-BE49-F238E27FC236}">
                <a16:creationId xmlns:a16="http://schemas.microsoft.com/office/drawing/2014/main" id="{C6D8E24C-8CCB-4FBF-BE6E-7ACEECF3C2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29147" y="1519058"/>
            <a:ext cx="567869" cy="567869"/>
          </a:xfrm>
          <a:prstGeom prst="rect">
            <a:avLst/>
          </a:prstGeom>
        </p:spPr>
      </p:pic>
      <p:pic>
        <p:nvPicPr>
          <p:cNvPr id="102" name="Graphic 35" descr="Search Inventory with solid fill">
            <a:extLst>
              <a:ext uri="{FF2B5EF4-FFF2-40B4-BE49-F238E27FC236}">
                <a16:creationId xmlns:a16="http://schemas.microsoft.com/office/drawing/2014/main" id="{23F8B0B0-EAA5-421C-AE0F-E531D10D3B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29147" y="4778069"/>
            <a:ext cx="567869" cy="567869"/>
          </a:xfrm>
          <a:prstGeom prst="rect">
            <a:avLst/>
          </a:prstGeom>
        </p:spPr>
      </p:pic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B79F3499-1B32-4427-8F36-80A97DBA96E2}"/>
              </a:ext>
            </a:extLst>
          </p:cNvPr>
          <p:cNvSpPr/>
          <p:nvPr/>
        </p:nvSpPr>
        <p:spPr>
          <a:xfrm>
            <a:off x="7493935" y="2940438"/>
            <a:ext cx="984922" cy="985095"/>
          </a:xfrm>
          <a:custGeom>
            <a:avLst/>
            <a:gdLst>
              <a:gd name="connsiteX0" fmla="*/ 492461 w 984922"/>
              <a:gd name="connsiteY0" fmla="*/ 0 h 985095"/>
              <a:gd name="connsiteX1" fmla="*/ 984922 w 984922"/>
              <a:gd name="connsiteY1" fmla="*/ 492430 h 985095"/>
              <a:gd name="connsiteX2" fmla="*/ 492461 w 984922"/>
              <a:gd name="connsiteY2" fmla="*/ 985095 h 985095"/>
              <a:gd name="connsiteX3" fmla="*/ 0 w 984922"/>
              <a:gd name="connsiteY3" fmla="*/ 492430 h 985095"/>
              <a:gd name="connsiteX4" fmla="*/ 492461 w 984922"/>
              <a:gd name="connsiteY4" fmla="*/ 0 h 9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5">
                <a:moveTo>
                  <a:pt x="492461" y="0"/>
                </a:moveTo>
                <a:cubicBezTo>
                  <a:pt x="764586" y="0"/>
                  <a:pt x="984922" y="220551"/>
                  <a:pt x="984922" y="492430"/>
                </a:cubicBezTo>
                <a:cubicBezTo>
                  <a:pt x="984216" y="765248"/>
                  <a:pt x="763645" y="985095"/>
                  <a:pt x="492461" y="985095"/>
                </a:cubicBezTo>
                <a:cubicBezTo>
                  <a:pt x="220572" y="985095"/>
                  <a:pt x="0" y="764545"/>
                  <a:pt x="0" y="492430"/>
                </a:cubicBezTo>
                <a:cubicBezTo>
                  <a:pt x="0" y="220551"/>
                  <a:pt x="220572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CDF0D44-999C-44EC-99CE-06B20EBB757C}"/>
              </a:ext>
            </a:extLst>
          </p:cNvPr>
          <p:cNvSpPr/>
          <p:nvPr/>
        </p:nvSpPr>
        <p:spPr>
          <a:xfrm>
            <a:off x="5594005" y="4840314"/>
            <a:ext cx="984922" cy="985096"/>
          </a:xfrm>
          <a:custGeom>
            <a:avLst/>
            <a:gdLst>
              <a:gd name="connsiteX0" fmla="*/ 492461 w 984922"/>
              <a:gd name="connsiteY0" fmla="*/ 0 h 985096"/>
              <a:gd name="connsiteX1" fmla="*/ 984922 w 984922"/>
              <a:gd name="connsiteY1" fmla="*/ 492665 h 985096"/>
              <a:gd name="connsiteX2" fmla="*/ 492461 w 984922"/>
              <a:gd name="connsiteY2" fmla="*/ 985096 h 985096"/>
              <a:gd name="connsiteX3" fmla="*/ 0 w 984922"/>
              <a:gd name="connsiteY3" fmla="*/ 492665 h 985096"/>
              <a:gd name="connsiteX4" fmla="*/ 492461 w 984922"/>
              <a:gd name="connsiteY4" fmla="*/ 0 h 98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922" h="985096">
                <a:moveTo>
                  <a:pt x="492461" y="0"/>
                </a:moveTo>
                <a:cubicBezTo>
                  <a:pt x="764586" y="0"/>
                  <a:pt x="984922" y="220551"/>
                  <a:pt x="984922" y="492665"/>
                </a:cubicBezTo>
                <a:cubicBezTo>
                  <a:pt x="984922" y="764545"/>
                  <a:pt x="764586" y="985096"/>
                  <a:pt x="492461" y="985096"/>
                </a:cubicBezTo>
                <a:cubicBezTo>
                  <a:pt x="220571" y="985096"/>
                  <a:pt x="0" y="764545"/>
                  <a:pt x="0" y="492665"/>
                </a:cubicBezTo>
                <a:cubicBezTo>
                  <a:pt x="0" y="220551"/>
                  <a:pt x="220571" y="0"/>
                  <a:pt x="492461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5" name="Graphic 33" descr="Label with solid fill">
            <a:extLst>
              <a:ext uri="{FF2B5EF4-FFF2-40B4-BE49-F238E27FC236}">
                <a16:creationId xmlns:a16="http://schemas.microsoft.com/office/drawing/2014/main" id="{BA4BA41D-C845-4DB4-99CA-ACFA3B95FE9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2533" y="5048928"/>
            <a:ext cx="567869" cy="567869"/>
          </a:xfrm>
          <a:prstGeom prst="rect">
            <a:avLst/>
          </a:prstGeom>
        </p:spPr>
      </p:pic>
      <p:pic>
        <p:nvPicPr>
          <p:cNvPr id="106" name="Graphic 37" descr="Shopping bag with solid fill">
            <a:extLst>
              <a:ext uri="{FF2B5EF4-FFF2-40B4-BE49-F238E27FC236}">
                <a16:creationId xmlns:a16="http://schemas.microsoft.com/office/drawing/2014/main" id="{D1B5CAD3-418A-4621-BC16-E01E67E248F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02463" y="3149051"/>
            <a:ext cx="567869" cy="5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3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425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Octo Cycle Diagram – Slide Template</vt:lpstr>
      <vt:lpstr>Octo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 Cycle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2022-03-04T19:34:57Z</dcterms:modified>
  <cp:category>Charts &amp; Diagrams</cp:category>
</cp:coreProperties>
</file>