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210613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November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59033451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November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92684"/>
              </p:ext>
            </p:extLst>
          </p:nvPr>
        </p:nvGraphicFramePr>
        <p:xfrm>
          <a:off x="283635" y="876724"/>
          <a:ext cx="8564031" cy="4763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04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31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819549"/>
              </p:ext>
            </p:extLst>
          </p:nvPr>
        </p:nvGraphicFramePr>
        <p:xfrm>
          <a:off x="283635" y="876725"/>
          <a:ext cx="8564031" cy="4763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09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7043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October</vt:lpstr>
      <vt:lpstr>October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2016-02-25T20:24:37Z</dcterms:modified>
</cp:coreProperties>
</file>