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93" r:id="rId4"/>
    <p:sldId id="404" r:id="rId5"/>
    <p:sldId id="418" r:id="rId6"/>
    <p:sldId id="429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2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32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4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4103242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OCT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17DCE-17EF-887B-6785-2DE732F43DFC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1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4103242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540230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6701358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OCT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0990267-6387-296E-3FD6-C6C0761EE8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D1271-A202-9BA6-D58D-43275640823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36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OCT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092BB1-3305-B172-DA74-2212C5097E38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73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20" name="Rectangle">
            <a:extLst>
              <a:ext uri="{FF2B5EF4-FFF2-40B4-BE49-F238E27FC236}">
                <a16:creationId xmlns:a16="http://schemas.microsoft.com/office/drawing/2014/main" id="{173A62AB-A18F-C0A7-EC20-F6D0E37733C9}"/>
              </a:ext>
            </a:extLst>
          </p:cNvPr>
          <p:cNvSpPr/>
          <p:nvPr/>
        </p:nvSpPr>
        <p:spPr>
          <a:xfrm>
            <a:off x="6701357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21" name="Rectangle">
            <a:extLst>
              <a:ext uri="{FF2B5EF4-FFF2-40B4-BE49-F238E27FC236}">
                <a16:creationId xmlns:a16="http://schemas.microsoft.com/office/drawing/2014/main" id="{F39A3066-C354-323F-9F94-ADF9EE8E49AD}"/>
              </a:ext>
            </a:extLst>
          </p:cNvPr>
          <p:cNvSpPr/>
          <p:nvPr/>
        </p:nvSpPr>
        <p:spPr>
          <a:xfrm>
            <a:off x="8000415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OCT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0990267-6387-296E-3FD6-C6C0761EE8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2E8141-9DE8-84BE-6F79-34B4809BFA33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6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8885</TotalTime>
  <Words>279</Words>
  <Application>Microsoft Office PowerPoint</Application>
  <PresentationFormat>Widescreen</PresentationFormat>
  <Paragraphs>190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October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2023-12-22T00:32:30Z</dcterms:modified>
  <cp:category>Timelines &amp; Planning</cp:category>
</cp:coreProperties>
</file>