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69" d="100"/>
          <a:sy n="69" d="100"/>
        </p:scale>
        <p:origin x="96" y="16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55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Octopus Diagram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0D67087-97D9-4944-B158-18C374B1AB81}"/>
              </a:ext>
            </a:extLst>
          </p:cNvPr>
          <p:cNvSpPr/>
          <p:nvPr/>
        </p:nvSpPr>
        <p:spPr>
          <a:xfrm>
            <a:off x="4059833" y="1179829"/>
            <a:ext cx="4072334" cy="39675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7" h="21552" extrusionOk="0">
                <a:moveTo>
                  <a:pt x="10739" y="0"/>
                </a:moveTo>
                <a:cubicBezTo>
                  <a:pt x="13672" y="21"/>
                  <a:pt x="16141" y="2297"/>
                  <a:pt x="16456" y="5284"/>
                </a:cubicBezTo>
                <a:cubicBezTo>
                  <a:pt x="16577" y="6437"/>
                  <a:pt x="16376" y="7540"/>
                  <a:pt x="16060" y="8630"/>
                </a:cubicBezTo>
                <a:cubicBezTo>
                  <a:pt x="15933" y="9079"/>
                  <a:pt x="15987" y="9444"/>
                  <a:pt x="16329" y="9748"/>
                </a:cubicBezTo>
                <a:cubicBezTo>
                  <a:pt x="16758" y="10127"/>
                  <a:pt x="17174" y="10548"/>
                  <a:pt x="17651" y="10859"/>
                </a:cubicBezTo>
                <a:cubicBezTo>
                  <a:pt x="18536" y="11424"/>
                  <a:pt x="19436" y="11355"/>
                  <a:pt x="20288" y="10748"/>
                </a:cubicBezTo>
                <a:cubicBezTo>
                  <a:pt x="20362" y="10693"/>
                  <a:pt x="20435" y="10631"/>
                  <a:pt x="20516" y="10576"/>
                </a:cubicBezTo>
                <a:cubicBezTo>
                  <a:pt x="20697" y="10452"/>
                  <a:pt x="20885" y="10431"/>
                  <a:pt x="21053" y="10603"/>
                </a:cubicBezTo>
                <a:cubicBezTo>
                  <a:pt x="21200" y="10755"/>
                  <a:pt x="21207" y="10990"/>
                  <a:pt x="21053" y="11176"/>
                </a:cubicBezTo>
                <a:cubicBezTo>
                  <a:pt x="20509" y="11818"/>
                  <a:pt x="19858" y="12273"/>
                  <a:pt x="19033" y="12432"/>
                </a:cubicBezTo>
                <a:cubicBezTo>
                  <a:pt x="18047" y="12618"/>
                  <a:pt x="17134" y="12356"/>
                  <a:pt x="16268" y="11893"/>
                </a:cubicBezTo>
                <a:cubicBezTo>
                  <a:pt x="15987" y="11742"/>
                  <a:pt x="15732" y="11549"/>
                  <a:pt x="15456" y="11397"/>
                </a:cubicBezTo>
                <a:cubicBezTo>
                  <a:pt x="15342" y="11335"/>
                  <a:pt x="15134" y="11279"/>
                  <a:pt x="15074" y="11342"/>
                </a:cubicBezTo>
                <a:cubicBezTo>
                  <a:pt x="14987" y="11424"/>
                  <a:pt x="14933" y="11631"/>
                  <a:pt x="14973" y="11755"/>
                </a:cubicBezTo>
                <a:cubicBezTo>
                  <a:pt x="15121" y="12231"/>
                  <a:pt x="15255" y="12721"/>
                  <a:pt x="15490" y="13156"/>
                </a:cubicBezTo>
                <a:cubicBezTo>
                  <a:pt x="15819" y="13777"/>
                  <a:pt x="16174" y="14398"/>
                  <a:pt x="16624" y="14929"/>
                </a:cubicBezTo>
                <a:cubicBezTo>
                  <a:pt x="17751" y="16260"/>
                  <a:pt x="19221" y="16619"/>
                  <a:pt x="20878" y="16295"/>
                </a:cubicBezTo>
                <a:cubicBezTo>
                  <a:pt x="20925" y="16288"/>
                  <a:pt x="20979" y="16267"/>
                  <a:pt x="21026" y="16267"/>
                </a:cubicBezTo>
                <a:cubicBezTo>
                  <a:pt x="21274" y="16240"/>
                  <a:pt x="21449" y="16343"/>
                  <a:pt x="21502" y="16564"/>
                </a:cubicBezTo>
                <a:cubicBezTo>
                  <a:pt x="21556" y="16778"/>
                  <a:pt x="21455" y="16978"/>
                  <a:pt x="21227" y="17061"/>
                </a:cubicBezTo>
                <a:cubicBezTo>
                  <a:pt x="20590" y="17309"/>
                  <a:pt x="19939" y="17475"/>
                  <a:pt x="19261" y="17495"/>
                </a:cubicBezTo>
                <a:cubicBezTo>
                  <a:pt x="17329" y="17564"/>
                  <a:pt x="15826" y="16674"/>
                  <a:pt x="14584" y="15246"/>
                </a:cubicBezTo>
                <a:cubicBezTo>
                  <a:pt x="14275" y="14888"/>
                  <a:pt x="14007" y="14487"/>
                  <a:pt x="13725" y="14101"/>
                </a:cubicBezTo>
                <a:cubicBezTo>
                  <a:pt x="13598" y="13935"/>
                  <a:pt x="13450" y="13846"/>
                  <a:pt x="13235" y="13908"/>
                </a:cubicBezTo>
                <a:cubicBezTo>
                  <a:pt x="13027" y="13970"/>
                  <a:pt x="12927" y="14136"/>
                  <a:pt x="12927" y="14343"/>
                </a:cubicBezTo>
                <a:cubicBezTo>
                  <a:pt x="12933" y="15888"/>
                  <a:pt x="13182" y="17371"/>
                  <a:pt x="14061" y="18668"/>
                </a:cubicBezTo>
                <a:cubicBezTo>
                  <a:pt x="14745" y="19682"/>
                  <a:pt x="15705" y="20310"/>
                  <a:pt x="16852" y="20641"/>
                </a:cubicBezTo>
                <a:cubicBezTo>
                  <a:pt x="16966" y="20676"/>
                  <a:pt x="17080" y="20703"/>
                  <a:pt x="17201" y="20738"/>
                </a:cubicBezTo>
                <a:cubicBezTo>
                  <a:pt x="17456" y="20814"/>
                  <a:pt x="17577" y="20979"/>
                  <a:pt x="17537" y="21214"/>
                </a:cubicBezTo>
                <a:cubicBezTo>
                  <a:pt x="17496" y="21448"/>
                  <a:pt x="17302" y="21600"/>
                  <a:pt x="17040" y="21538"/>
                </a:cubicBezTo>
                <a:cubicBezTo>
                  <a:pt x="16544" y="21428"/>
                  <a:pt x="16034" y="21338"/>
                  <a:pt x="15557" y="21158"/>
                </a:cubicBezTo>
                <a:cubicBezTo>
                  <a:pt x="13638" y="20434"/>
                  <a:pt x="12484" y="18951"/>
                  <a:pt x="11826" y="17019"/>
                </a:cubicBezTo>
                <a:cubicBezTo>
                  <a:pt x="11679" y="16585"/>
                  <a:pt x="11578" y="16129"/>
                  <a:pt x="11471" y="15674"/>
                </a:cubicBezTo>
                <a:cubicBezTo>
                  <a:pt x="11377" y="15274"/>
                  <a:pt x="11128" y="15032"/>
                  <a:pt x="10773" y="15032"/>
                </a:cubicBezTo>
                <a:cubicBezTo>
                  <a:pt x="10404" y="15025"/>
                  <a:pt x="10135" y="15260"/>
                  <a:pt x="10055" y="15681"/>
                </a:cubicBezTo>
                <a:cubicBezTo>
                  <a:pt x="9800" y="16957"/>
                  <a:pt x="9357" y="18158"/>
                  <a:pt x="8572" y="19199"/>
                </a:cubicBezTo>
                <a:cubicBezTo>
                  <a:pt x="7532" y="20579"/>
                  <a:pt x="6136" y="21303"/>
                  <a:pt x="4479" y="21545"/>
                </a:cubicBezTo>
                <a:cubicBezTo>
                  <a:pt x="4230" y="21579"/>
                  <a:pt x="4029" y="21448"/>
                  <a:pt x="3989" y="21227"/>
                </a:cubicBezTo>
                <a:cubicBezTo>
                  <a:pt x="3942" y="20986"/>
                  <a:pt x="4063" y="20807"/>
                  <a:pt x="4331" y="20731"/>
                </a:cubicBezTo>
                <a:cubicBezTo>
                  <a:pt x="5089" y="20538"/>
                  <a:pt x="5807" y="20248"/>
                  <a:pt x="6438" y="19751"/>
                </a:cubicBezTo>
                <a:cubicBezTo>
                  <a:pt x="7458" y="18951"/>
                  <a:pt x="8055" y="17875"/>
                  <a:pt x="8330" y="16619"/>
                </a:cubicBezTo>
                <a:cubicBezTo>
                  <a:pt x="8485" y="15922"/>
                  <a:pt x="8525" y="15198"/>
                  <a:pt x="8592" y="14487"/>
                </a:cubicBezTo>
                <a:cubicBezTo>
                  <a:pt x="8626" y="14149"/>
                  <a:pt x="8498" y="13963"/>
                  <a:pt x="8270" y="13901"/>
                </a:cubicBezTo>
                <a:cubicBezTo>
                  <a:pt x="8008" y="13825"/>
                  <a:pt x="7861" y="13991"/>
                  <a:pt x="7726" y="14191"/>
                </a:cubicBezTo>
                <a:cubicBezTo>
                  <a:pt x="7035" y="15239"/>
                  <a:pt x="6203" y="16150"/>
                  <a:pt x="5116" y="16778"/>
                </a:cubicBezTo>
                <a:cubicBezTo>
                  <a:pt x="3559" y="17675"/>
                  <a:pt x="1949" y="17695"/>
                  <a:pt x="305" y="17068"/>
                </a:cubicBezTo>
                <a:cubicBezTo>
                  <a:pt x="63" y="16971"/>
                  <a:pt x="-44" y="16764"/>
                  <a:pt x="16" y="16557"/>
                </a:cubicBezTo>
                <a:cubicBezTo>
                  <a:pt x="84" y="16329"/>
                  <a:pt x="278" y="16226"/>
                  <a:pt x="553" y="16281"/>
                </a:cubicBezTo>
                <a:cubicBezTo>
                  <a:pt x="1358" y="16454"/>
                  <a:pt x="2157" y="16474"/>
                  <a:pt x="2955" y="16233"/>
                </a:cubicBezTo>
                <a:cubicBezTo>
                  <a:pt x="4069" y="15895"/>
                  <a:pt x="4861" y="15136"/>
                  <a:pt x="5485" y="14170"/>
                </a:cubicBezTo>
                <a:cubicBezTo>
                  <a:pt x="5941" y="13466"/>
                  <a:pt x="6277" y="12694"/>
                  <a:pt x="6512" y="11887"/>
                </a:cubicBezTo>
                <a:cubicBezTo>
                  <a:pt x="6532" y="11818"/>
                  <a:pt x="6566" y="11749"/>
                  <a:pt x="6552" y="11686"/>
                </a:cubicBezTo>
                <a:cubicBezTo>
                  <a:pt x="6532" y="11569"/>
                  <a:pt x="6505" y="11404"/>
                  <a:pt x="6431" y="11348"/>
                </a:cubicBezTo>
                <a:cubicBezTo>
                  <a:pt x="6351" y="11300"/>
                  <a:pt x="6190" y="11335"/>
                  <a:pt x="6089" y="11390"/>
                </a:cubicBezTo>
                <a:cubicBezTo>
                  <a:pt x="5613" y="11645"/>
                  <a:pt x="5163" y="11962"/>
                  <a:pt x="4673" y="12169"/>
                </a:cubicBezTo>
                <a:cubicBezTo>
                  <a:pt x="3580" y="12639"/>
                  <a:pt x="2472" y="12687"/>
                  <a:pt x="1426" y="12025"/>
                </a:cubicBezTo>
                <a:cubicBezTo>
                  <a:pt x="1083" y="11811"/>
                  <a:pt x="781" y="11507"/>
                  <a:pt x="486" y="11217"/>
                </a:cubicBezTo>
                <a:cubicBezTo>
                  <a:pt x="298" y="11038"/>
                  <a:pt x="298" y="10790"/>
                  <a:pt x="446" y="10624"/>
                </a:cubicBezTo>
                <a:cubicBezTo>
                  <a:pt x="593" y="10452"/>
                  <a:pt x="788" y="10445"/>
                  <a:pt x="1016" y="10610"/>
                </a:cubicBezTo>
                <a:cubicBezTo>
                  <a:pt x="1124" y="10686"/>
                  <a:pt x="1224" y="10769"/>
                  <a:pt x="1332" y="10838"/>
                </a:cubicBezTo>
                <a:cubicBezTo>
                  <a:pt x="2251" y="11445"/>
                  <a:pt x="3170" y="11383"/>
                  <a:pt x="4043" y="10769"/>
                </a:cubicBezTo>
                <a:cubicBezTo>
                  <a:pt x="4506" y="10438"/>
                  <a:pt x="4908" y="10010"/>
                  <a:pt x="5324" y="9610"/>
                </a:cubicBezTo>
                <a:cubicBezTo>
                  <a:pt x="5546" y="9396"/>
                  <a:pt x="5552" y="9106"/>
                  <a:pt x="5492" y="8803"/>
                </a:cubicBezTo>
                <a:cubicBezTo>
                  <a:pt x="5331" y="8023"/>
                  <a:pt x="5143" y="7244"/>
                  <a:pt x="5056" y="6457"/>
                </a:cubicBezTo>
                <a:cubicBezTo>
                  <a:pt x="4727" y="3539"/>
                  <a:pt x="6861" y="655"/>
                  <a:pt x="9686" y="166"/>
                </a:cubicBezTo>
                <a:cubicBezTo>
                  <a:pt x="10021" y="76"/>
                  <a:pt x="10384" y="48"/>
                  <a:pt x="10739" y="0"/>
                </a:cubicBezTo>
                <a:close/>
                <a:moveTo>
                  <a:pt x="10779" y="10403"/>
                </a:moveTo>
                <a:cubicBezTo>
                  <a:pt x="13195" y="10390"/>
                  <a:pt x="15175" y="8327"/>
                  <a:pt x="15155" y="5843"/>
                </a:cubicBezTo>
                <a:cubicBezTo>
                  <a:pt x="15134" y="3408"/>
                  <a:pt x="13155" y="1387"/>
                  <a:pt x="10773" y="1359"/>
                </a:cubicBezTo>
                <a:cubicBezTo>
                  <a:pt x="8391" y="1331"/>
                  <a:pt x="6351" y="3422"/>
                  <a:pt x="6351" y="5898"/>
                </a:cubicBezTo>
                <a:cubicBezTo>
                  <a:pt x="6351" y="8375"/>
                  <a:pt x="8350" y="10417"/>
                  <a:pt x="10779" y="10403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E5BCBFA-4754-4734-A5B0-F7E2A70534EC}"/>
              </a:ext>
            </a:extLst>
          </p:cNvPr>
          <p:cNvGrpSpPr/>
          <p:nvPr/>
        </p:nvGrpSpPr>
        <p:grpSpPr>
          <a:xfrm>
            <a:off x="9135279" y="2121204"/>
            <a:ext cx="2167776" cy="1105487"/>
            <a:chOff x="8921977" y="1466725"/>
            <a:chExt cx="2926080" cy="1105487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1B020A6-8BF6-494A-8D01-6D09B9A4CEF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DC64CB0-C124-41D1-BDFA-86C5FC0D7B5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B274C03-2ED1-4993-A354-8C485B6B2738}"/>
              </a:ext>
            </a:extLst>
          </p:cNvPr>
          <p:cNvGrpSpPr/>
          <p:nvPr/>
        </p:nvGrpSpPr>
        <p:grpSpPr>
          <a:xfrm>
            <a:off x="9356147" y="3387144"/>
            <a:ext cx="2167776" cy="1105487"/>
            <a:chOff x="8921977" y="1466725"/>
            <a:chExt cx="2926080" cy="110548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0877716-89F1-4D3E-89E6-B0593CA53CB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337BA42-7B99-4F8F-A20D-17562A23B4F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9968805-2C8F-4848-988A-565A7A439E55}"/>
              </a:ext>
            </a:extLst>
          </p:cNvPr>
          <p:cNvGrpSpPr/>
          <p:nvPr/>
        </p:nvGrpSpPr>
        <p:grpSpPr>
          <a:xfrm>
            <a:off x="904353" y="2121204"/>
            <a:ext cx="2167776" cy="1105487"/>
            <a:chOff x="8921977" y="1466725"/>
            <a:chExt cx="2926080" cy="1105487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15EFC44-6948-40C0-AE03-0435B1CFCF7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095E158-7A01-422C-8215-86B7CCB516F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EA20AF1-3421-464A-B6FC-3721CE8C8128}"/>
              </a:ext>
            </a:extLst>
          </p:cNvPr>
          <p:cNvGrpSpPr/>
          <p:nvPr/>
        </p:nvGrpSpPr>
        <p:grpSpPr>
          <a:xfrm>
            <a:off x="654007" y="3387144"/>
            <a:ext cx="2167776" cy="1105487"/>
            <a:chOff x="8921977" y="1466725"/>
            <a:chExt cx="2926080" cy="110548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FF9D8F6-0FDC-45D7-A1C4-B008E216405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ECB5A48-B434-4F0A-97BF-070790FC790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E7F3F4A-D56E-44BD-A8E3-58DE95809F53}"/>
              </a:ext>
            </a:extLst>
          </p:cNvPr>
          <p:cNvGrpSpPr/>
          <p:nvPr/>
        </p:nvGrpSpPr>
        <p:grpSpPr>
          <a:xfrm>
            <a:off x="8626231" y="4653084"/>
            <a:ext cx="2167776" cy="1105487"/>
            <a:chOff x="8921977" y="1466725"/>
            <a:chExt cx="2926080" cy="1105487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CCAF828-8FB6-43C7-91B6-A01AD63177B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EF127EC-F74F-45AF-8875-F88EE094D34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3E47BCF-8516-488D-A674-4E30F721A00D}"/>
              </a:ext>
            </a:extLst>
          </p:cNvPr>
          <p:cNvGrpSpPr/>
          <p:nvPr/>
        </p:nvGrpSpPr>
        <p:grpSpPr>
          <a:xfrm>
            <a:off x="1397993" y="4653084"/>
            <a:ext cx="2167776" cy="1105487"/>
            <a:chOff x="8921977" y="1466725"/>
            <a:chExt cx="2926080" cy="110548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8AC6008-70E9-4A38-98EB-03E0F4340EE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4B98702-4F76-4FEE-AD3E-FF2FD5BC871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sp>
        <p:nvSpPr>
          <p:cNvPr id="10" name="Circle">
            <a:extLst>
              <a:ext uri="{FF2B5EF4-FFF2-40B4-BE49-F238E27FC236}">
                <a16:creationId xmlns:a16="http://schemas.microsoft.com/office/drawing/2014/main" id="{3A377A6D-6573-452D-BC78-8BD2C995EE94}"/>
              </a:ext>
            </a:extLst>
          </p:cNvPr>
          <p:cNvSpPr/>
          <p:nvPr/>
        </p:nvSpPr>
        <p:spPr>
          <a:xfrm>
            <a:off x="3726179" y="4697730"/>
            <a:ext cx="980443" cy="98044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79AC75A4-6C4C-490C-B13E-2E35B395C7BC}"/>
              </a:ext>
            </a:extLst>
          </p:cNvPr>
          <p:cNvSpPr/>
          <p:nvPr/>
        </p:nvSpPr>
        <p:spPr>
          <a:xfrm>
            <a:off x="7485379" y="4697730"/>
            <a:ext cx="980443" cy="980441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D3745BC5-1488-4180-B6D9-397D94867694}"/>
              </a:ext>
            </a:extLst>
          </p:cNvPr>
          <p:cNvSpPr/>
          <p:nvPr/>
        </p:nvSpPr>
        <p:spPr>
          <a:xfrm>
            <a:off x="7974329" y="2183130"/>
            <a:ext cx="980443" cy="980441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E626E984-BD1A-4981-A634-D7A7BC8FE9EA}"/>
              </a:ext>
            </a:extLst>
          </p:cNvPr>
          <p:cNvSpPr/>
          <p:nvPr/>
        </p:nvSpPr>
        <p:spPr>
          <a:xfrm>
            <a:off x="3237229" y="2183130"/>
            <a:ext cx="980443" cy="98044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E3B8E7F8-3A83-4ED8-A870-567D10F9BBFF}"/>
              </a:ext>
            </a:extLst>
          </p:cNvPr>
          <p:cNvSpPr/>
          <p:nvPr/>
        </p:nvSpPr>
        <p:spPr>
          <a:xfrm>
            <a:off x="2970529" y="3440430"/>
            <a:ext cx="980443" cy="98044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7A46A28B-6E2F-495F-A05C-753686D845DA}"/>
              </a:ext>
            </a:extLst>
          </p:cNvPr>
          <p:cNvSpPr/>
          <p:nvPr/>
        </p:nvSpPr>
        <p:spPr>
          <a:xfrm>
            <a:off x="8241029" y="3440430"/>
            <a:ext cx="980443" cy="98044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5" name="Graphic 28" descr="Bar graph with upward trend">
            <a:extLst>
              <a:ext uri="{FF2B5EF4-FFF2-40B4-BE49-F238E27FC236}">
                <a16:creationId xmlns:a16="http://schemas.microsoft.com/office/drawing/2014/main" id="{F8299D43-0B56-40D1-9B64-B915157DAA09}"/>
              </a:ext>
            </a:extLst>
          </p:cNvPr>
          <p:cNvGrpSpPr/>
          <p:nvPr/>
        </p:nvGrpSpPr>
        <p:grpSpPr>
          <a:xfrm>
            <a:off x="3930352" y="4901902"/>
            <a:ext cx="572097" cy="572097"/>
            <a:chOff x="3930352" y="4901902"/>
            <a:chExt cx="572097" cy="572097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5F0E90A-3C29-415F-8426-47520194B260}"/>
                </a:ext>
              </a:extLst>
            </p:cNvPr>
            <p:cNvSpPr/>
            <p:nvPr/>
          </p:nvSpPr>
          <p:spPr>
            <a:xfrm>
              <a:off x="4013782" y="4979373"/>
              <a:ext cx="411194" cy="417154"/>
            </a:xfrm>
            <a:custGeom>
              <a:avLst/>
              <a:gdLst>
                <a:gd name="connsiteX0" fmla="*/ 35756 w 411194"/>
                <a:gd name="connsiteY0" fmla="*/ 0 h 417154"/>
                <a:gd name="connsiteX1" fmla="*/ 0 w 411194"/>
                <a:gd name="connsiteY1" fmla="*/ 0 h 417154"/>
                <a:gd name="connsiteX2" fmla="*/ 0 w 411194"/>
                <a:gd name="connsiteY2" fmla="*/ 417154 h 417154"/>
                <a:gd name="connsiteX3" fmla="*/ 411195 w 411194"/>
                <a:gd name="connsiteY3" fmla="*/ 417154 h 417154"/>
                <a:gd name="connsiteX4" fmla="*/ 411195 w 411194"/>
                <a:gd name="connsiteY4" fmla="*/ 381398 h 417154"/>
                <a:gd name="connsiteX5" fmla="*/ 35756 w 411194"/>
                <a:gd name="connsiteY5" fmla="*/ 381398 h 417154"/>
                <a:gd name="connsiteX6" fmla="*/ 35756 w 411194"/>
                <a:gd name="connsiteY6" fmla="*/ 0 h 417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1194" h="417154">
                  <a:moveTo>
                    <a:pt x="35756" y="0"/>
                  </a:moveTo>
                  <a:lnTo>
                    <a:pt x="0" y="0"/>
                  </a:lnTo>
                  <a:lnTo>
                    <a:pt x="0" y="417154"/>
                  </a:lnTo>
                  <a:lnTo>
                    <a:pt x="411195" y="417154"/>
                  </a:lnTo>
                  <a:lnTo>
                    <a:pt x="411195" y="381398"/>
                  </a:lnTo>
                  <a:lnTo>
                    <a:pt x="35756" y="381398"/>
                  </a:lnTo>
                  <a:lnTo>
                    <a:pt x="35756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1D14F65-C0B3-45B1-94AA-66B25C76C59C}"/>
                </a:ext>
              </a:extLst>
            </p:cNvPr>
            <p:cNvSpPr/>
            <p:nvPr/>
          </p:nvSpPr>
          <p:spPr>
            <a:xfrm rot="-10800000">
              <a:off x="4335587" y="4979373"/>
              <a:ext cx="89390" cy="345641"/>
            </a:xfrm>
            <a:custGeom>
              <a:avLst/>
              <a:gdLst>
                <a:gd name="connsiteX0" fmla="*/ 0 w 89390"/>
                <a:gd name="connsiteY0" fmla="*/ 0 h 345641"/>
                <a:gd name="connsiteX1" fmla="*/ 89390 w 89390"/>
                <a:gd name="connsiteY1" fmla="*/ 0 h 345641"/>
                <a:gd name="connsiteX2" fmla="*/ 89390 w 89390"/>
                <a:gd name="connsiteY2" fmla="*/ 345642 h 345641"/>
                <a:gd name="connsiteX3" fmla="*/ 0 w 89390"/>
                <a:gd name="connsiteY3" fmla="*/ 345642 h 345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390" h="345641">
                  <a:moveTo>
                    <a:pt x="0" y="0"/>
                  </a:moveTo>
                  <a:lnTo>
                    <a:pt x="89390" y="0"/>
                  </a:lnTo>
                  <a:lnTo>
                    <a:pt x="89390" y="345642"/>
                  </a:lnTo>
                  <a:lnTo>
                    <a:pt x="0" y="345642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F108D3B-EE88-4CCF-A1E6-7A4248C84AFC}"/>
                </a:ext>
              </a:extLst>
            </p:cNvPr>
            <p:cNvSpPr/>
            <p:nvPr/>
          </p:nvSpPr>
          <p:spPr>
            <a:xfrm rot="-10800000">
              <a:off x="4210441" y="5098560"/>
              <a:ext cx="89390" cy="226455"/>
            </a:xfrm>
            <a:custGeom>
              <a:avLst/>
              <a:gdLst>
                <a:gd name="connsiteX0" fmla="*/ 0 w 89390"/>
                <a:gd name="connsiteY0" fmla="*/ 0 h 226455"/>
                <a:gd name="connsiteX1" fmla="*/ 89390 w 89390"/>
                <a:gd name="connsiteY1" fmla="*/ 0 h 226455"/>
                <a:gd name="connsiteX2" fmla="*/ 89390 w 89390"/>
                <a:gd name="connsiteY2" fmla="*/ 226455 h 226455"/>
                <a:gd name="connsiteX3" fmla="*/ 0 w 89390"/>
                <a:gd name="connsiteY3" fmla="*/ 226455 h 226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390" h="226455">
                  <a:moveTo>
                    <a:pt x="0" y="0"/>
                  </a:moveTo>
                  <a:lnTo>
                    <a:pt x="89390" y="0"/>
                  </a:lnTo>
                  <a:lnTo>
                    <a:pt x="89390" y="226455"/>
                  </a:lnTo>
                  <a:lnTo>
                    <a:pt x="0" y="22645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4BE8E32-CA46-44E1-95CA-47477547562A}"/>
                </a:ext>
              </a:extLst>
            </p:cNvPr>
            <p:cNvSpPr/>
            <p:nvPr/>
          </p:nvSpPr>
          <p:spPr>
            <a:xfrm rot="-10800000">
              <a:off x="4085294" y="5205828"/>
              <a:ext cx="89390" cy="119186"/>
            </a:xfrm>
            <a:custGeom>
              <a:avLst/>
              <a:gdLst>
                <a:gd name="connsiteX0" fmla="*/ 0 w 89390"/>
                <a:gd name="connsiteY0" fmla="*/ 0 h 119186"/>
                <a:gd name="connsiteX1" fmla="*/ 89390 w 89390"/>
                <a:gd name="connsiteY1" fmla="*/ 0 h 119186"/>
                <a:gd name="connsiteX2" fmla="*/ 89390 w 89390"/>
                <a:gd name="connsiteY2" fmla="*/ 119187 h 119186"/>
                <a:gd name="connsiteX3" fmla="*/ 0 w 89390"/>
                <a:gd name="connsiteY3" fmla="*/ 119187 h 119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390" h="119186">
                  <a:moveTo>
                    <a:pt x="0" y="0"/>
                  </a:moveTo>
                  <a:lnTo>
                    <a:pt x="89390" y="0"/>
                  </a:lnTo>
                  <a:lnTo>
                    <a:pt x="89390" y="119187"/>
                  </a:lnTo>
                  <a:lnTo>
                    <a:pt x="0" y="119187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389B87F6-F64D-477B-B008-BBE427C98BEC}"/>
                </a:ext>
              </a:extLst>
            </p:cNvPr>
            <p:cNvSpPr/>
            <p:nvPr/>
          </p:nvSpPr>
          <p:spPr>
            <a:xfrm>
              <a:off x="4082851" y="4979373"/>
              <a:ext cx="193142" cy="193142"/>
            </a:xfrm>
            <a:custGeom>
              <a:avLst/>
              <a:gdLst>
                <a:gd name="connsiteX0" fmla="*/ 193142 w 193142"/>
                <a:gd name="connsiteY0" fmla="*/ 81881 h 193142"/>
                <a:gd name="connsiteX1" fmla="*/ 193142 w 193142"/>
                <a:gd name="connsiteY1" fmla="*/ 0 h 193142"/>
                <a:gd name="connsiteX2" fmla="*/ 111261 w 193142"/>
                <a:gd name="connsiteY2" fmla="*/ 0 h 193142"/>
                <a:gd name="connsiteX3" fmla="*/ 143799 w 193142"/>
                <a:gd name="connsiteY3" fmla="*/ 32538 h 193142"/>
                <a:gd name="connsiteX4" fmla="*/ 0 w 193142"/>
                <a:gd name="connsiteY4" fmla="*/ 176337 h 193142"/>
                <a:gd name="connsiteX5" fmla="*/ 16805 w 193142"/>
                <a:gd name="connsiteY5" fmla="*/ 193142 h 193142"/>
                <a:gd name="connsiteX6" fmla="*/ 160604 w 193142"/>
                <a:gd name="connsiteY6" fmla="*/ 49403 h 193142"/>
                <a:gd name="connsiteX7" fmla="*/ 193142 w 193142"/>
                <a:gd name="connsiteY7" fmla="*/ 81881 h 193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3142" h="193142">
                  <a:moveTo>
                    <a:pt x="193142" y="81881"/>
                  </a:moveTo>
                  <a:lnTo>
                    <a:pt x="193142" y="0"/>
                  </a:lnTo>
                  <a:lnTo>
                    <a:pt x="111261" y="0"/>
                  </a:lnTo>
                  <a:lnTo>
                    <a:pt x="143799" y="32538"/>
                  </a:lnTo>
                  <a:lnTo>
                    <a:pt x="0" y="176337"/>
                  </a:lnTo>
                  <a:lnTo>
                    <a:pt x="16805" y="193142"/>
                  </a:lnTo>
                  <a:lnTo>
                    <a:pt x="160604" y="49403"/>
                  </a:lnTo>
                  <a:lnTo>
                    <a:pt x="193142" y="81881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1" name="Graphic 30" descr="Hourglass">
            <a:extLst>
              <a:ext uri="{FF2B5EF4-FFF2-40B4-BE49-F238E27FC236}">
                <a16:creationId xmlns:a16="http://schemas.microsoft.com/office/drawing/2014/main" id="{6D23DD69-B3F5-4023-8AD5-4E040B53335B}"/>
              </a:ext>
            </a:extLst>
          </p:cNvPr>
          <p:cNvSpPr/>
          <p:nvPr/>
        </p:nvSpPr>
        <p:spPr>
          <a:xfrm>
            <a:off x="7808738" y="4949576"/>
            <a:ext cx="333723" cy="476747"/>
          </a:xfrm>
          <a:custGeom>
            <a:avLst/>
            <a:gdLst>
              <a:gd name="connsiteX0" fmla="*/ 200234 w 333723"/>
              <a:gd name="connsiteY0" fmla="*/ 269958 h 476747"/>
              <a:gd name="connsiteX1" fmla="*/ 253868 w 333723"/>
              <a:gd name="connsiteY1" fmla="*/ 345642 h 476747"/>
              <a:gd name="connsiteX2" fmla="*/ 79855 w 333723"/>
              <a:gd name="connsiteY2" fmla="*/ 345642 h 476747"/>
              <a:gd name="connsiteX3" fmla="*/ 133489 w 333723"/>
              <a:gd name="connsiteY3" fmla="*/ 269958 h 476747"/>
              <a:gd name="connsiteX4" fmla="*/ 148984 w 333723"/>
              <a:gd name="connsiteY4" fmla="*/ 238374 h 476747"/>
              <a:gd name="connsiteX5" fmla="*/ 133489 w 333723"/>
              <a:gd name="connsiteY5" fmla="*/ 206789 h 476747"/>
              <a:gd name="connsiteX6" fmla="*/ 51846 w 333723"/>
              <a:gd name="connsiteY6" fmla="*/ 35756 h 476747"/>
              <a:gd name="connsiteX7" fmla="*/ 282473 w 333723"/>
              <a:gd name="connsiteY7" fmla="*/ 35756 h 476747"/>
              <a:gd name="connsiteX8" fmla="*/ 200830 w 333723"/>
              <a:gd name="connsiteY8" fmla="*/ 206789 h 476747"/>
              <a:gd name="connsiteX9" fmla="*/ 184740 w 333723"/>
              <a:gd name="connsiteY9" fmla="*/ 238374 h 476747"/>
              <a:gd name="connsiteX10" fmla="*/ 200234 w 333723"/>
              <a:gd name="connsiteY10" fmla="*/ 269958 h 476747"/>
              <a:gd name="connsiteX11" fmla="*/ 317633 w 333723"/>
              <a:gd name="connsiteY11" fmla="*/ 35756 h 476747"/>
              <a:gd name="connsiteX12" fmla="*/ 333723 w 333723"/>
              <a:gd name="connsiteY12" fmla="*/ 35756 h 476747"/>
              <a:gd name="connsiteX13" fmla="*/ 333723 w 333723"/>
              <a:gd name="connsiteY13" fmla="*/ 0 h 476747"/>
              <a:gd name="connsiteX14" fmla="*/ 0 w 333723"/>
              <a:gd name="connsiteY14" fmla="*/ 0 h 476747"/>
              <a:gd name="connsiteX15" fmla="*/ 0 w 333723"/>
              <a:gd name="connsiteY15" fmla="*/ 35756 h 476747"/>
              <a:gd name="connsiteX16" fmla="*/ 15494 w 333723"/>
              <a:gd name="connsiteY16" fmla="*/ 35756 h 476747"/>
              <a:gd name="connsiteX17" fmla="*/ 115611 w 333723"/>
              <a:gd name="connsiteY17" fmla="*/ 238374 h 476747"/>
              <a:gd name="connsiteX18" fmla="*/ 15494 w 333723"/>
              <a:gd name="connsiteY18" fmla="*/ 440991 h 476747"/>
              <a:gd name="connsiteX19" fmla="*/ 0 w 333723"/>
              <a:gd name="connsiteY19" fmla="*/ 440991 h 476747"/>
              <a:gd name="connsiteX20" fmla="*/ 0 w 333723"/>
              <a:gd name="connsiteY20" fmla="*/ 476748 h 476747"/>
              <a:gd name="connsiteX21" fmla="*/ 333723 w 333723"/>
              <a:gd name="connsiteY21" fmla="*/ 476748 h 476747"/>
              <a:gd name="connsiteX22" fmla="*/ 333723 w 333723"/>
              <a:gd name="connsiteY22" fmla="*/ 440991 h 476747"/>
              <a:gd name="connsiteX23" fmla="*/ 317633 w 333723"/>
              <a:gd name="connsiteY23" fmla="*/ 440991 h 476747"/>
              <a:gd name="connsiteX24" fmla="*/ 217516 w 333723"/>
              <a:gd name="connsiteY24" fmla="*/ 238374 h 476747"/>
              <a:gd name="connsiteX25" fmla="*/ 317633 w 333723"/>
              <a:gd name="connsiteY25" fmla="*/ 35756 h 476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3723" h="476747">
                <a:moveTo>
                  <a:pt x="200234" y="269958"/>
                </a:moveTo>
                <a:cubicBezTo>
                  <a:pt x="220496" y="286049"/>
                  <a:pt x="239566" y="314057"/>
                  <a:pt x="253868" y="345642"/>
                </a:cubicBezTo>
                <a:lnTo>
                  <a:pt x="79855" y="345642"/>
                </a:lnTo>
                <a:cubicBezTo>
                  <a:pt x="94754" y="314057"/>
                  <a:pt x="113228" y="285453"/>
                  <a:pt x="133489" y="269958"/>
                </a:cubicBezTo>
                <a:cubicBezTo>
                  <a:pt x="143024" y="262211"/>
                  <a:pt x="148984" y="250888"/>
                  <a:pt x="148984" y="238374"/>
                </a:cubicBezTo>
                <a:cubicBezTo>
                  <a:pt x="148984" y="225859"/>
                  <a:pt x="143024" y="214536"/>
                  <a:pt x="133489" y="206789"/>
                </a:cubicBezTo>
                <a:cubicBezTo>
                  <a:pt x="92966" y="175205"/>
                  <a:pt x="57806" y="94158"/>
                  <a:pt x="51846" y="35756"/>
                </a:cubicBezTo>
                <a:lnTo>
                  <a:pt x="282473" y="35756"/>
                </a:lnTo>
                <a:cubicBezTo>
                  <a:pt x="275918" y="94158"/>
                  <a:pt x="241353" y="175205"/>
                  <a:pt x="200830" y="206789"/>
                </a:cubicBezTo>
                <a:cubicBezTo>
                  <a:pt x="190699" y="214536"/>
                  <a:pt x="184740" y="225859"/>
                  <a:pt x="184740" y="238374"/>
                </a:cubicBezTo>
                <a:cubicBezTo>
                  <a:pt x="184740" y="250888"/>
                  <a:pt x="190699" y="262211"/>
                  <a:pt x="200234" y="269958"/>
                </a:cubicBezTo>
                <a:close/>
                <a:moveTo>
                  <a:pt x="317633" y="35756"/>
                </a:moveTo>
                <a:lnTo>
                  <a:pt x="333723" y="35756"/>
                </a:lnTo>
                <a:lnTo>
                  <a:pt x="333723" y="0"/>
                </a:lnTo>
                <a:lnTo>
                  <a:pt x="0" y="0"/>
                </a:lnTo>
                <a:lnTo>
                  <a:pt x="0" y="35756"/>
                </a:lnTo>
                <a:lnTo>
                  <a:pt x="15494" y="35756"/>
                </a:lnTo>
                <a:cubicBezTo>
                  <a:pt x="22050" y="101905"/>
                  <a:pt x="60189" y="198446"/>
                  <a:pt x="115611" y="238374"/>
                </a:cubicBezTo>
                <a:cubicBezTo>
                  <a:pt x="60189" y="278301"/>
                  <a:pt x="21454" y="374843"/>
                  <a:pt x="15494" y="440991"/>
                </a:cubicBezTo>
                <a:lnTo>
                  <a:pt x="0" y="440991"/>
                </a:lnTo>
                <a:lnTo>
                  <a:pt x="0" y="476748"/>
                </a:lnTo>
                <a:lnTo>
                  <a:pt x="333723" y="476748"/>
                </a:lnTo>
                <a:lnTo>
                  <a:pt x="333723" y="440991"/>
                </a:lnTo>
                <a:lnTo>
                  <a:pt x="317633" y="440991"/>
                </a:lnTo>
                <a:cubicBezTo>
                  <a:pt x="311674" y="374843"/>
                  <a:pt x="272938" y="278301"/>
                  <a:pt x="217516" y="238374"/>
                </a:cubicBezTo>
                <a:cubicBezTo>
                  <a:pt x="272938" y="198446"/>
                  <a:pt x="311674" y="101905"/>
                  <a:pt x="317633" y="35756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59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2" name="Graphic 33" descr="Research">
            <a:extLst>
              <a:ext uri="{FF2B5EF4-FFF2-40B4-BE49-F238E27FC236}">
                <a16:creationId xmlns:a16="http://schemas.microsoft.com/office/drawing/2014/main" id="{7C5448DB-E656-4917-9F5D-41AE8A72465D}"/>
              </a:ext>
            </a:extLst>
          </p:cNvPr>
          <p:cNvGrpSpPr/>
          <p:nvPr/>
        </p:nvGrpSpPr>
        <p:grpSpPr>
          <a:xfrm>
            <a:off x="8445202" y="3644602"/>
            <a:ext cx="572097" cy="572097"/>
            <a:chOff x="8445202" y="3644602"/>
            <a:chExt cx="572097" cy="572097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D84C2841-9CAB-40BC-8818-5965F11A310D}"/>
                </a:ext>
              </a:extLst>
            </p:cNvPr>
            <p:cNvSpPr/>
            <p:nvPr/>
          </p:nvSpPr>
          <p:spPr>
            <a:xfrm>
              <a:off x="8491681" y="3694061"/>
              <a:ext cx="471536" cy="472132"/>
            </a:xfrm>
            <a:custGeom>
              <a:avLst/>
              <a:gdLst>
                <a:gd name="connsiteX0" fmla="*/ 385573 w 471536"/>
                <a:gd name="connsiteY0" fmla="*/ 326575 h 472132"/>
                <a:gd name="connsiteX1" fmla="*/ 348625 w 471536"/>
                <a:gd name="connsiteY1" fmla="*/ 315253 h 472132"/>
                <a:gd name="connsiteX2" fmla="*/ 321808 w 471536"/>
                <a:gd name="connsiteY2" fmla="*/ 289031 h 472132"/>
                <a:gd name="connsiteX3" fmla="*/ 358756 w 471536"/>
                <a:gd name="connsiteY3" fmla="*/ 180571 h 472132"/>
                <a:gd name="connsiteX4" fmla="*/ 179975 w 471536"/>
                <a:gd name="connsiteY4" fmla="*/ 3 h 472132"/>
                <a:gd name="connsiteX5" fmla="*/ 3 w 471536"/>
                <a:gd name="connsiteY5" fmla="*/ 178784 h 472132"/>
                <a:gd name="connsiteX6" fmla="*/ 178784 w 471536"/>
                <a:gd name="connsiteY6" fmla="*/ 358756 h 472132"/>
                <a:gd name="connsiteX7" fmla="*/ 288436 w 471536"/>
                <a:gd name="connsiteY7" fmla="*/ 321808 h 472132"/>
                <a:gd name="connsiteX8" fmla="*/ 314657 w 471536"/>
                <a:gd name="connsiteY8" fmla="*/ 348029 h 472132"/>
                <a:gd name="connsiteX9" fmla="*/ 325979 w 471536"/>
                <a:gd name="connsiteY9" fmla="*/ 385573 h 472132"/>
                <a:gd name="connsiteX10" fmla="*/ 400471 w 471536"/>
                <a:gd name="connsiteY10" fmla="*/ 460065 h 472132"/>
                <a:gd name="connsiteX11" fmla="*/ 459469 w 471536"/>
                <a:gd name="connsiteY11" fmla="*/ 460065 h 472132"/>
                <a:gd name="connsiteX12" fmla="*/ 459469 w 471536"/>
                <a:gd name="connsiteY12" fmla="*/ 401067 h 472132"/>
                <a:gd name="connsiteX13" fmla="*/ 385573 w 471536"/>
                <a:gd name="connsiteY13" fmla="*/ 326575 h 472132"/>
                <a:gd name="connsiteX14" fmla="*/ 179975 w 471536"/>
                <a:gd name="connsiteY14" fmla="*/ 323000 h 472132"/>
                <a:gd name="connsiteX15" fmla="*/ 36951 w 471536"/>
                <a:gd name="connsiteY15" fmla="*/ 179975 h 472132"/>
                <a:gd name="connsiteX16" fmla="*/ 179975 w 471536"/>
                <a:gd name="connsiteY16" fmla="*/ 36951 h 472132"/>
                <a:gd name="connsiteX17" fmla="*/ 323000 w 471536"/>
                <a:gd name="connsiteY17" fmla="*/ 179975 h 472132"/>
                <a:gd name="connsiteX18" fmla="*/ 179975 w 471536"/>
                <a:gd name="connsiteY18" fmla="*/ 323000 h 472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1536" h="472132">
                  <a:moveTo>
                    <a:pt x="385573" y="326575"/>
                  </a:moveTo>
                  <a:cubicBezTo>
                    <a:pt x="376038" y="317040"/>
                    <a:pt x="361735" y="312273"/>
                    <a:pt x="348625" y="315253"/>
                  </a:cubicBezTo>
                  <a:lnTo>
                    <a:pt x="321808" y="289031"/>
                  </a:lnTo>
                  <a:cubicBezTo>
                    <a:pt x="345645" y="258043"/>
                    <a:pt x="358756" y="219903"/>
                    <a:pt x="358756" y="180571"/>
                  </a:cubicBezTo>
                  <a:cubicBezTo>
                    <a:pt x="359352" y="81050"/>
                    <a:pt x="278901" y="599"/>
                    <a:pt x="179975" y="3"/>
                  </a:cubicBezTo>
                  <a:cubicBezTo>
                    <a:pt x="81050" y="-593"/>
                    <a:pt x="599" y="79859"/>
                    <a:pt x="3" y="178784"/>
                  </a:cubicBezTo>
                  <a:cubicBezTo>
                    <a:pt x="-593" y="277709"/>
                    <a:pt x="79859" y="358160"/>
                    <a:pt x="178784" y="358756"/>
                  </a:cubicBezTo>
                  <a:cubicBezTo>
                    <a:pt x="218115" y="358756"/>
                    <a:pt x="256851" y="345645"/>
                    <a:pt x="288436" y="321808"/>
                  </a:cubicBezTo>
                  <a:lnTo>
                    <a:pt x="314657" y="348029"/>
                  </a:lnTo>
                  <a:cubicBezTo>
                    <a:pt x="312273" y="361735"/>
                    <a:pt x="316444" y="375442"/>
                    <a:pt x="325979" y="385573"/>
                  </a:cubicBezTo>
                  <a:lnTo>
                    <a:pt x="400471" y="460065"/>
                  </a:lnTo>
                  <a:cubicBezTo>
                    <a:pt x="416561" y="476155"/>
                    <a:pt x="443378" y="476155"/>
                    <a:pt x="459469" y="460065"/>
                  </a:cubicBezTo>
                  <a:cubicBezTo>
                    <a:pt x="475559" y="443974"/>
                    <a:pt x="475559" y="417157"/>
                    <a:pt x="459469" y="401067"/>
                  </a:cubicBezTo>
                  <a:lnTo>
                    <a:pt x="385573" y="326575"/>
                  </a:lnTo>
                  <a:close/>
                  <a:moveTo>
                    <a:pt x="179975" y="323000"/>
                  </a:moveTo>
                  <a:cubicBezTo>
                    <a:pt x="100716" y="323000"/>
                    <a:pt x="36951" y="259235"/>
                    <a:pt x="36951" y="179975"/>
                  </a:cubicBezTo>
                  <a:cubicBezTo>
                    <a:pt x="36951" y="100716"/>
                    <a:pt x="100716" y="36951"/>
                    <a:pt x="179975" y="36951"/>
                  </a:cubicBezTo>
                  <a:cubicBezTo>
                    <a:pt x="259235" y="36951"/>
                    <a:pt x="323000" y="100716"/>
                    <a:pt x="323000" y="179975"/>
                  </a:cubicBezTo>
                  <a:cubicBezTo>
                    <a:pt x="323000" y="258639"/>
                    <a:pt x="258639" y="323000"/>
                    <a:pt x="179975" y="32300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D3F7C0F1-103F-499D-BCC5-1D294A5770B3}"/>
                </a:ext>
              </a:extLst>
            </p:cNvPr>
            <p:cNvSpPr/>
            <p:nvPr/>
          </p:nvSpPr>
          <p:spPr>
            <a:xfrm>
              <a:off x="8543531" y="3782630"/>
              <a:ext cx="256847" cy="188543"/>
            </a:xfrm>
            <a:custGeom>
              <a:avLst/>
              <a:gdLst>
                <a:gd name="connsiteX0" fmla="*/ 256252 w 256847"/>
                <a:gd name="connsiteY0" fmla="*/ 82467 h 188543"/>
                <a:gd name="connsiteX1" fmla="*/ 222284 w 256847"/>
                <a:gd name="connsiteY1" fmla="*/ 82467 h 188543"/>
                <a:gd name="connsiteX2" fmla="*/ 214536 w 256847"/>
                <a:gd name="connsiteY2" fmla="*/ 87235 h 188543"/>
                <a:gd name="connsiteX3" fmla="*/ 191891 w 256847"/>
                <a:gd name="connsiteY3" fmla="*/ 111668 h 188543"/>
                <a:gd name="connsiteX4" fmla="*/ 172821 w 256847"/>
                <a:gd name="connsiteY4" fmla="*/ 45519 h 188543"/>
                <a:gd name="connsiteX5" fmla="*/ 159710 w 256847"/>
                <a:gd name="connsiteY5" fmla="*/ 38368 h 188543"/>
                <a:gd name="connsiteX6" fmla="*/ 152559 w 256847"/>
                <a:gd name="connsiteY6" fmla="*/ 44923 h 188543"/>
                <a:gd name="connsiteX7" fmla="*/ 116803 w 256847"/>
                <a:gd name="connsiteY7" fmla="*/ 139677 h 188543"/>
                <a:gd name="connsiteX8" fmla="*/ 92370 w 256847"/>
                <a:gd name="connsiteY8" fmla="*/ 8571 h 188543"/>
                <a:gd name="connsiteX9" fmla="*/ 80451 w 256847"/>
                <a:gd name="connsiteY9" fmla="*/ 228 h 188543"/>
                <a:gd name="connsiteX10" fmla="*/ 72108 w 256847"/>
                <a:gd name="connsiteY10" fmla="*/ 7380 h 188543"/>
                <a:gd name="connsiteX11" fmla="*/ 46483 w 256847"/>
                <a:gd name="connsiteY11" fmla="*/ 82467 h 188543"/>
                <a:gd name="connsiteX12" fmla="*/ 0 w 256847"/>
                <a:gd name="connsiteY12" fmla="*/ 82467 h 188543"/>
                <a:gd name="connsiteX13" fmla="*/ 0 w 256847"/>
                <a:gd name="connsiteY13" fmla="*/ 106305 h 188543"/>
                <a:gd name="connsiteX14" fmla="*/ 54230 w 256847"/>
                <a:gd name="connsiteY14" fmla="*/ 106305 h 188543"/>
                <a:gd name="connsiteX15" fmla="*/ 64361 w 256847"/>
                <a:gd name="connsiteY15" fmla="*/ 97366 h 188543"/>
                <a:gd name="connsiteX16" fmla="*/ 79259 w 256847"/>
                <a:gd name="connsiteY16" fmla="*/ 52075 h 188543"/>
                <a:gd name="connsiteX17" fmla="*/ 103097 w 256847"/>
                <a:gd name="connsiteY17" fmla="*/ 180201 h 188543"/>
                <a:gd name="connsiteX18" fmla="*/ 112632 w 256847"/>
                <a:gd name="connsiteY18" fmla="*/ 188544 h 188543"/>
                <a:gd name="connsiteX19" fmla="*/ 113823 w 256847"/>
                <a:gd name="connsiteY19" fmla="*/ 188544 h 188543"/>
                <a:gd name="connsiteX20" fmla="*/ 123954 w 256847"/>
                <a:gd name="connsiteY20" fmla="*/ 181988 h 188543"/>
                <a:gd name="connsiteX21" fmla="*/ 162094 w 256847"/>
                <a:gd name="connsiteY21" fmla="*/ 81871 h 188543"/>
                <a:gd name="connsiteX22" fmla="*/ 177588 w 256847"/>
                <a:gd name="connsiteY22" fmla="*/ 135505 h 188543"/>
                <a:gd name="connsiteX23" fmla="*/ 190699 w 256847"/>
                <a:gd name="connsiteY23" fmla="*/ 142657 h 188543"/>
                <a:gd name="connsiteX24" fmla="*/ 195466 w 256847"/>
                <a:gd name="connsiteY24" fmla="*/ 139677 h 188543"/>
                <a:gd name="connsiteX25" fmla="*/ 227647 w 256847"/>
                <a:gd name="connsiteY25" fmla="*/ 106305 h 188543"/>
                <a:gd name="connsiteX26" fmla="*/ 256848 w 256847"/>
                <a:gd name="connsiteY26" fmla="*/ 106305 h 188543"/>
                <a:gd name="connsiteX27" fmla="*/ 256848 w 256847"/>
                <a:gd name="connsiteY27" fmla="*/ 82467 h 188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56847" h="188543">
                  <a:moveTo>
                    <a:pt x="256252" y="82467"/>
                  </a:moveTo>
                  <a:lnTo>
                    <a:pt x="222284" y="82467"/>
                  </a:lnTo>
                  <a:cubicBezTo>
                    <a:pt x="219304" y="83063"/>
                    <a:pt x="216324" y="84851"/>
                    <a:pt x="214536" y="87235"/>
                  </a:cubicBezTo>
                  <a:lnTo>
                    <a:pt x="191891" y="111668"/>
                  </a:lnTo>
                  <a:lnTo>
                    <a:pt x="172821" y="45519"/>
                  </a:lnTo>
                  <a:cubicBezTo>
                    <a:pt x="171033" y="40156"/>
                    <a:pt x="165074" y="36580"/>
                    <a:pt x="159710" y="38368"/>
                  </a:cubicBezTo>
                  <a:cubicBezTo>
                    <a:pt x="156731" y="39560"/>
                    <a:pt x="153751" y="41348"/>
                    <a:pt x="152559" y="44923"/>
                  </a:cubicBezTo>
                  <a:lnTo>
                    <a:pt x="116803" y="139677"/>
                  </a:lnTo>
                  <a:lnTo>
                    <a:pt x="92370" y="8571"/>
                  </a:lnTo>
                  <a:cubicBezTo>
                    <a:pt x="91178" y="2612"/>
                    <a:pt x="85815" y="-964"/>
                    <a:pt x="80451" y="228"/>
                  </a:cubicBezTo>
                  <a:cubicBezTo>
                    <a:pt x="76876" y="824"/>
                    <a:pt x="73896" y="3804"/>
                    <a:pt x="72108" y="7380"/>
                  </a:cubicBezTo>
                  <a:lnTo>
                    <a:pt x="46483" y="82467"/>
                  </a:lnTo>
                  <a:lnTo>
                    <a:pt x="0" y="82467"/>
                  </a:lnTo>
                  <a:lnTo>
                    <a:pt x="0" y="106305"/>
                  </a:lnTo>
                  <a:lnTo>
                    <a:pt x="54230" y="106305"/>
                  </a:lnTo>
                  <a:cubicBezTo>
                    <a:pt x="58998" y="105709"/>
                    <a:pt x="63169" y="102133"/>
                    <a:pt x="64361" y="97366"/>
                  </a:cubicBezTo>
                  <a:lnTo>
                    <a:pt x="79259" y="52075"/>
                  </a:lnTo>
                  <a:lnTo>
                    <a:pt x="103097" y="180201"/>
                  </a:lnTo>
                  <a:cubicBezTo>
                    <a:pt x="103693" y="184968"/>
                    <a:pt x="107864" y="188544"/>
                    <a:pt x="112632" y="188544"/>
                  </a:cubicBezTo>
                  <a:lnTo>
                    <a:pt x="113823" y="188544"/>
                  </a:lnTo>
                  <a:cubicBezTo>
                    <a:pt x="117995" y="188544"/>
                    <a:pt x="122167" y="186160"/>
                    <a:pt x="123954" y="181988"/>
                  </a:cubicBezTo>
                  <a:lnTo>
                    <a:pt x="162094" y="81871"/>
                  </a:lnTo>
                  <a:lnTo>
                    <a:pt x="177588" y="135505"/>
                  </a:lnTo>
                  <a:cubicBezTo>
                    <a:pt x="179376" y="140869"/>
                    <a:pt x="184740" y="144444"/>
                    <a:pt x="190699" y="142657"/>
                  </a:cubicBezTo>
                  <a:cubicBezTo>
                    <a:pt x="192487" y="142061"/>
                    <a:pt x="194275" y="140869"/>
                    <a:pt x="195466" y="139677"/>
                  </a:cubicBezTo>
                  <a:lnTo>
                    <a:pt x="227647" y="106305"/>
                  </a:lnTo>
                  <a:lnTo>
                    <a:pt x="256848" y="106305"/>
                  </a:lnTo>
                  <a:lnTo>
                    <a:pt x="256848" y="82467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5" name="Graphic 29" descr="Bullseye">
            <a:extLst>
              <a:ext uri="{FF2B5EF4-FFF2-40B4-BE49-F238E27FC236}">
                <a16:creationId xmlns:a16="http://schemas.microsoft.com/office/drawing/2014/main" id="{11D75887-5629-44D7-9BBA-CC57F772877A}"/>
              </a:ext>
            </a:extLst>
          </p:cNvPr>
          <p:cNvGrpSpPr/>
          <p:nvPr/>
        </p:nvGrpSpPr>
        <p:grpSpPr>
          <a:xfrm>
            <a:off x="3174702" y="3644602"/>
            <a:ext cx="572097" cy="572097"/>
            <a:chOff x="3174702" y="3644602"/>
            <a:chExt cx="572097" cy="572097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87F1AC14-E971-4505-B255-210A94E13A53}"/>
                </a:ext>
              </a:extLst>
            </p:cNvPr>
            <p:cNvSpPr/>
            <p:nvPr/>
          </p:nvSpPr>
          <p:spPr>
            <a:xfrm>
              <a:off x="3391622" y="3695256"/>
              <a:ext cx="304522" cy="303926"/>
            </a:xfrm>
            <a:custGeom>
              <a:avLst/>
              <a:gdLst>
                <a:gd name="connsiteX0" fmla="*/ 250888 w 304522"/>
                <a:gd name="connsiteY0" fmla="*/ 53634 h 303926"/>
                <a:gd name="connsiteX1" fmla="*/ 244929 w 304522"/>
                <a:gd name="connsiteY1" fmla="*/ 0 h 303926"/>
                <a:gd name="connsiteX2" fmla="*/ 179376 w 304522"/>
                <a:gd name="connsiteY2" fmla="*/ 65553 h 303926"/>
                <a:gd name="connsiteX3" fmla="*/ 182952 w 304522"/>
                <a:gd name="connsiteY3" fmla="*/ 96541 h 303926"/>
                <a:gd name="connsiteX4" fmla="*/ 87602 w 304522"/>
                <a:gd name="connsiteY4" fmla="*/ 191891 h 303926"/>
                <a:gd name="connsiteX5" fmla="*/ 59593 w 304522"/>
                <a:gd name="connsiteY5" fmla="*/ 184740 h 303926"/>
                <a:gd name="connsiteX6" fmla="*/ 0 w 304522"/>
                <a:gd name="connsiteY6" fmla="*/ 244333 h 303926"/>
                <a:gd name="connsiteX7" fmla="*/ 59593 w 304522"/>
                <a:gd name="connsiteY7" fmla="*/ 303927 h 303926"/>
                <a:gd name="connsiteX8" fmla="*/ 119187 w 304522"/>
                <a:gd name="connsiteY8" fmla="*/ 244333 h 303926"/>
                <a:gd name="connsiteX9" fmla="*/ 112632 w 304522"/>
                <a:gd name="connsiteY9" fmla="*/ 216920 h 303926"/>
                <a:gd name="connsiteX10" fmla="*/ 207981 w 304522"/>
                <a:gd name="connsiteY10" fmla="*/ 121571 h 303926"/>
                <a:gd name="connsiteX11" fmla="*/ 238970 w 304522"/>
                <a:gd name="connsiteY11" fmla="*/ 125146 h 303926"/>
                <a:gd name="connsiteX12" fmla="*/ 304522 w 304522"/>
                <a:gd name="connsiteY12" fmla="*/ 59593 h 303926"/>
                <a:gd name="connsiteX13" fmla="*/ 250888 w 304522"/>
                <a:gd name="connsiteY13" fmla="*/ 53634 h 30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4522" h="303926">
                  <a:moveTo>
                    <a:pt x="250888" y="53634"/>
                  </a:moveTo>
                  <a:lnTo>
                    <a:pt x="244929" y="0"/>
                  </a:lnTo>
                  <a:lnTo>
                    <a:pt x="179376" y="65553"/>
                  </a:lnTo>
                  <a:lnTo>
                    <a:pt x="182952" y="96541"/>
                  </a:lnTo>
                  <a:lnTo>
                    <a:pt x="87602" y="191891"/>
                  </a:lnTo>
                  <a:cubicBezTo>
                    <a:pt x="79259" y="187719"/>
                    <a:pt x="69724" y="184740"/>
                    <a:pt x="59593" y="184740"/>
                  </a:cubicBezTo>
                  <a:cubicBezTo>
                    <a:pt x="26817" y="184740"/>
                    <a:pt x="0" y="211557"/>
                    <a:pt x="0" y="244333"/>
                  </a:cubicBezTo>
                  <a:cubicBezTo>
                    <a:pt x="0" y="277110"/>
                    <a:pt x="26817" y="303927"/>
                    <a:pt x="59593" y="303927"/>
                  </a:cubicBezTo>
                  <a:cubicBezTo>
                    <a:pt x="92370" y="303927"/>
                    <a:pt x="119187" y="277110"/>
                    <a:pt x="119187" y="244333"/>
                  </a:cubicBezTo>
                  <a:cubicBezTo>
                    <a:pt x="119187" y="234202"/>
                    <a:pt x="116803" y="225263"/>
                    <a:pt x="112632" y="216920"/>
                  </a:cubicBezTo>
                  <a:lnTo>
                    <a:pt x="207981" y="121571"/>
                  </a:lnTo>
                  <a:lnTo>
                    <a:pt x="238970" y="125146"/>
                  </a:lnTo>
                  <a:lnTo>
                    <a:pt x="304522" y="59593"/>
                  </a:lnTo>
                  <a:lnTo>
                    <a:pt x="250888" y="53634"/>
                  </a:lnTo>
                  <a:close/>
                </a:path>
              </a:pathLst>
            </a:custGeom>
            <a:solidFill>
              <a:schemeClr val="bg1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8142BCAD-FE3A-486E-9BEE-A1F8208703BF}"/>
                </a:ext>
              </a:extLst>
            </p:cNvPr>
            <p:cNvSpPr/>
            <p:nvPr/>
          </p:nvSpPr>
          <p:spPr>
            <a:xfrm>
              <a:off x="3225356" y="3713134"/>
              <a:ext cx="452910" cy="452910"/>
            </a:xfrm>
            <a:custGeom>
              <a:avLst/>
              <a:gdLst>
                <a:gd name="connsiteX0" fmla="*/ 421922 w 452910"/>
                <a:gd name="connsiteY0" fmla="*/ 123954 h 452910"/>
                <a:gd name="connsiteX1" fmla="*/ 414174 w 452910"/>
                <a:gd name="connsiteY1" fmla="*/ 132297 h 452910"/>
                <a:gd name="connsiteX2" fmla="*/ 402852 w 452910"/>
                <a:gd name="connsiteY2" fmla="*/ 131106 h 452910"/>
                <a:gd name="connsiteX3" fmla="*/ 390337 w 452910"/>
                <a:gd name="connsiteY3" fmla="*/ 129318 h 452910"/>
                <a:gd name="connsiteX4" fmla="*/ 417154 w 452910"/>
                <a:gd name="connsiteY4" fmla="*/ 226455 h 452910"/>
                <a:gd name="connsiteX5" fmla="*/ 226455 w 452910"/>
                <a:gd name="connsiteY5" fmla="*/ 417154 h 452910"/>
                <a:gd name="connsiteX6" fmla="*/ 35756 w 452910"/>
                <a:gd name="connsiteY6" fmla="*/ 226455 h 452910"/>
                <a:gd name="connsiteX7" fmla="*/ 226455 w 452910"/>
                <a:gd name="connsiteY7" fmla="*/ 35756 h 452910"/>
                <a:gd name="connsiteX8" fmla="*/ 323592 w 452910"/>
                <a:gd name="connsiteY8" fmla="*/ 62573 h 452910"/>
                <a:gd name="connsiteX9" fmla="*/ 322401 w 452910"/>
                <a:gd name="connsiteY9" fmla="*/ 50654 h 452910"/>
                <a:gd name="connsiteX10" fmla="*/ 320613 w 452910"/>
                <a:gd name="connsiteY10" fmla="*/ 38736 h 452910"/>
                <a:gd name="connsiteX11" fmla="*/ 328956 w 452910"/>
                <a:gd name="connsiteY11" fmla="*/ 30393 h 452910"/>
                <a:gd name="connsiteX12" fmla="*/ 333127 w 452910"/>
                <a:gd name="connsiteY12" fmla="*/ 26221 h 452910"/>
                <a:gd name="connsiteX13" fmla="*/ 226455 w 452910"/>
                <a:gd name="connsiteY13" fmla="*/ 0 h 452910"/>
                <a:gd name="connsiteX14" fmla="*/ 0 w 452910"/>
                <a:gd name="connsiteY14" fmla="*/ 226455 h 452910"/>
                <a:gd name="connsiteX15" fmla="*/ 226455 w 452910"/>
                <a:gd name="connsiteY15" fmla="*/ 452910 h 452910"/>
                <a:gd name="connsiteX16" fmla="*/ 452910 w 452910"/>
                <a:gd name="connsiteY16" fmla="*/ 226455 h 452910"/>
                <a:gd name="connsiteX17" fmla="*/ 426093 w 452910"/>
                <a:gd name="connsiteY17" fmla="*/ 120379 h 452910"/>
                <a:gd name="connsiteX18" fmla="*/ 421922 w 452910"/>
                <a:gd name="connsiteY18" fmla="*/ 123954 h 452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52910" h="452910">
                  <a:moveTo>
                    <a:pt x="421922" y="123954"/>
                  </a:moveTo>
                  <a:lnTo>
                    <a:pt x="414174" y="132297"/>
                  </a:lnTo>
                  <a:lnTo>
                    <a:pt x="402852" y="131106"/>
                  </a:lnTo>
                  <a:lnTo>
                    <a:pt x="390337" y="129318"/>
                  </a:lnTo>
                  <a:cubicBezTo>
                    <a:pt x="407023" y="157923"/>
                    <a:pt x="417154" y="190699"/>
                    <a:pt x="417154" y="226455"/>
                  </a:cubicBezTo>
                  <a:cubicBezTo>
                    <a:pt x="417154" y="331340"/>
                    <a:pt x="331340" y="417154"/>
                    <a:pt x="226455" y="417154"/>
                  </a:cubicBezTo>
                  <a:cubicBezTo>
                    <a:pt x="121571" y="417154"/>
                    <a:pt x="35756" y="331340"/>
                    <a:pt x="35756" y="226455"/>
                  </a:cubicBezTo>
                  <a:cubicBezTo>
                    <a:pt x="35756" y="121571"/>
                    <a:pt x="121571" y="35756"/>
                    <a:pt x="226455" y="35756"/>
                  </a:cubicBezTo>
                  <a:cubicBezTo>
                    <a:pt x="261615" y="35756"/>
                    <a:pt x="294988" y="45291"/>
                    <a:pt x="323592" y="62573"/>
                  </a:cubicBezTo>
                  <a:lnTo>
                    <a:pt x="322401" y="50654"/>
                  </a:lnTo>
                  <a:lnTo>
                    <a:pt x="320613" y="38736"/>
                  </a:lnTo>
                  <a:lnTo>
                    <a:pt x="328956" y="30393"/>
                  </a:lnTo>
                  <a:lnTo>
                    <a:pt x="333127" y="26221"/>
                  </a:lnTo>
                  <a:cubicBezTo>
                    <a:pt x="300947" y="9535"/>
                    <a:pt x="265191" y="0"/>
                    <a:pt x="226455" y="0"/>
                  </a:cubicBezTo>
                  <a:cubicBezTo>
                    <a:pt x="101309" y="0"/>
                    <a:pt x="0" y="101309"/>
                    <a:pt x="0" y="226455"/>
                  </a:cubicBezTo>
                  <a:cubicBezTo>
                    <a:pt x="0" y="351601"/>
                    <a:pt x="101309" y="452910"/>
                    <a:pt x="226455" y="452910"/>
                  </a:cubicBezTo>
                  <a:cubicBezTo>
                    <a:pt x="351601" y="452910"/>
                    <a:pt x="452910" y="351601"/>
                    <a:pt x="452910" y="226455"/>
                  </a:cubicBezTo>
                  <a:cubicBezTo>
                    <a:pt x="452910" y="187719"/>
                    <a:pt x="443375" y="151963"/>
                    <a:pt x="426093" y="120379"/>
                  </a:cubicBezTo>
                  <a:lnTo>
                    <a:pt x="421922" y="123954"/>
                  </a:lnTo>
                  <a:close/>
                </a:path>
              </a:pathLst>
            </a:custGeom>
            <a:solidFill>
              <a:schemeClr val="bg1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3887616B-5E3C-4303-B18F-E076698AC07F}"/>
                </a:ext>
              </a:extLst>
            </p:cNvPr>
            <p:cNvSpPr/>
            <p:nvPr/>
          </p:nvSpPr>
          <p:spPr>
            <a:xfrm>
              <a:off x="3308787" y="3796565"/>
              <a:ext cx="286048" cy="286048"/>
            </a:xfrm>
            <a:custGeom>
              <a:avLst/>
              <a:gdLst>
                <a:gd name="connsiteX0" fmla="*/ 242545 w 286048"/>
                <a:gd name="connsiteY0" fmla="*/ 102501 h 286048"/>
                <a:gd name="connsiteX1" fmla="*/ 250292 w 286048"/>
                <a:gd name="connsiteY1" fmla="*/ 143024 h 286048"/>
                <a:gd name="connsiteX2" fmla="*/ 143024 w 286048"/>
                <a:gd name="connsiteY2" fmla="*/ 250292 h 286048"/>
                <a:gd name="connsiteX3" fmla="*/ 35756 w 286048"/>
                <a:gd name="connsiteY3" fmla="*/ 143024 h 286048"/>
                <a:gd name="connsiteX4" fmla="*/ 143024 w 286048"/>
                <a:gd name="connsiteY4" fmla="*/ 35756 h 286048"/>
                <a:gd name="connsiteX5" fmla="*/ 183548 w 286048"/>
                <a:gd name="connsiteY5" fmla="*/ 43503 h 286048"/>
                <a:gd name="connsiteX6" fmla="*/ 210365 w 286048"/>
                <a:gd name="connsiteY6" fmla="*/ 16686 h 286048"/>
                <a:gd name="connsiteX7" fmla="*/ 143024 w 286048"/>
                <a:gd name="connsiteY7" fmla="*/ 0 h 286048"/>
                <a:gd name="connsiteX8" fmla="*/ 0 w 286048"/>
                <a:gd name="connsiteY8" fmla="*/ 143024 h 286048"/>
                <a:gd name="connsiteX9" fmla="*/ 143024 w 286048"/>
                <a:gd name="connsiteY9" fmla="*/ 286049 h 286048"/>
                <a:gd name="connsiteX10" fmla="*/ 286049 w 286048"/>
                <a:gd name="connsiteY10" fmla="*/ 143024 h 286048"/>
                <a:gd name="connsiteX11" fmla="*/ 269362 w 286048"/>
                <a:gd name="connsiteY11" fmla="*/ 75684 h 286048"/>
                <a:gd name="connsiteX12" fmla="*/ 242545 w 286048"/>
                <a:gd name="connsiteY12" fmla="*/ 102501 h 286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048" h="286048">
                  <a:moveTo>
                    <a:pt x="242545" y="102501"/>
                  </a:moveTo>
                  <a:cubicBezTo>
                    <a:pt x="247909" y="115015"/>
                    <a:pt x="250292" y="128722"/>
                    <a:pt x="250292" y="143024"/>
                  </a:cubicBezTo>
                  <a:cubicBezTo>
                    <a:pt x="250292" y="202022"/>
                    <a:pt x="202022" y="250292"/>
                    <a:pt x="143024" y="250292"/>
                  </a:cubicBezTo>
                  <a:cubicBezTo>
                    <a:pt x="84027" y="250292"/>
                    <a:pt x="35756" y="202022"/>
                    <a:pt x="35756" y="143024"/>
                  </a:cubicBezTo>
                  <a:cubicBezTo>
                    <a:pt x="35756" y="84027"/>
                    <a:pt x="84027" y="35756"/>
                    <a:pt x="143024" y="35756"/>
                  </a:cubicBezTo>
                  <a:cubicBezTo>
                    <a:pt x="157327" y="35756"/>
                    <a:pt x="171033" y="38736"/>
                    <a:pt x="183548" y="43503"/>
                  </a:cubicBezTo>
                  <a:lnTo>
                    <a:pt x="210365" y="16686"/>
                  </a:lnTo>
                  <a:cubicBezTo>
                    <a:pt x="190103" y="5959"/>
                    <a:pt x="167458" y="0"/>
                    <a:pt x="143024" y="0"/>
                  </a:cubicBezTo>
                  <a:cubicBezTo>
                    <a:pt x="64361" y="0"/>
                    <a:pt x="0" y="64361"/>
                    <a:pt x="0" y="143024"/>
                  </a:cubicBezTo>
                  <a:cubicBezTo>
                    <a:pt x="0" y="221688"/>
                    <a:pt x="64361" y="286049"/>
                    <a:pt x="143024" y="286049"/>
                  </a:cubicBezTo>
                  <a:cubicBezTo>
                    <a:pt x="221688" y="286049"/>
                    <a:pt x="286049" y="221688"/>
                    <a:pt x="286049" y="143024"/>
                  </a:cubicBezTo>
                  <a:cubicBezTo>
                    <a:pt x="286049" y="118591"/>
                    <a:pt x="280089" y="95945"/>
                    <a:pt x="269362" y="75684"/>
                  </a:cubicBezTo>
                  <a:lnTo>
                    <a:pt x="242545" y="102501"/>
                  </a:lnTo>
                  <a:close/>
                </a:path>
              </a:pathLst>
            </a:custGeom>
            <a:solidFill>
              <a:schemeClr val="bg1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9" name="Graphic 32" descr="Lightbulb">
            <a:extLst>
              <a:ext uri="{FF2B5EF4-FFF2-40B4-BE49-F238E27FC236}">
                <a16:creationId xmlns:a16="http://schemas.microsoft.com/office/drawing/2014/main" id="{A11437E2-8D07-4F17-96FF-A6D05499D9AC}"/>
              </a:ext>
            </a:extLst>
          </p:cNvPr>
          <p:cNvGrpSpPr/>
          <p:nvPr/>
        </p:nvGrpSpPr>
        <p:grpSpPr>
          <a:xfrm>
            <a:off x="3441402" y="2387302"/>
            <a:ext cx="572097" cy="572097"/>
            <a:chOff x="3441402" y="2387302"/>
            <a:chExt cx="572097" cy="572097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1427FECF-C25F-421D-8320-262E12CE7D9D}"/>
                </a:ext>
              </a:extLst>
            </p:cNvPr>
            <p:cNvSpPr/>
            <p:nvPr/>
          </p:nvSpPr>
          <p:spPr>
            <a:xfrm>
              <a:off x="3649979" y="2768700"/>
              <a:ext cx="154942" cy="35756"/>
            </a:xfrm>
            <a:custGeom>
              <a:avLst/>
              <a:gdLst>
                <a:gd name="connsiteX0" fmla="*/ 17878 w 154942"/>
                <a:gd name="connsiteY0" fmla="*/ 0 h 35756"/>
                <a:gd name="connsiteX1" fmla="*/ 137065 w 154942"/>
                <a:gd name="connsiteY1" fmla="*/ 0 h 35756"/>
                <a:gd name="connsiteX2" fmla="*/ 154943 w 154942"/>
                <a:gd name="connsiteY2" fmla="*/ 17878 h 35756"/>
                <a:gd name="connsiteX3" fmla="*/ 137065 w 154942"/>
                <a:gd name="connsiteY3" fmla="*/ 35756 h 35756"/>
                <a:gd name="connsiteX4" fmla="*/ 17878 w 154942"/>
                <a:gd name="connsiteY4" fmla="*/ 35756 h 35756"/>
                <a:gd name="connsiteX5" fmla="*/ 0 w 154942"/>
                <a:gd name="connsiteY5" fmla="*/ 17878 h 35756"/>
                <a:gd name="connsiteX6" fmla="*/ 17878 w 154942"/>
                <a:gd name="connsiteY6" fmla="*/ 0 h 3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942" h="35756">
                  <a:moveTo>
                    <a:pt x="17878" y="0"/>
                  </a:moveTo>
                  <a:lnTo>
                    <a:pt x="137065" y="0"/>
                  </a:lnTo>
                  <a:cubicBezTo>
                    <a:pt x="147196" y="0"/>
                    <a:pt x="154943" y="7747"/>
                    <a:pt x="154943" y="17878"/>
                  </a:cubicBezTo>
                  <a:cubicBezTo>
                    <a:pt x="154943" y="28009"/>
                    <a:pt x="147196" y="35756"/>
                    <a:pt x="137065" y="35756"/>
                  </a:cubicBezTo>
                  <a:lnTo>
                    <a:pt x="17878" y="35756"/>
                  </a:lnTo>
                  <a:cubicBezTo>
                    <a:pt x="7747" y="35756"/>
                    <a:pt x="0" y="28009"/>
                    <a:pt x="0" y="17878"/>
                  </a:cubicBezTo>
                  <a:cubicBezTo>
                    <a:pt x="0" y="7747"/>
                    <a:pt x="7747" y="0"/>
                    <a:pt x="17878" y="0"/>
                  </a:cubicBezTo>
                  <a:close/>
                </a:path>
              </a:pathLst>
            </a:custGeom>
            <a:solidFill>
              <a:schemeClr val="bg1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516FCA3-0BBC-44D7-90F3-0885B5BFE286}"/>
                </a:ext>
              </a:extLst>
            </p:cNvPr>
            <p:cNvSpPr/>
            <p:nvPr/>
          </p:nvSpPr>
          <p:spPr>
            <a:xfrm>
              <a:off x="3649979" y="2828293"/>
              <a:ext cx="154942" cy="35756"/>
            </a:xfrm>
            <a:custGeom>
              <a:avLst/>
              <a:gdLst>
                <a:gd name="connsiteX0" fmla="*/ 17878 w 154942"/>
                <a:gd name="connsiteY0" fmla="*/ 0 h 35756"/>
                <a:gd name="connsiteX1" fmla="*/ 137065 w 154942"/>
                <a:gd name="connsiteY1" fmla="*/ 0 h 35756"/>
                <a:gd name="connsiteX2" fmla="*/ 154943 w 154942"/>
                <a:gd name="connsiteY2" fmla="*/ 17878 h 35756"/>
                <a:gd name="connsiteX3" fmla="*/ 137065 w 154942"/>
                <a:gd name="connsiteY3" fmla="*/ 35756 h 35756"/>
                <a:gd name="connsiteX4" fmla="*/ 17878 w 154942"/>
                <a:gd name="connsiteY4" fmla="*/ 35756 h 35756"/>
                <a:gd name="connsiteX5" fmla="*/ 0 w 154942"/>
                <a:gd name="connsiteY5" fmla="*/ 17878 h 35756"/>
                <a:gd name="connsiteX6" fmla="*/ 17878 w 154942"/>
                <a:gd name="connsiteY6" fmla="*/ 0 h 3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942" h="35756">
                  <a:moveTo>
                    <a:pt x="17878" y="0"/>
                  </a:moveTo>
                  <a:lnTo>
                    <a:pt x="137065" y="0"/>
                  </a:lnTo>
                  <a:cubicBezTo>
                    <a:pt x="147196" y="0"/>
                    <a:pt x="154943" y="7747"/>
                    <a:pt x="154943" y="17878"/>
                  </a:cubicBezTo>
                  <a:cubicBezTo>
                    <a:pt x="154943" y="28009"/>
                    <a:pt x="147196" y="35756"/>
                    <a:pt x="137065" y="35756"/>
                  </a:cubicBezTo>
                  <a:lnTo>
                    <a:pt x="17878" y="35756"/>
                  </a:lnTo>
                  <a:cubicBezTo>
                    <a:pt x="7747" y="35756"/>
                    <a:pt x="0" y="28009"/>
                    <a:pt x="0" y="17878"/>
                  </a:cubicBezTo>
                  <a:cubicBezTo>
                    <a:pt x="0" y="7747"/>
                    <a:pt x="7747" y="0"/>
                    <a:pt x="17878" y="0"/>
                  </a:cubicBezTo>
                  <a:close/>
                </a:path>
              </a:pathLst>
            </a:custGeom>
            <a:solidFill>
              <a:schemeClr val="bg1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57C2423-8DC0-4D87-AC61-03FE39350C0F}"/>
                </a:ext>
              </a:extLst>
            </p:cNvPr>
            <p:cNvSpPr/>
            <p:nvPr/>
          </p:nvSpPr>
          <p:spPr>
            <a:xfrm>
              <a:off x="3688714" y="2887886"/>
              <a:ext cx="77471" cy="35756"/>
            </a:xfrm>
            <a:custGeom>
              <a:avLst/>
              <a:gdLst>
                <a:gd name="connsiteX0" fmla="*/ 0 w 77471"/>
                <a:gd name="connsiteY0" fmla="*/ 0 h 35756"/>
                <a:gd name="connsiteX1" fmla="*/ 38736 w 77471"/>
                <a:gd name="connsiteY1" fmla="*/ 35756 h 35756"/>
                <a:gd name="connsiteX2" fmla="*/ 77471 w 77471"/>
                <a:gd name="connsiteY2" fmla="*/ 0 h 35756"/>
                <a:gd name="connsiteX3" fmla="*/ 0 w 77471"/>
                <a:gd name="connsiteY3" fmla="*/ 0 h 3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1" h="35756">
                  <a:moveTo>
                    <a:pt x="0" y="0"/>
                  </a:moveTo>
                  <a:cubicBezTo>
                    <a:pt x="1788" y="20262"/>
                    <a:pt x="18474" y="35756"/>
                    <a:pt x="38736" y="35756"/>
                  </a:cubicBezTo>
                  <a:cubicBezTo>
                    <a:pt x="58998" y="35756"/>
                    <a:pt x="75684" y="20262"/>
                    <a:pt x="7747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DB50917A-F12E-4A0C-9C81-8D1F2B7F2015}"/>
                </a:ext>
              </a:extLst>
            </p:cNvPr>
            <p:cNvSpPr/>
            <p:nvPr/>
          </p:nvSpPr>
          <p:spPr>
            <a:xfrm>
              <a:off x="3572507" y="2423058"/>
              <a:ext cx="309885" cy="321804"/>
            </a:xfrm>
            <a:custGeom>
              <a:avLst/>
              <a:gdLst>
                <a:gd name="connsiteX0" fmla="*/ 154943 w 309885"/>
                <a:gd name="connsiteY0" fmla="*/ 0 h 321804"/>
                <a:gd name="connsiteX1" fmla="*/ 154943 w 309885"/>
                <a:gd name="connsiteY1" fmla="*/ 0 h 321804"/>
                <a:gd name="connsiteX2" fmla="*/ 154943 w 309885"/>
                <a:gd name="connsiteY2" fmla="*/ 0 h 321804"/>
                <a:gd name="connsiteX3" fmla="*/ 0 w 309885"/>
                <a:gd name="connsiteY3" fmla="*/ 153155 h 321804"/>
                <a:gd name="connsiteX4" fmla="*/ 0 w 309885"/>
                <a:gd name="connsiteY4" fmla="*/ 158519 h 321804"/>
                <a:gd name="connsiteX5" fmla="*/ 10727 w 309885"/>
                <a:gd name="connsiteY5" fmla="*/ 212153 h 321804"/>
                <a:gd name="connsiteX6" fmla="*/ 37544 w 309885"/>
                <a:gd name="connsiteY6" fmla="*/ 256252 h 321804"/>
                <a:gd name="connsiteX7" fmla="*/ 73896 w 309885"/>
                <a:gd name="connsiteY7" fmla="*/ 315249 h 321804"/>
                <a:gd name="connsiteX8" fmla="*/ 84623 w 309885"/>
                <a:gd name="connsiteY8" fmla="*/ 321805 h 321804"/>
                <a:gd name="connsiteX9" fmla="*/ 225263 w 309885"/>
                <a:gd name="connsiteY9" fmla="*/ 321805 h 321804"/>
                <a:gd name="connsiteX10" fmla="*/ 235990 w 309885"/>
                <a:gd name="connsiteY10" fmla="*/ 315249 h 321804"/>
                <a:gd name="connsiteX11" fmla="*/ 272342 w 309885"/>
                <a:gd name="connsiteY11" fmla="*/ 256252 h 321804"/>
                <a:gd name="connsiteX12" fmla="*/ 299159 w 309885"/>
                <a:gd name="connsiteY12" fmla="*/ 212153 h 321804"/>
                <a:gd name="connsiteX13" fmla="*/ 309886 w 309885"/>
                <a:gd name="connsiteY13" fmla="*/ 158519 h 321804"/>
                <a:gd name="connsiteX14" fmla="*/ 309886 w 309885"/>
                <a:gd name="connsiteY14" fmla="*/ 153155 h 321804"/>
                <a:gd name="connsiteX15" fmla="*/ 154943 w 309885"/>
                <a:gd name="connsiteY15" fmla="*/ 0 h 321804"/>
                <a:gd name="connsiteX16" fmla="*/ 274130 w 309885"/>
                <a:gd name="connsiteY16" fmla="*/ 157923 h 321804"/>
                <a:gd name="connsiteX17" fmla="*/ 265787 w 309885"/>
                <a:gd name="connsiteY17" fmla="*/ 199638 h 321804"/>
                <a:gd name="connsiteX18" fmla="*/ 245525 w 309885"/>
                <a:gd name="connsiteY18" fmla="*/ 232414 h 321804"/>
                <a:gd name="connsiteX19" fmla="*/ 210961 w 309885"/>
                <a:gd name="connsiteY19" fmla="*/ 286049 h 321804"/>
                <a:gd name="connsiteX20" fmla="*/ 154943 w 309885"/>
                <a:gd name="connsiteY20" fmla="*/ 286049 h 321804"/>
                <a:gd name="connsiteX21" fmla="*/ 99521 w 309885"/>
                <a:gd name="connsiteY21" fmla="*/ 286049 h 321804"/>
                <a:gd name="connsiteX22" fmla="*/ 64957 w 309885"/>
                <a:gd name="connsiteY22" fmla="*/ 232414 h 321804"/>
                <a:gd name="connsiteX23" fmla="*/ 44695 w 309885"/>
                <a:gd name="connsiteY23" fmla="*/ 199638 h 321804"/>
                <a:gd name="connsiteX24" fmla="*/ 36352 w 309885"/>
                <a:gd name="connsiteY24" fmla="*/ 157923 h 321804"/>
                <a:gd name="connsiteX25" fmla="*/ 36352 w 309885"/>
                <a:gd name="connsiteY25" fmla="*/ 153155 h 321804"/>
                <a:gd name="connsiteX26" fmla="*/ 155539 w 309885"/>
                <a:gd name="connsiteY26" fmla="*/ 35160 h 321804"/>
                <a:gd name="connsiteX27" fmla="*/ 155539 w 309885"/>
                <a:gd name="connsiteY27" fmla="*/ 35160 h 321804"/>
                <a:gd name="connsiteX28" fmla="*/ 155539 w 309885"/>
                <a:gd name="connsiteY28" fmla="*/ 35160 h 321804"/>
                <a:gd name="connsiteX29" fmla="*/ 155539 w 309885"/>
                <a:gd name="connsiteY29" fmla="*/ 35160 h 321804"/>
                <a:gd name="connsiteX30" fmla="*/ 155539 w 309885"/>
                <a:gd name="connsiteY30" fmla="*/ 35160 h 321804"/>
                <a:gd name="connsiteX31" fmla="*/ 155539 w 309885"/>
                <a:gd name="connsiteY31" fmla="*/ 35160 h 321804"/>
                <a:gd name="connsiteX32" fmla="*/ 155539 w 309885"/>
                <a:gd name="connsiteY32" fmla="*/ 35160 h 321804"/>
                <a:gd name="connsiteX33" fmla="*/ 274726 w 309885"/>
                <a:gd name="connsiteY33" fmla="*/ 153155 h 321804"/>
                <a:gd name="connsiteX34" fmla="*/ 274726 w 309885"/>
                <a:gd name="connsiteY34" fmla="*/ 157923 h 321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09885" h="321804">
                  <a:moveTo>
                    <a:pt x="154943" y="0"/>
                  </a:moveTo>
                  <a:cubicBezTo>
                    <a:pt x="154943" y="0"/>
                    <a:pt x="154943" y="0"/>
                    <a:pt x="154943" y="0"/>
                  </a:cubicBezTo>
                  <a:cubicBezTo>
                    <a:pt x="154943" y="0"/>
                    <a:pt x="154943" y="0"/>
                    <a:pt x="154943" y="0"/>
                  </a:cubicBezTo>
                  <a:cubicBezTo>
                    <a:pt x="70320" y="596"/>
                    <a:pt x="1788" y="68532"/>
                    <a:pt x="0" y="153155"/>
                  </a:cubicBezTo>
                  <a:lnTo>
                    <a:pt x="0" y="158519"/>
                  </a:lnTo>
                  <a:cubicBezTo>
                    <a:pt x="596" y="176993"/>
                    <a:pt x="4172" y="194871"/>
                    <a:pt x="10727" y="212153"/>
                  </a:cubicBezTo>
                  <a:cubicBezTo>
                    <a:pt x="17282" y="228243"/>
                    <a:pt x="26221" y="243141"/>
                    <a:pt x="37544" y="256252"/>
                  </a:cubicBezTo>
                  <a:cubicBezTo>
                    <a:pt x="51846" y="271746"/>
                    <a:pt x="67341" y="302139"/>
                    <a:pt x="73896" y="315249"/>
                  </a:cubicBezTo>
                  <a:cubicBezTo>
                    <a:pt x="75684" y="319421"/>
                    <a:pt x="79855" y="321805"/>
                    <a:pt x="84623" y="321805"/>
                  </a:cubicBezTo>
                  <a:lnTo>
                    <a:pt x="225263" y="321805"/>
                  </a:lnTo>
                  <a:cubicBezTo>
                    <a:pt x="230031" y="321805"/>
                    <a:pt x="234202" y="319421"/>
                    <a:pt x="235990" y="315249"/>
                  </a:cubicBezTo>
                  <a:cubicBezTo>
                    <a:pt x="242545" y="302139"/>
                    <a:pt x="258040" y="271746"/>
                    <a:pt x="272342" y="256252"/>
                  </a:cubicBezTo>
                  <a:cubicBezTo>
                    <a:pt x="283665" y="243141"/>
                    <a:pt x="293200" y="228243"/>
                    <a:pt x="299159" y="212153"/>
                  </a:cubicBezTo>
                  <a:cubicBezTo>
                    <a:pt x="305714" y="194871"/>
                    <a:pt x="309290" y="176993"/>
                    <a:pt x="309886" y="158519"/>
                  </a:cubicBezTo>
                  <a:lnTo>
                    <a:pt x="309886" y="153155"/>
                  </a:lnTo>
                  <a:cubicBezTo>
                    <a:pt x="308098" y="68532"/>
                    <a:pt x="239566" y="596"/>
                    <a:pt x="154943" y="0"/>
                  </a:cubicBezTo>
                  <a:close/>
                  <a:moveTo>
                    <a:pt x="274130" y="157923"/>
                  </a:moveTo>
                  <a:cubicBezTo>
                    <a:pt x="273534" y="172225"/>
                    <a:pt x="270554" y="186527"/>
                    <a:pt x="265787" y="199638"/>
                  </a:cubicBezTo>
                  <a:cubicBezTo>
                    <a:pt x="261019" y="211557"/>
                    <a:pt x="254464" y="222879"/>
                    <a:pt x="245525" y="232414"/>
                  </a:cubicBezTo>
                  <a:cubicBezTo>
                    <a:pt x="231818" y="249101"/>
                    <a:pt x="219900" y="266979"/>
                    <a:pt x="210961" y="286049"/>
                  </a:cubicBezTo>
                  <a:lnTo>
                    <a:pt x="154943" y="286049"/>
                  </a:lnTo>
                  <a:lnTo>
                    <a:pt x="99521" y="286049"/>
                  </a:lnTo>
                  <a:cubicBezTo>
                    <a:pt x="89986" y="266979"/>
                    <a:pt x="78067" y="249101"/>
                    <a:pt x="64957" y="232414"/>
                  </a:cubicBezTo>
                  <a:cubicBezTo>
                    <a:pt x="56614" y="222879"/>
                    <a:pt x="49463" y="211557"/>
                    <a:pt x="44695" y="199638"/>
                  </a:cubicBezTo>
                  <a:cubicBezTo>
                    <a:pt x="39332" y="186527"/>
                    <a:pt x="36948" y="172225"/>
                    <a:pt x="36352" y="157923"/>
                  </a:cubicBezTo>
                  <a:lnTo>
                    <a:pt x="36352" y="153155"/>
                  </a:lnTo>
                  <a:cubicBezTo>
                    <a:pt x="37544" y="88198"/>
                    <a:pt x="90582" y="35756"/>
                    <a:pt x="155539" y="35160"/>
                  </a:cubicBezTo>
                  <a:lnTo>
                    <a:pt x="155539" y="35160"/>
                  </a:lnTo>
                  <a:lnTo>
                    <a:pt x="155539" y="35160"/>
                  </a:lnTo>
                  <a:cubicBezTo>
                    <a:pt x="155539" y="35160"/>
                    <a:pt x="155539" y="35160"/>
                    <a:pt x="155539" y="35160"/>
                  </a:cubicBezTo>
                  <a:cubicBezTo>
                    <a:pt x="155539" y="35160"/>
                    <a:pt x="155539" y="35160"/>
                    <a:pt x="155539" y="35160"/>
                  </a:cubicBezTo>
                  <a:lnTo>
                    <a:pt x="155539" y="35160"/>
                  </a:lnTo>
                  <a:lnTo>
                    <a:pt x="155539" y="35160"/>
                  </a:lnTo>
                  <a:cubicBezTo>
                    <a:pt x="220496" y="35756"/>
                    <a:pt x="273534" y="87602"/>
                    <a:pt x="274726" y="153155"/>
                  </a:cubicBezTo>
                  <a:lnTo>
                    <a:pt x="274726" y="157923"/>
                  </a:lnTo>
                  <a:close/>
                </a:path>
              </a:pathLst>
            </a:custGeom>
            <a:solidFill>
              <a:schemeClr val="bg1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4" name="Graphic 31" descr="Single gear">
            <a:extLst>
              <a:ext uri="{FF2B5EF4-FFF2-40B4-BE49-F238E27FC236}">
                <a16:creationId xmlns:a16="http://schemas.microsoft.com/office/drawing/2014/main" id="{001F9364-A17F-4D9B-B987-1CD8FEC6BEF2}"/>
              </a:ext>
            </a:extLst>
          </p:cNvPr>
          <p:cNvSpPr/>
          <p:nvPr/>
        </p:nvSpPr>
        <p:spPr>
          <a:xfrm>
            <a:off x="8261932" y="2470732"/>
            <a:ext cx="405831" cy="405235"/>
          </a:xfrm>
          <a:custGeom>
            <a:avLst/>
            <a:gdLst>
              <a:gd name="connsiteX0" fmla="*/ 202618 w 405831"/>
              <a:gd name="connsiteY0" fmla="*/ 274130 h 405235"/>
              <a:gd name="connsiteX1" fmla="*/ 131106 w 405831"/>
              <a:gd name="connsiteY1" fmla="*/ 202618 h 405235"/>
              <a:gd name="connsiteX2" fmla="*/ 202618 w 405831"/>
              <a:gd name="connsiteY2" fmla="*/ 131106 h 405235"/>
              <a:gd name="connsiteX3" fmla="*/ 274130 w 405831"/>
              <a:gd name="connsiteY3" fmla="*/ 202618 h 405235"/>
              <a:gd name="connsiteX4" fmla="*/ 202618 w 405831"/>
              <a:gd name="connsiteY4" fmla="*/ 274130 h 405235"/>
              <a:gd name="connsiteX5" fmla="*/ 363520 w 405831"/>
              <a:gd name="connsiteY5" fmla="*/ 157923 h 405235"/>
              <a:gd name="connsiteX6" fmla="*/ 348026 w 405831"/>
              <a:gd name="connsiteY6" fmla="*/ 120975 h 405235"/>
              <a:gd name="connsiteX7" fmla="*/ 362924 w 405831"/>
              <a:gd name="connsiteY7" fmla="*/ 76280 h 405235"/>
              <a:gd name="connsiteX8" fmla="*/ 328956 w 405831"/>
              <a:gd name="connsiteY8" fmla="*/ 42311 h 405235"/>
              <a:gd name="connsiteX9" fmla="*/ 284261 w 405831"/>
              <a:gd name="connsiteY9" fmla="*/ 57210 h 405235"/>
              <a:gd name="connsiteX10" fmla="*/ 246717 w 405831"/>
              <a:gd name="connsiteY10" fmla="*/ 41715 h 405235"/>
              <a:gd name="connsiteX11" fmla="*/ 226455 w 405831"/>
              <a:gd name="connsiteY11" fmla="*/ 0 h 405235"/>
              <a:gd name="connsiteX12" fmla="*/ 178780 w 405831"/>
              <a:gd name="connsiteY12" fmla="*/ 0 h 405235"/>
              <a:gd name="connsiteX13" fmla="*/ 157923 w 405831"/>
              <a:gd name="connsiteY13" fmla="*/ 41715 h 405235"/>
              <a:gd name="connsiteX14" fmla="*/ 120975 w 405831"/>
              <a:gd name="connsiteY14" fmla="*/ 57210 h 405235"/>
              <a:gd name="connsiteX15" fmla="*/ 76280 w 405831"/>
              <a:gd name="connsiteY15" fmla="*/ 42311 h 405235"/>
              <a:gd name="connsiteX16" fmla="*/ 42311 w 405831"/>
              <a:gd name="connsiteY16" fmla="*/ 76280 h 405235"/>
              <a:gd name="connsiteX17" fmla="*/ 57210 w 405831"/>
              <a:gd name="connsiteY17" fmla="*/ 120975 h 405235"/>
              <a:gd name="connsiteX18" fmla="*/ 41715 w 405831"/>
              <a:gd name="connsiteY18" fmla="*/ 158519 h 405235"/>
              <a:gd name="connsiteX19" fmla="*/ 0 w 405831"/>
              <a:gd name="connsiteY19" fmla="*/ 178780 h 405235"/>
              <a:gd name="connsiteX20" fmla="*/ 0 w 405831"/>
              <a:gd name="connsiteY20" fmla="*/ 226455 h 405235"/>
              <a:gd name="connsiteX21" fmla="*/ 41715 w 405831"/>
              <a:gd name="connsiteY21" fmla="*/ 247313 h 405235"/>
              <a:gd name="connsiteX22" fmla="*/ 57210 w 405831"/>
              <a:gd name="connsiteY22" fmla="*/ 284261 h 405235"/>
              <a:gd name="connsiteX23" fmla="*/ 42311 w 405831"/>
              <a:gd name="connsiteY23" fmla="*/ 328956 h 405235"/>
              <a:gd name="connsiteX24" fmla="*/ 76280 w 405831"/>
              <a:gd name="connsiteY24" fmla="*/ 362924 h 405235"/>
              <a:gd name="connsiteX25" fmla="*/ 120975 w 405831"/>
              <a:gd name="connsiteY25" fmla="*/ 348026 h 405235"/>
              <a:gd name="connsiteX26" fmla="*/ 158519 w 405831"/>
              <a:gd name="connsiteY26" fmla="*/ 363520 h 405235"/>
              <a:gd name="connsiteX27" fmla="*/ 179376 w 405831"/>
              <a:gd name="connsiteY27" fmla="*/ 405235 h 405235"/>
              <a:gd name="connsiteX28" fmla="*/ 227051 w 405831"/>
              <a:gd name="connsiteY28" fmla="*/ 405235 h 405235"/>
              <a:gd name="connsiteX29" fmla="*/ 247909 w 405831"/>
              <a:gd name="connsiteY29" fmla="*/ 363520 h 405235"/>
              <a:gd name="connsiteX30" fmla="*/ 284857 w 405831"/>
              <a:gd name="connsiteY30" fmla="*/ 348026 h 405235"/>
              <a:gd name="connsiteX31" fmla="*/ 329552 w 405831"/>
              <a:gd name="connsiteY31" fmla="*/ 362924 h 405235"/>
              <a:gd name="connsiteX32" fmla="*/ 363520 w 405831"/>
              <a:gd name="connsiteY32" fmla="*/ 328956 h 405235"/>
              <a:gd name="connsiteX33" fmla="*/ 348622 w 405831"/>
              <a:gd name="connsiteY33" fmla="*/ 284261 h 405235"/>
              <a:gd name="connsiteX34" fmla="*/ 364116 w 405831"/>
              <a:gd name="connsiteY34" fmla="*/ 246717 h 405235"/>
              <a:gd name="connsiteX35" fmla="*/ 405831 w 405831"/>
              <a:gd name="connsiteY35" fmla="*/ 225859 h 405235"/>
              <a:gd name="connsiteX36" fmla="*/ 405831 w 405831"/>
              <a:gd name="connsiteY36" fmla="*/ 178184 h 405235"/>
              <a:gd name="connsiteX37" fmla="*/ 363520 w 405831"/>
              <a:gd name="connsiteY37" fmla="*/ 157923 h 405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05831" h="405235">
                <a:moveTo>
                  <a:pt x="202618" y="274130"/>
                </a:moveTo>
                <a:cubicBezTo>
                  <a:pt x="163286" y="274130"/>
                  <a:pt x="131106" y="241949"/>
                  <a:pt x="131106" y="202618"/>
                </a:cubicBezTo>
                <a:cubicBezTo>
                  <a:pt x="131106" y="163286"/>
                  <a:pt x="163286" y="131106"/>
                  <a:pt x="202618" y="131106"/>
                </a:cubicBezTo>
                <a:cubicBezTo>
                  <a:pt x="241949" y="131106"/>
                  <a:pt x="274130" y="163286"/>
                  <a:pt x="274130" y="202618"/>
                </a:cubicBezTo>
                <a:cubicBezTo>
                  <a:pt x="274130" y="241949"/>
                  <a:pt x="241949" y="274130"/>
                  <a:pt x="202618" y="274130"/>
                </a:cubicBezTo>
                <a:close/>
                <a:moveTo>
                  <a:pt x="363520" y="157923"/>
                </a:moveTo>
                <a:cubicBezTo>
                  <a:pt x="359944" y="144812"/>
                  <a:pt x="354581" y="132297"/>
                  <a:pt x="348026" y="120975"/>
                </a:cubicBezTo>
                <a:lnTo>
                  <a:pt x="362924" y="76280"/>
                </a:lnTo>
                <a:lnTo>
                  <a:pt x="328956" y="42311"/>
                </a:lnTo>
                <a:lnTo>
                  <a:pt x="284261" y="57210"/>
                </a:lnTo>
                <a:cubicBezTo>
                  <a:pt x="272342" y="50654"/>
                  <a:pt x="259827" y="45291"/>
                  <a:pt x="246717" y="41715"/>
                </a:cubicBezTo>
                <a:lnTo>
                  <a:pt x="226455" y="0"/>
                </a:lnTo>
                <a:lnTo>
                  <a:pt x="178780" y="0"/>
                </a:lnTo>
                <a:lnTo>
                  <a:pt x="157923" y="41715"/>
                </a:lnTo>
                <a:cubicBezTo>
                  <a:pt x="144812" y="45291"/>
                  <a:pt x="132297" y="50654"/>
                  <a:pt x="120975" y="57210"/>
                </a:cubicBezTo>
                <a:lnTo>
                  <a:pt x="76280" y="42311"/>
                </a:lnTo>
                <a:lnTo>
                  <a:pt x="42311" y="76280"/>
                </a:lnTo>
                <a:lnTo>
                  <a:pt x="57210" y="120975"/>
                </a:lnTo>
                <a:cubicBezTo>
                  <a:pt x="50654" y="132893"/>
                  <a:pt x="45291" y="145408"/>
                  <a:pt x="41715" y="158519"/>
                </a:cubicBezTo>
                <a:lnTo>
                  <a:pt x="0" y="178780"/>
                </a:lnTo>
                <a:lnTo>
                  <a:pt x="0" y="226455"/>
                </a:lnTo>
                <a:lnTo>
                  <a:pt x="41715" y="247313"/>
                </a:lnTo>
                <a:cubicBezTo>
                  <a:pt x="45291" y="260423"/>
                  <a:pt x="50654" y="272938"/>
                  <a:pt x="57210" y="284261"/>
                </a:cubicBezTo>
                <a:lnTo>
                  <a:pt x="42311" y="328956"/>
                </a:lnTo>
                <a:lnTo>
                  <a:pt x="76280" y="362924"/>
                </a:lnTo>
                <a:lnTo>
                  <a:pt x="120975" y="348026"/>
                </a:lnTo>
                <a:cubicBezTo>
                  <a:pt x="132893" y="354581"/>
                  <a:pt x="145408" y="359944"/>
                  <a:pt x="158519" y="363520"/>
                </a:cubicBezTo>
                <a:lnTo>
                  <a:pt x="179376" y="405235"/>
                </a:lnTo>
                <a:lnTo>
                  <a:pt x="227051" y="405235"/>
                </a:lnTo>
                <a:lnTo>
                  <a:pt x="247909" y="363520"/>
                </a:lnTo>
                <a:cubicBezTo>
                  <a:pt x="261019" y="359944"/>
                  <a:pt x="273534" y="354581"/>
                  <a:pt x="284857" y="348026"/>
                </a:cubicBezTo>
                <a:lnTo>
                  <a:pt x="329552" y="362924"/>
                </a:lnTo>
                <a:lnTo>
                  <a:pt x="363520" y="328956"/>
                </a:lnTo>
                <a:lnTo>
                  <a:pt x="348622" y="284261"/>
                </a:lnTo>
                <a:cubicBezTo>
                  <a:pt x="355177" y="272342"/>
                  <a:pt x="360540" y="259827"/>
                  <a:pt x="364116" y="246717"/>
                </a:cubicBezTo>
                <a:lnTo>
                  <a:pt x="405831" y="225859"/>
                </a:lnTo>
                <a:lnTo>
                  <a:pt x="405831" y="178184"/>
                </a:lnTo>
                <a:lnTo>
                  <a:pt x="363520" y="157923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59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5" name="Graphic 34" descr="Trophy">
            <a:extLst>
              <a:ext uri="{FF2B5EF4-FFF2-40B4-BE49-F238E27FC236}">
                <a16:creationId xmlns:a16="http://schemas.microsoft.com/office/drawing/2014/main" id="{61346458-2DAF-42E5-A93C-153DFACA4089}"/>
              </a:ext>
            </a:extLst>
          </p:cNvPr>
          <p:cNvSpPr/>
          <p:nvPr/>
        </p:nvSpPr>
        <p:spPr>
          <a:xfrm>
            <a:off x="5762625" y="1918482"/>
            <a:ext cx="666750" cy="751522"/>
          </a:xfrm>
          <a:custGeom>
            <a:avLst/>
            <a:gdLst>
              <a:gd name="connsiteX0" fmla="*/ 570548 w 666750"/>
              <a:gd name="connsiteY0" fmla="*/ 361950 h 751522"/>
              <a:gd name="connsiteX1" fmla="*/ 437198 w 666750"/>
              <a:gd name="connsiteY1" fmla="*/ 425768 h 751522"/>
              <a:gd name="connsiteX2" fmla="*/ 494348 w 666750"/>
              <a:gd name="connsiteY2" fmla="*/ 367665 h 751522"/>
              <a:gd name="connsiteX3" fmla="*/ 516255 w 666750"/>
              <a:gd name="connsiteY3" fmla="*/ 339090 h 751522"/>
              <a:gd name="connsiteX4" fmla="*/ 541973 w 666750"/>
              <a:gd name="connsiteY4" fmla="*/ 248602 h 751522"/>
              <a:gd name="connsiteX5" fmla="*/ 541973 w 666750"/>
              <a:gd name="connsiteY5" fmla="*/ 124778 h 751522"/>
              <a:gd name="connsiteX6" fmla="*/ 608648 w 666750"/>
              <a:gd name="connsiteY6" fmla="*/ 124778 h 751522"/>
              <a:gd name="connsiteX7" fmla="*/ 608648 w 666750"/>
              <a:gd name="connsiteY7" fmla="*/ 269558 h 751522"/>
              <a:gd name="connsiteX8" fmla="*/ 570548 w 666750"/>
              <a:gd name="connsiteY8" fmla="*/ 361950 h 751522"/>
              <a:gd name="connsiteX9" fmla="*/ 97155 w 666750"/>
              <a:gd name="connsiteY9" fmla="*/ 361950 h 751522"/>
              <a:gd name="connsiteX10" fmla="*/ 57150 w 666750"/>
              <a:gd name="connsiteY10" fmla="*/ 269558 h 751522"/>
              <a:gd name="connsiteX11" fmla="*/ 57150 w 666750"/>
              <a:gd name="connsiteY11" fmla="*/ 123825 h 751522"/>
              <a:gd name="connsiteX12" fmla="*/ 123825 w 666750"/>
              <a:gd name="connsiteY12" fmla="*/ 123825 h 751522"/>
              <a:gd name="connsiteX13" fmla="*/ 123825 w 666750"/>
              <a:gd name="connsiteY13" fmla="*/ 247650 h 751522"/>
              <a:gd name="connsiteX14" fmla="*/ 149543 w 666750"/>
              <a:gd name="connsiteY14" fmla="*/ 338138 h 751522"/>
              <a:gd name="connsiteX15" fmla="*/ 171450 w 666750"/>
              <a:gd name="connsiteY15" fmla="*/ 366713 h 751522"/>
              <a:gd name="connsiteX16" fmla="*/ 228600 w 666750"/>
              <a:gd name="connsiteY16" fmla="*/ 424815 h 751522"/>
              <a:gd name="connsiteX17" fmla="*/ 97155 w 666750"/>
              <a:gd name="connsiteY17" fmla="*/ 361950 h 751522"/>
              <a:gd name="connsiteX18" fmla="*/ 666750 w 666750"/>
              <a:gd name="connsiteY18" fmla="*/ 266700 h 751522"/>
              <a:gd name="connsiteX19" fmla="*/ 666750 w 666750"/>
              <a:gd name="connsiteY19" fmla="*/ 66675 h 751522"/>
              <a:gd name="connsiteX20" fmla="*/ 542925 w 666750"/>
              <a:gd name="connsiteY20" fmla="*/ 66675 h 751522"/>
              <a:gd name="connsiteX21" fmla="*/ 542925 w 666750"/>
              <a:gd name="connsiteY21" fmla="*/ 0 h 751522"/>
              <a:gd name="connsiteX22" fmla="*/ 333375 w 666750"/>
              <a:gd name="connsiteY22" fmla="*/ 0 h 751522"/>
              <a:gd name="connsiteX23" fmla="*/ 123825 w 666750"/>
              <a:gd name="connsiteY23" fmla="*/ 0 h 751522"/>
              <a:gd name="connsiteX24" fmla="*/ 123825 w 666750"/>
              <a:gd name="connsiteY24" fmla="*/ 66675 h 751522"/>
              <a:gd name="connsiteX25" fmla="*/ 0 w 666750"/>
              <a:gd name="connsiteY25" fmla="*/ 66675 h 751522"/>
              <a:gd name="connsiteX26" fmla="*/ 0 w 666750"/>
              <a:gd name="connsiteY26" fmla="*/ 265748 h 751522"/>
              <a:gd name="connsiteX27" fmla="*/ 54293 w 666750"/>
              <a:gd name="connsiteY27" fmla="*/ 399098 h 751522"/>
              <a:gd name="connsiteX28" fmla="*/ 281940 w 666750"/>
              <a:gd name="connsiteY28" fmla="*/ 484823 h 751522"/>
              <a:gd name="connsiteX29" fmla="*/ 295275 w 666750"/>
              <a:gd name="connsiteY29" fmla="*/ 532448 h 751522"/>
              <a:gd name="connsiteX30" fmla="*/ 295275 w 666750"/>
              <a:gd name="connsiteY30" fmla="*/ 656273 h 751522"/>
              <a:gd name="connsiteX31" fmla="*/ 247650 w 666750"/>
              <a:gd name="connsiteY31" fmla="*/ 656273 h 751522"/>
              <a:gd name="connsiteX32" fmla="*/ 209550 w 666750"/>
              <a:gd name="connsiteY32" fmla="*/ 694373 h 751522"/>
              <a:gd name="connsiteX33" fmla="*/ 161925 w 666750"/>
              <a:gd name="connsiteY33" fmla="*/ 694373 h 751522"/>
              <a:gd name="connsiteX34" fmla="*/ 123825 w 666750"/>
              <a:gd name="connsiteY34" fmla="*/ 732473 h 751522"/>
              <a:gd name="connsiteX35" fmla="*/ 123825 w 666750"/>
              <a:gd name="connsiteY35" fmla="*/ 751523 h 751522"/>
              <a:gd name="connsiteX36" fmla="*/ 542925 w 666750"/>
              <a:gd name="connsiteY36" fmla="*/ 751523 h 751522"/>
              <a:gd name="connsiteX37" fmla="*/ 542925 w 666750"/>
              <a:gd name="connsiteY37" fmla="*/ 732473 h 751522"/>
              <a:gd name="connsiteX38" fmla="*/ 504825 w 666750"/>
              <a:gd name="connsiteY38" fmla="*/ 694373 h 751522"/>
              <a:gd name="connsiteX39" fmla="*/ 457200 w 666750"/>
              <a:gd name="connsiteY39" fmla="*/ 694373 h 751522"/>
              <a:gd name="connsiteX40" fmla="*/ 419100 w 666750"/>
              <a:gd name="connsiteY40" fmla="*/ 656273 h 751522"/>
              <a:gd name="connsiteX41" fmla="*/ 371475 w 666750"/>
              <a:gd name="connsiteY41" fmla="*/ 656273 h 751522"/>
              <a:gd name="connsiteX42" fmla="*/ 371475 w 666750"/>
              <a:gd name="connsiteY42" fmla="*/ 533400 h 751522"/>
              <a:gd name="connsiteX43" fmla="*/ 384810 w 666750"/>
              <a:gd name="connsiteY43" fmla="*/ 485775 h 751522"/>
              <a:gd name="connsiteX44" fmla="*/ 612458 w 666750"/>
              <a:gd name="connsiteY44" fmla="*/ 400050 h 751522"/>
              <a:gd name="connsiteX45" fmla="*/ 666750 w 666750"/>
              <a:gd name="connsiteY45" fmla="*/ 266700 h 75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66750" h="751522">
                <a:moveTo>
                  <a:pt x="570548" y="361950"/>
                </a:moveTo>
                <a:cubicBezTo>
                  <a:pt x="537210" y="396240"/>
                  <a:pt x="505778" y="418148"/>
                  <a:pt x="437198" y="425768"/>
                </a:cubicBezTo>
                <a:cubicBezTo>
                  <a:pt x="455295" y="407670"/>
                  <a:pt x="476250" y="389573"/>
                  <a:pt x="494348" y="367665"/>
                </a:cubicBezTo>
                <a:cubicBezTo>
                  <a:pt x="501967" y="359093"/>
                  <a:pt x="516255" y="340043"/>
                  <a:pt x="516255" y="339090"/>
                </a:cubicBezTo>
                <a:cubicBezTo>
                  <a:pt x="532448" y="312420"/>
                  <a:pt x="541973" y="281940"/>
                  <a:pt x="541973" y="248602"/>
                </a:cubicBezTo>
                <a:lnTo>
                  <a:pt x="541973" y="124778"/>
                </a:lnTo>
                <a:lnTo>
                  <a:pt x="608648" y="124778"/>
                </a:lnTo>
                <a:lnTo>
                  <a:pt x="608648" y="269558"/>
                </a:lnTo>
                <a:cubicBezTo>
                  <a:pt x="609600" y="271463"/>
                  <a:pt x="611505" y="319088"/>
                  <a:pt x="570548" y="361950"/>
                </a:cubicBezTo>
                <a:close/>
                <a:moveTo>
                  <a:pt x="97155" y="361950"/>
                </a:moveTo>
                <a:cubicBezTo>
                  <a:pt x="55245" y="319088"/>
                  <a:pt x="57150" y="271463"/>
                  <a:pt x="57150" y="269558"/>
                </a:cubicBezTo>
                <a:lnTo>
                  <a:pt x="57150" y="123825"/>
                </a:lnTo>
                <a:lnTo>
                  <a:pt x="123825" y="123825"/>
                </a:lnTo>
                <a:lnTo>
                  <a:pt x="123825" y="247650"/>
                </a:lnTo>
                <a:cubicBezTo>
                  <a:pt x="123825" y="280988"/>
                  <a:pt x="133350" y="311468"/>
                  <a:pt x="149543" y="338138"/>
                </a:cubicBezTo>
                <a:cubicBezTo>
                  <a:pt x="149543" y="339090"/>
                  <a:pt x="163830" y="359093"/>
                  <a:pt x="171450" y="366713"/>
                </a:cubicBezTo>
                <a:cubicBezTo>
                  <a:pt x="190500" y="388620"/>
                  <a:pt x="210502" y="406718"/>
                  <a:pt x="228600" y="424815"/>
                </a:cubicBezTo>
                <a:cubicBezTo>
                  <a:pt x="161925" y="417195"/>
                  <a:pt x="129540" y="395288"/>
                  <a:pt x="97155" y="361950"/>
                </a:cubicBezTo>
                <a:close/>
                <a:moveTo>
                  <a:pt x="666750" y="266700"/>
                </a:moveTo>
                <a:lnTo>
                  <a:pt x="666750" y="66675"/>
                </a:lnTo>
                <a:lnTo>
                  <a:pt x="542925" y="66675"/>
                </a:lnTo>
                <a:lnTo>
                  <a:pt x="542925" y="0"/>
                </a:lnTo>
                <a:lnTo>
                  <a:pt x="333375" y="0"/>
                </a:lnTo>
                <a:lnTo>
                  <a:pt x="123825" y="0"/>
                </a:lnTo>
                <a:lnTo>
                  <a:pt x="123825" y="66675"/>
                </a:lnTo>
                <a:lnTo>
                  <a:pt x="0" y="66675"/>
                </a:lnTo>
                <a:lnTo>
                  <a:pt x="0" y="265748"/>
                </a:lnTo>
                <a:cubicBezTo>
                  <a:pt x="0" y="275273"/>
                  <a:pt x="0" y="340995"/>
                  <a:pt x="54293" y="399098"/>
                </a:cubicBezTo>
                <a:cubicBezTo>
                  <a:pt x="106680" y="454343"/>
                  <a:pt x="170498" y="482918"/>
                  <a:pt x="281940" y="484823"/>
                </a:cubicBezTo>
                <a:cubicBezTo>
                  <a:pt x="290513" y="499110"/>
                  <a:pt x="295275" y="515303"/>
                  <a:pt x="295275" y="532448"/>
                </a:cubicBezTo>
                <a:lnTo>
                  <a:pt x="295275" y="656273"/>
                </a:lnTo>
                <a:lnTo>
                  <a:pt x="247650" y="656273"/>
                </a:lnTo>
                <a:cubicBezTo>
                  <a:pt x="226695" y="656273"/>
                  <a:pt x="209550" y="673418"/>
                  <a:pt x="209550" y="694373"/>
                </a:cubicBezTo>
                <a:lnTo>
                  <a:pt x="161925" y="694373"/>
                </a:lnTo>
                <a:cubicBezTo>
                  <a:pt x="140970" y="694373"/>
                  <a:pt x="123825" y="711518"/>
                  <a:pt x="123825" y="732473"/>
                </a:cubicBezTo>
                <a:lnTo>
                  <a:pt x="123825" y="751523"/>
                </a:lnTo>
                <a:lnTo>
                  <a:pt x="542925" y="751523"/>
                </a:lnTo>
                <a:lnTo>
                  <a:pt x="542925" y="732473"/>
                </a:lnTo>
                <a:cubicBezTo>
                  <a:pt x="542925" y="711518"/>
                  <a:pt x="525780" y="694373"/>
                  <a:pt x="504825" y="694373"/>
                </a:cubicBezTo>
                <a:lnTo>
                  <a:pt x="457200" y="694373"/>
                </a:lnTo>
                <a:cubicBezTo>
                  <a:pt x="457200" y="673418"/>
                  <a:pt x="440055" y="656273"/>
                  <a:pt x="419100" y="656273"/>
                </a:cubicBezTo>
                <a:lnTo>
                  <a:pt x="371475" y="656273"/>
                </a:lnTo>
                <a:lnTo>
                  <a:pt x="371475" y="533400"/>
                </a:lnTo>
                <a:cubicBezTo>
                  <a:pt x="371475" y="516255"/>
                  <a:pt x="376238" y="500063"/>
                  <a:pt x="384810" y="485775"/>
                </a:cubicBezTo>
                <a:cubicBezTo>
                  <a:pt x="496253" y="483870"/>
                  <a:pt x="560070" y="454343"/>
                  <a:pt x="612458" y="400050"/>
                </a:cubicBezTo>
                <a:cubicBezTo>
                  <a:pt x="666750" y="342900"/>
                  <a:pt x="666750" y="276225"/>
                  <a:pt x="666750" y="26670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Octopus Diagram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0D67087-97D9-4944-B158-18C374B1AB81}"/>
              </a:ext>
            </a:extLst>
          </p:cNvPr>
          <p:cNvSpPr/>
          <p:nvPr/>
        </p:nvSpPr>
        <p:spPr>
          <a:xfrm>
            <a:off x="4059833" y="1179829"/>
            <a:ext cx="4072334" cy="39675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7" h="21552" extrusionOk="0">
                <a:moveTo>
                  <a:pt x="10739" y="0"/>
                </a:moveTo>
                <a:cubicBezTo>
                  <a:pt x="13672" y="21"/>
                  <a:pt x="16141" y="2297"/>
                  <a:pt x="16456" y="5284"/>
                </a:cubicBezTo>
                <a:cubicBezTo>
                  <a:pt x="16577" y="6437"/>
                  <a:pt x="16376" y="7540"/>
                  <a:pt x="16060" y="8630"/>
                </a:cubicBezTo>
                <a:cubicBezTo>
                  <a:pt x="15933" y="9079"/>
                  <a:pt x="15987" y="9444"/>
                  <a:pt x="16329" y="9748"/>
                </a:cubicBezTo>
                <a:cubicBezTo>
                  <a:pt x="16758" y="10127"/>
                  <a:pt x="17174" y="10548"/>
                  <a:pt x="17651" y="10859"/>
                </a:cubicBezTo>
                <a:cubicBezTo>
                  <a:pt x="18536" y="11424"/>
                  <a:pt x="19436" y="11355"/>
                  <a:pt x="20288" y="10748"/>
                </a:cubicBezTo>
                <a:cubicBezTo>
                  <a:pt x="20362" y="10693"/>
                  <a:pt x="20435" y="10631"/>
                  <a:pt x="20516" y="10576"/>
                </a:cubicBezTo>
                <a:cubicBezTo>
                  <a:pt x="20697" y="10452"/>
                  <a:pt x="20885" y="10431"/>
                  <a:pt x="21053" y="10603"/>
                </a:cubicBezTo>
                <a:cubicBezTo>
                  <a:pt x="21200" y="10755"/>
                  <a:pt x="21207" y="10990"/>
                  <a:pt x="21053" y="11176"/>
                </a:cubicBezTo>
                <a:cubicBezTo>
                  <a:pt x="20509" y="11818"/>
                  <a:pt x="19858" y="12273"/>
                  <a:pt x="19033" y="12432"/>
                </a:cubicBezTo>
                <a:cubicBezTo>
                  <a:pt x="18047" y="12618"/>
                  <a:pt x="17134" y="12356"/>
                  <a:pt x="16268" y="11893"/>
                </a:cubicBezTo>
                <a:cubicBezTo>
                  <a:pt x="15987" y="11742"/>
                  <a:pt x="15732" y="11549"/>
                  <a:pt x="15456" y="11397"/>
                </a:cubicBezTo>
                <a:cubicBezTo>
                  <a:pt x="15342" y="11335"/>
                  <a:pt x="15134" y="11279"/>
                  <a:pt x="15074" y="11342"/>
                </a:cubicBezTo>
                <a:cubicBezTo>
                  <a:pt x="14987" y="11424"/>
                  <a:pt x="14933" y="11631"/>
                  <a:pt x="14973" y="11755"/>
                </a:cubicBezTo>
                <a:cubicBezTo>
                  <a:pt x="15121" y="12231"/>
                  <a:pt x="15255" y="12721"/>
                  <a:pt x="15490" y="13156"/>
                </a:cubicBezTo>
                <a:cubicBezTo>
                  <a:pt x="15819" y="13777"/>
                  <a:pt x="16174" y="14398"/>
                  <a:pt x="16624" y="14929"/>
                </a:cubicBezTo>
                <a:cubicBezTo>
                  <a:pt x="17751" y="16260"/>
                  <a:pt x="19221" y="16619"/>
                  <a:pt x="20878" y="16295"/>
                </a:cubicBezTo>
                <a:cubicBezTo>
                  <a:pt x="20925" y="16288"/>
                  <a:pt x="20979" y="16267"/>
                  <a:pt x="21026" y="16267"/>
                </a:cubicBezTo>
                <a:cubicBezTo>
                  <a:pt x="21274" y="16240"/>
                  <a:pt x="21449" y="16343"/>
                  <a:pt x="21502" y="16564"/>
                </a:cubicBezTo>
                <a:cubicBezTo>
                  <a:pt x="21556" y="16778"/>
                  <a:pt x="21455" y="16978"/>
                  <a:pt x="21227" y="17061"/>
                </a:cubicBezTo>
                <a:cubicBezTo>
                  <a:pt x="20590" y="17309"/>
                  <a:pt x="19939" y="17475"/>
                  <a:pt x="19261" y="17495"/>
                </a:cubicBezTo>
                <a:cubicBezTo>
                  <a:pt x="17329" y="17564"/>
                  <a:pt x="15826" y="16674"/>
                  <a:pt x="14584" y="15246"/>
                </a:cubicBezTo>
                <a:cubicBezTo>
                  <a:pt x="14275" y="14888"/>
                  <a:pt x="14007" y="14487"/>
                  <a:pt x="13725" y="14101"/>
                </a:cubicBezTo>
                <a:cubicBezTo>
                  <a:pt x="13598" y="13935"/>
                  <a:pt x="13450" y="13846"/>
                  <a:pt x="13235" y="13908"/>
                </a:cubicBezTo>
                <a:cubicBezTo>
                  <a:pt x="13027" y="13970"/>
                  <a:pt x="12927" y="14136"/>
                  <a:pt x="12927" y="14343"/>
                </a:cubicBezTo>
                <a:cubicBezTo>
                  <a:pt x="12933" y="15888"/>
                  <a:pt x="13182" y="17371"/>
                  <a:pt x="14061" y="18668"/>
                </a:cubicBezTo>
                <a:cubicBezTo>
                  <a:pt x="14745" y="19682"/>
                  <a:pt x="15705" y="20310"/>
                  <a:pt x="16852" y="20641"/>
                </a:cubicBezTo>
                <a:cubicBezTo>
                  <a:pt x="16966" y="20676"/>
                  <a:pt x="17080" y="20703"/>
                  <a:pt x="17201" y="20738"/>
                </a:cubicBezTo>
                <a:cubicBezTo>
                  <a:pt x="17456" y="20814"/>
                  <a:pt x="17577" y="20979"/>
                  <a:pt x="17537" y="21214"/>
                </a:cubicBezTo>
                <a:cubicBezTo>
                  <a:pt x="17496" y="21448"/>
                  <a:pt x="17302" y="21600"/>
                  <a:pt x="17040" y="21538"/>
                </a:cubicBezTo>
                <a:cubicBezTo>
                  <a:pt x="16544" y="21428"/>
                  <a:pt x="16034" y="21338"/>
                  <a:pt x="15557" y="21158"/>
                </a:cubicBezTo>
                <a:cubicBezTo>
                  <a:pt x="13638" y="20434"/>
                  <a:pt x="12484" y="18951"/>
                  <a:pt x="11826" y="17019"/>
                </a:cubicBezTo>
                <a:cubicBezTo>
                  <a:pt x="11679" y="16585"/>
                  <a:pt x="11578" y="16129"/>
                  <a:pt x="11471" y="15674"/>
                </a:cubicBezTo>
                <a:cubicBezTo>
                  <a:pt x="11377" y="15274"/>
                  <a:pt x="11128" y="15032"/>
                  <a:pt x="10773" y="15032"/>
                </a:cubicBezTo>
                <a:cubicBezTo>
                  <a:pt x="10404" y="15025"/>
                  <a:pt x="10135" y="15260"/>
                  <a:pt x="10055" y="15681"/>
                </a:cubicBezTo>
                <a:cubicBezTo>
                  <a:pt x="9800" y="16957"/>
                  <a:pt x="9357" y="18158"/>
                  <a:pt x="8572" y="19199"/>
                </a:cubicBezTo>
                <a:cubicBezTo>
                  <a:pt x="7532" y="20579"/>
                  <a:pt x="6136" y="21303"/>
                  <a:pt x="4479" y="21545"/>
                </a:cubicBezTo>
                <a:cubicBezTo>
                  <a:pt x="4230" y="21579"/>
                  <a:pt x="4029" y="21448"/>
                  <a:pt x="3989" y="21227"/>
                </a:cubicBezTo>
                <a:cubicBezTo>
                  <a:pt x="3942" y="20986"/>
                  <a:pt x="4063" y="20807"/>
                  <a:pt x="4331" y="20731"/>
                </a:cubicBezTo>
                <a:cubicBezTo>
                  <a:pt x="5089" y="20538"/>
                  <a:pt x="5807" y="20248"/>
                  <a:pt x="6438" y="19751"/>
                </a:cubicBezTo>
                <a:cubicBezTo>
                  <a:pt x="7458" y="18951"/>
                  <a:pt x="8055" y="17875"/>
                  <a:pt x="8330" y="16619"/>
                </a:cubicBezTo>
                <a:cubicBezTo>
                  <a:pt x="8485" y="15922"/>
                  <a:pt x="8525" y="15198"/>
                  <a:pt x="8592" y="14487"/>
                </a:cubicBezTo>
                <a:cubicBezTo>
                  <a:pt x="8626" y="14149"/>
                  <a:pt x="8498" y="13963"/>
                  <a:pt x="8270" y="13901"/>
                </a:cubicBezTo>
                <a:cubicBezTo>
                  <a:pt x="8008" y="13825"/>
                  <a:pt x="7861" y="13991"/>
                  <a:pt x="7726" y="14191"/>
                </a:cubicBezTo>
                <a:cubicBezTo>
                  <a:pt x="7035" y="15239"/>
                  <a:pt x="6203" y="16150"/>
                  <a:pt x="5116" y="16778"/>
                </a:cubicBezTo>
                <a:cubicBezTo>
                  <a:pt x="3559" y="17675"/>
                  <a:pt x="1949" y="17695"/>
                  <a:pt x="305" y="17068"/>
                </a:cubicBezTo>
                <a:cubicBezTo>
                  <a:pt x="63" y="16971"/>
                  <a:pt x="-44" y="16764"/>
                  <a:pt x="16" y="16557"/>
                </a:cubicBezTo>
                <a:cubicBezTo>
                  <a:pt x="84" y="16329"/>
                  <a:pt x="278" y="16226"/>
                  <a:pt x="553" y="16281"/>
                </a:cubicBezTo>
                <a:cubicBezTo>
                  <a:pt x="1358" y="16454"/>
                  <a:pt x="2157" y="16474"/>
                  <a:pt x="2955" y="16233"/>
                </a:cubicBezTo>
                <a:cubicBezTo>
                  <a:pt x="4069" y="15895"/>
                  <a:pt x="4861" y="15136"/>
                  <a:pt x="5485" y="14170"/>
                </a:cubicBezTo>
                <a:cubicBezTo>
                  <a:pt x="5941" y="13466"/>
                  <a:pt x="6277" y="12694"/>
                  <a:pt x="6512" y="11887"/>
                </a:cubicBezTo>
                <a:cubicBezTo>
                  <a:pt x="6532" y="11818"/>
                  <a:pt x="6566" y="11749"/>
                  <a:pt x="6552" y="11686"/>
                </a:cubicBezTo>
                <a:cubicBezTo>
                  <a:pt x="6532" y="11569"/>
                  <a:pt x="6505" y="11404"/>
                  <a:pt x="6431" y="11348"/>
                </a:cubicBezTo>
                <a:cubicBezTo>
                  <a:pt x="6351" y="11300"/>
                  <a:pt x="6190" y="11335"/>
                  <a:pt x="6089" y="11390"/>
                </a:cubicBezTo>
                <a:cubicBezTo>
                  <a:pt x="5613" y="11645"/>
                  <a:pt x="5163" y="11962"/>
                  <a:pt x="4673" y="12169"/>
                </a:cubicBezTo>
                <a:cubicBezTo>
                  <a:pt x="3580" y="12639"/>
                  <a:pt x="2472" y="12687"/>
                  <a:pt x="1426" y="12025"/>
                </a:cubicBezTo>
                <a:cubicBezTo>
                  <a:pt x="1083" y="11811"/>
                  <a:pt x="781" y="11507"/>
                  <a:pt x="486" y="11217"/>
                </a:cubicBezTo>
                <a:cubicBezTo>
                  <a:pt x="298" y="11038"/>
                  <a:pt x="298" y="10790"/>
                  <a:pt x="446" y="10624"/>
                </a:cubicBezTo>
                <a:cubicBezTo>
                  <a:pt x="593" y="10452"/>
                  <a:pt x="788" y="10445"/>
                  <a:pt x="1016" y="10610"/>
                </a:cubicBezTo>
                <a:cubicBezTo>
                  <a:pt x="1124" y="10686"/>
                  <a:pt x="1224" y="10769"/>
                  <a:pt x="1332" y="10838"/>
                </a:cubicBezTo>
                <a:cubicBezTo>
                  <a:pt x="2251" y="11445"/>
                  <a:pt x="3170" y="11383"/>
                  <a:pt x="4043" y="10769"/>
                </a:cubicBezTo>
                <a:cubicBezTo>
                  <a:pt x="4506" y="10438"/>
                  <a:pt x="4908" y="10010"/>
                  <a:pt x="5324" y="9610"/>
                </a:cubicBezTo>
                <a:cubicBezTo>
                  <a:pt x="5546" y="9396"/>
                  <a:pt x="5552" y="9106"/>
                  <a:pt x="5492" y="8803"/>
                </a:cubicBezTo>
                <a:cubicBezTo>
                  <a:pt x="5331" y="8023"/>
                  <a:pt x="5143" y="7244"/>
                  <a:pt x="5056" y="6457"/>
                </a:cubicBezTo>
                <a:cubicBezTo>
                  <a:pt x="4727" y="3539"/>
                  <a:pt x="6861" y="655"/>
                  <a:pt x="9686" y="166"/>
                </a:cubicBezTo>
                <a:cubicBezTo>
                  <a:pt x="10021" y="76"/>
                  <a:pt x="10384" y="48"/>
                  <a:pt x="10739" y="0"/>
                </a:cubicBezTo>
                <a:close/>
                <a:moveTo>
                  <a:pt x="10779" y="10403"/>
                </a:moveTo>
                <a:cubicBezTo>
                  <a:pt x="13195" y="10390"/>
                  <a:pt x="15175" y="8327"/>
                  <a:pt x="15155" y="5843"/>
                </a:cubicBezTo>
                <a:cubicBezTo>
                  <a:pt x="15134" y="3408"/>
                  <a:pt x="13155" y="1387"/>
                  <a:pt x="10773" y="1359"/>
                </a:cubicBezTo>
                <a:cubicBezTo>
                  <a:pt x="8391" y="1331"/>
                  <a:pt x="6351" y="3422"/>
                  <a:pt x="6351" y="5898"/>
                </a:cubicBezTo>
                <a:cubicBezTo>
                  <a:pt x="6351" y="8375"/>
                  <a:pt x="8350" y="10417"/>
                  <a:pt x="10779" y="10403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E5BCBFA-4754-4734-A5B0-F7E2A70534EC}"/>
              </a:ext>
            </a:extLst>
          </p:cNvPr>
          <p:cNvGrpSpPr/>
          <p:nvPr/>
        </p:nvGrpSpPr>
        <p:grpSpPr>
          <a:xfrm>
            <a:off x="9135279" y="2121204"/>
            <a:ext cx="2167776" cy="1105487"/>
            <a:chOff x="8921977" y="1466725"/>
            <a:chExt cx="2926080" cy="1105487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1B020A6-8BF6-494A-8D01-6D09B9A4CEF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DC64CB0-C124-41D1-BDFA-86C5FC0D7B5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B274C03-2ED1-4993-A354-8C485B6B2738}"/>
              </a:ext>
            </a:extLst>
          </p:cNvPr>
          <p:cNvGrpSpPr/>
          <p:nvPr/>
        </p:nvGrpSpPr>
        <p:grpSpPr>
          <a:xfrm>
            <a:off x="9356147" y="3387144"/>
            <a:ext cx="2167776" cy="1105487"/>
            <a:chOff x="8921977" y="1466725"/>
            <a:chExt cx="2926080" cy="110548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0877716-89F1-4D3E-89E6-B0593CA53CB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337BA42-7B99-4F8F-A20D-17562A23B4F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9968805-2C8F-4848-988A-565A7A439E55}"/>
              </a:ext>
            </a:extLst>
          </p:cNvPr>
          <p:cNvGrpSpPr/>
          <p:nvPr/>
        </p:nvGrpSpPr>
        <p:grpSpPr>
          <a:xfrm>
            <a:off x="904353" y="2121204"/>
            <a:ext cx="2167776" cy="1105487"/>
            <a:chOff x="8921977" y="1466725"/>
            <a:chExt cx="2926080" cy="1105487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15EFC44-6948-40C0-AE03-0435B1CFCF7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095E158-7A01-422C-8215-86B7CCB516F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EA20AF1-3421-464A-B6FC-3721CE8C8128}"/>
              </a:ext>
            </a:extLst>
          </p:cNvPr>
          <p:cNvGrpSpPr/>
          <p:nvPr/>
        </p:nvGrpSpPr>
        <p:grpSpPr>
          <a:xfrm>
            <a:off x="654007" y="3387144"/>
            <a:ext cx="2167776" cy="1105487"/>
            <a:chOff x="8921977" y="1466725"/>
            <a:chExt cx="2926080" cy="110548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FF9D8F6-0FDC-45D7-A1C4-B008E216405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ECB5A48-B434-4F0A-97BF-070790FC790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E7F3F4A-D56E-44BD-A8E3-58DE95809F53}"/>
              </a:ext>
            </a:extLst>
          </p:cNvPr>
          <p:cNvGrpSpPr/>
          <p:nvPr/>
        </p:nvGrpSpPr>
        <p:grpSpPr>
          <a:xfrm>
            <a:off x="8626231" y="4653084"/>
            <a:ext cx="2167776" cy="1105487"/>
            <a:chOff x="8921977" y="1466725"/>
            <a:chExt cx="2926080" cy="1105487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CCAF828-8FB6-43C7-91B6-A01AD63177B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EF127EC-F74F-45AF-8875-F88EE094D34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3E47BCF-8516-488D-A674-4E30F721A00D}"/>
              </a:ext>
            </a:extLst>
          </p:cNvPr>
          <p:cNvGrpSpPr/>
          <p:nvPr/>
        </p:nvGrpSpPr>
        <p:grpSpPr>
          <a:xfrm>
            <a:off x="1397993" y="4653084"/>
            <a:ext cx="2167776" cy="1105487"/>
            <a:chOff x="8921977" y="1466725"/>
            <a:chExt cx="2926080" cy="110548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8AC6008-70E9-4A38-98EB-03E0F4340EE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4B98702-4F76-4FEE-AD3E-FF2FD5BC871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sp>
        <p:nvSpPr>
          <p:cNvPr id="10" name="Circle">
            <a:extLst>
              <a:ext uri="{FF2B5EF4-FFF2-40B4-BE49-F238E27FC236}">
                <a16:creationId xmlns:a16="http://schemas.microsoft.com/office/drawing/2014/main" id="{3A377A6D-6573-452D-BC78-8BD2C995EE94}"/>
              </a:ext>
            </a:extLst>
          </p:cNvPr>
          <p:cNvSpPr/>
          <p:nvPr/>
        </p:nvSpPr>
        <p:spPr>
          <a:xfrm>
            <a:off x="3726179" y="4697730"/>
            <a:ext cx="980443" cy="98044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79AC75A4-6C4C-490C-B13E-2E35B395C7BC}"/>
              </a:ext>
            </a:extLst>
          </p:cNvPr>
          <p:cNvSpPr/>
          <p:nvPr/>
        </p:nvSpPr>
        <p:spPr>
          <a:xfrm>
            <a:off x="7485379" y="4697730"/>
            <a:ext cx="980443" cy="980441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D3745BC5-1488-4180-B6D9-397D94867694}"/>
              </a:ext>
            </a:extLst>
          </p:cNvPr>
          <p:cNvSpPr/>
          <p:nvPr/>
        </p:nvSpPr>
        <p:spPr>
          <a:xfrm>
            <a:off x="7974329" y="2183130"/>
            <a:ext cx="980443" cy="980441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E626E984-BD1A-4981-A634-D7A7BC8FE9EA}"/>
              </a:ext>
            </a:extLst>
          </p:cNvPr>
          <p:cNvSpPr/>
          <p:nvPr/>
        </p:nvSpPr>
        <p:spPr>
          <a:xfrm>
            <a:off x="3237229" y="2183130"/>
            <a:ext cx="980443" cy="98044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E3B8E7F8-3A83-4ED8-A870-567D10F9BBFF}"/>
              </a:ext>
            </a:extLst>
          </p:cNvPr>
          <p:cNvSpPr/>
          <p:nvPr/>
        </p:nvSpPr>
        <p:spPr>
          <a:xfrm>
            <a:off x="2970529" y="3440430"/>
            <a:ext cx="980443" cy="98044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7A46A28B-6E2F-495F-A05C-753686D845DA}"/>
              </a:ext>
            </a:extLst>
          </p:cNvPr>
          <p:cNvSpPr/>
          <p:nvPr/>
        </p:nvSpPr>
        <p:spPr>
          <a:xfrm>
            <a:off x="8241029" y="3440430"/>
            <a:ext cx="980443" cy="98044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5" name="Graphic 28" descr="Bar graph with upward trend">
            <a:extLst>
              <a:ext uri="{FF2B5EF4-FFF2-40B4-BE49-F238E27FC236}">
                <a16:creationId xmlns:a16="http://schemas.microsoft.com/office/drawing/2014/main" id="{F8299D43-0B56-40D1-9B64-B915157DAA09}"/>
              </a:ext>
            </a:extLst>
          </p:cNvPr>
          <p:cNvGrpSpPr/>
          <p:nvPr/>
        </p:nvGrpSpPr>
        <p:grpSpPr>
          <a:xfrm>
            <a:off x="3930352" y="4901902"/>
            <a:ext cx="572097" cy="572097"/>
            <a:chOff x="3930352" y="4901902"/>
            <a:chExt cx="572097" cy="572097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5F0E90A-3C29-415F-8426-47520194B260}"/>
                </a:ext>
              </a:extLst>
            </p:cNvPr>
            <p:cNvSpPr/>
            <p:nvPr/>
          </p:nvSpPr>
          <p:spPr>
            <a:xfrm>
              <a:off x="4013782" y="4979373"/>
              <a:ext cx="411194" cy="417154"/>
            </a:xfrm>
            <a:custGeom>
              <a:avLst/>
              <a:gdLst>
                <a:gd name="connsiteX0" fmla="*/ 35756 w 411194"/>
                <a:gd name="connsiteY0" fmla="*/ 0 h 417154"/>
                <a:gd name="connsiteX1" fmla="*/ 0 w 411194"/>
                <a:gd name="connsiteY1" fmla="*/ 0 h 417154"/>
                <a:gd name="connsiteX2" fmla="*/ 0 w 411194"/>
                <a:gd name="connsiteY2" fmla="*/ 417154 h 417154"/>
                <a:gd name="connsiteX3" fmla="*/ 411195 w 411194"/>
                <a:gd name="connsiteY3" fmla="*/ 417154 h 417154"/>
                <a:gd name="connsiteX4" fmla="*/ 411195 w 411194"/>
                <a:gd name="connsiteY4" fmla="*/ 381398 h 417154"/>
                <a:gd name="connsiteX5" fmla="*/ 35756 w 411194"/>
                <a:gd name="connsiteY5" fmla="*/ 381398 h 417154"/>
                <a:gd name="connsiteX6" fmla="*/ 35756 w 411194"/>
                <a:gd name="connsiteY6" fmla="*/ 0 h 417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1194" h="417154">
                  <a:moveTo>
                    <a:pt x="35756" y="0"/>
                  </a:moveTo>
                  <a:lnTo>
                    <a:pt x="0" y="0"/>
                  </a:lnTo>
                  <a:lnTo>
                    <a:pt x="0" y="417154"/>
                  </a:lnTo>
                  <a:lnTo>
                    <a:pt x="411195" y="417154"/>
                  </a:lnTo>
                  <a:lnTo>
                    <a:pt x="411195" y="381398"/>
                  </a:lnTo>
                  <a:lnTo>
                    <a:pt x="35756" y="381398"/>
                  </a:lnTo>
                  <a:lnTo>
                    <a:pt x="35756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1D14F65-C0B3-45B1-94AA-66B25C76C59C}"/>
                </a:ext>
              </a:extLst>
            </p:cNvPr>
            <p:cNvSpPr/>
            <p:nvPr/>
          </p:nvSpPr>
          <p:spPr>
            <a:xfrm rot="-10800000">
              <a:off x="4335587" y="4979373"/>
              <a:ext cx="89390" cy="345641"/>
            </a:xfrm>
            <a:custGeom>
              <a:avLst/>
              <a:gdLst>
                <a:gd name="connsiteX0" fmla="*/ 0 w 89390"/>
                <a:gd name="connsiteY0" fmla="*/ 0 h 345641"/>
                <a:gd name="connsiteX1" fmla="*/ 89390 w 89390"/>
                <a:gd name="connsiteY1" fmla="*/ 0 h 345641"/>
                <a:gd name="connsiteX2" fmla="*/ 89390 w 89390"/>
                <a:gd name="connsiteY2" fmla="*/ 345642 h 345641"/>
                <a:gd name="connsiteX3" fmla="*/ 0 w 89390"/>
                <a:gd name="connsiteY3" fmla="*/ 345642 h 345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390" h="345641">
                  <a:moveTo>
                    <a:pt x="0" y="0"/>
                  </a:moveTo>
                  <a:lnTo>
                    <a:pt x="89390" y="0"/>
                  </a:lnTo>
                  <a:lnTo>
                    <a:pt x="89390" y="345642"/>
                  </a:lnTo>
                  <a:lnTo>
                    <a:pt x="0" y="345642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F108D3B-EE88-4CCF-A1E6-7A4248C84AFC}"/>
                </a:ext>
              </a:extLst>
            </p:cNvPr>
            <p:cNvSpPr/>
            <p:nvPr/>
          </p:nvSpPr>
          <p:spPr>
            <a:xfrm rot="-10800000">
              <a:off x="4210441" y="5098560"/>
              <a:ext cx="89390" cy="226455"/>
            </a:xfrm>
            <a:custGeom>
              <a:avLst/>
              <a:gdLst>
                <a:gd name="connsiteX0" fmla="*/ 0 w 89390"/>
                <a:gd name="connsiteY0" fmla="*/ 0 h 226455"/>
                <a:gd name="connsiteX1" fmla="*/ 89390 w 89390"/>
                <a:gd name="connsiteY1" fmla="*/ 0 h 226455"/>
                <a:gd name="connsiteX2" fmla="*/ 89390 w 89390"/>
                <a:gd name="connsiteY2" fmla="*/ 226455 h 226455"/>
                <a:gd name="connsiteX3" fmla="*/ 0 w 89390"/>
                <a:gd name="connsiteY3" fmla="*/ 226455 h 226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390" h="226455">
                  <a:moveTo>
                    <a:pt x="0" y="0"/>
                  </a:moveTo>
                  <a:lnTo>
                    <a:pt x="89390" y="0"/>
                  </a:lnTo>
                  <a:lnTo>
                    <a:pt x="89390" y="226455"/>
                  </a:lnTo>
                  <a:lnTo>
                    <a:pt x="0" y="22645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4BE8E32-CA46-44E1-95CA-47477547562A}"/>
                </a:ext>
              </a:extLst>
            </p:cNvPr>
            <p:cNvSpPr/>
            <p:nvPr/>
          </p:nvSpPr>
          <p:spPr>
            <a:xfrm rot="-10800000">
              <a:off x="4085294" y="5205828"/>
              <a:ext cx="89390" cy="119186"/>
            </a:xfrm>
            <a:custGeom>
              <a:avLst/>
              <a:gdLst>
                <a:gd name="connsiteX0" fmla="*/ 0 w 89390"/>
                <a:gd name="connsiteY0" fmla="*/ 0 h 119186"/>
                <a:gd name="connsiteX1" fmla="*/ 89390 w 89390"/>
                <a:gd name="connsiteY1" fmla="*/ 0 h 119186"/>
                <a:gd name="connsiteX2" fmla="*/ 89390 w 89390"/>
                <a:gd name="connsiteY2" fmla="*/ 119187 h 119186"/>
                <a:gd name="connsiteX3" fmla="*/ 0 w 89390"/>
                <a:gd name="connsiteY3" fmla="*/ 119187 h 119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390" h="119186">
                  <a:moveTo>
                    <a:pt x="0" y="0"/>
                  </a:moveTo>
                  <a:lnTo>
                    <a:pt x="89390" y="0"/>
                  </a:lnTo>
                  <a:lnTo>
                    <a:pt x="89390" y="119187"/>
                  </a:lnTo>
                  <a:lnTo>
                    <a:pt x="0" y="119187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389B87F6-F64D-477B-B008-BBE427C98BEC}"/>
                </a:ext>
              </a:extLst>
            </p:cNvPr>
            <p:cNvSpPr/>
            <p:nvPr/>
          </p:nvSpPr>
          <p:spPr>
            <a:xfrm>
              <a:off x="4082851" y="4979373"/>
              <a:ext cx="193142" cy="193142"/>
            </a:xfrm>
            <a:custGeom>
              <a:avLst/>
              <a:gdLst>
                <a:gd name="connsiteX0" fmla="*/ 193142 w 193142"/>
                <a:gd name="connsiteY0" fmla="*/ 81881 h 193142"/>
                <a:gd name="connsiteX1" fmla="*/ 193142 w 193142"/>
                <a:gd name="connsiteY1" fmla="*/ 0 h 193142"/>
                <a:gd name="connsiteX2" fmla="*/ 111261 w 193142"/>
                <a:gd name="connsiteY2" fmla="*/ 0 h 193142"/>
                <a:gd name="connsiteX3" fmla="*/ 143799 w 193142"/>
                <a:gd name="connsiteY3" fmla="*/ 32538 h 193142"/>
                <a:gd name="connsiteX4" fmla="*/ 0 w 193142"/>
                <a:gd name="connsiteY4" fmla="*/ 176337 h 193142"/>
                <a:gd name="connsiteX5" fmla="*/ 16805 w 193142"/>
                <a:gd name="connsiteY5" fmla="*/ 193142 h 193142"/>
                <a:gd name="connsiteX6" fmla="*/ 160604 w 193142"/>
                <a:gd name="connsiteY6" fmla="*/ 49403 h 193142"/>
                <a:gd name="connsiteX7" fmla="*/ 193142 w 193142"/>
                <a:gd name="connsiteY7" fmla="*/ 81881 h 193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3142" h="193142">
                  <a:moveTo>
                    <a:pt x="193142" y="81881"/>
                  </a:moveTo>
                  <a:lnTo>
                    <a:pt x="193142" y="0"/>
                  </a:lnTo>
                  <a:lnTo>
                    <a:pt x="111261" y="0"/>
                  </a:lnTo>
                  <a:lnTo>
                    <a:pt x="143799" y="32538"/>
                  </a:lnTo>
                  <a:lnTo>
                    <a:pt x="0" y="176337"/>
                  </a:lnTo>
                  <a:lnTo>
                    <a:pt x="16805" y="193142"/>
                  </a:lnTo>
                  <a:lnTo>
                    <a:pt x="160604" y="49403"/>
                  </a:lnTo>
                  <a:lnTo>
                    <a:pt x="193142" y="81881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1" name="Graphic 30" descr="Hourglass">
            <a:extLst>
              <a:ext uri="{FF2B5EF4-FFF2-40B4-BE49-F238E27FC236}">
                <a16:creationId xmlns:a16="http://schemas.microsoft.com/office/drawing/2014/main" id="{6D23DD69-B3F5-4023-8AD5-4E040B53335B}"/>
              </a:ext>
            </a:extLst>
          </p:cNvPr>
          <p:cNvSpPr/>
          <p:nvPr/>
        </p:nvSpPr>
        <p:spPr>
          <a:xfrm>
            <a:off x="7808738" y="4949576"/>
            <a:ext cx="333723" cy="476747"/>
          </a:xfrm>
          <a:custGeom>
            <a:avLst/>
            <a:gdLst>
              <a:gd name="connsiteX0" fmla="*/ 200234 w 333723"/>
              <a:gd name="connsiteY0" fmla="*/ 269958 h 476747"/>
              <a:gd name="connsiteX1" fmla="*/ 253868 w 333723"/>
              <a:gd name="connsiteY1" fmla="*/ 345642 h 476747"/>
              <a:gd name="connsiteX2" fmla="*/ 79855 w 333723"/>
              <a:gd name="connsiteY2" fmla="*/ 345642 h 476747"/>
              <a:gd name="connsiteX3" fmla="*/ 133489 w 333723"/>
              <a:gd name="connsiteY3" fmla="*/ 269958 h 476747"/>
              <a:gd name="connsiteX4" fmla="*/ 148984 w 333723"/>
              <a:gd name="connsiteY4" fmla="*/ 238374 h 476747"/>
              <a:gd name="connsiteX5" fmla="*/ 133489 w 333723"/>
              <a:gd name="connsiteY5" fmla="*/ 206789 h 476747"/>
              <a:gd name="connsiteX6" fmla="*/ 51846 w 333723"/>
              <a:gd name="connsiteY6" fmla="*/ 35756 h 476747"/>
              <a:gd name="connsiteX7" fmla="*/ 282473 w 333723"/>
              <a:gd name="connsiteY7" fmla="*/ 35756 h 476747"/>
              <a:gd name="connsiteX8" fmla="*/ 200830 w 333723"/>
              <a:gd name="connsiteY8" fmla="*/ 206789 h 476747"/>
              <a:gd name="connsiteX9" fmla="*/ 184740 w 333723"/>
              <a:gd name="connsiteY9" fmla="*/ 238374 h 476747"/>
              <a:gd name="connsiteX10" fmla="*/ 200234 w 333723"/>
              <a:gd name="connsiteY10" fmla="*/ 269958 h 476747"/>
              <a:gd name="connsiteX11" fmla="*/ 317633 w 333723"/>
              <a:gd name="connsiteY11" fmla="*/ 35756 h 476747"/>
              <a:gd name="connsiteX12" fmla="*/ 333723 w 333723"/>
              <a:gd name="connsiteY12" fmla="*/ 35756 h 476747"/>
              <a:gd name="connsiteX13" fmla="*/ 333723 w 333723"/>
              <a:gd name="connsiteY13" fmla="*/ 0 h 476747"/>
              <a:gd name="connsiteX14" fmla="*/ 0 w 333723"/>
              <a:gd name="connsiteY14" fmla="*/ 0 h 476747"/>
              <a:gd name="connsiteX15" fmla="*/ 0 w 333723"/>
              <a:gd name="connsiteY15" fmla="*/ 35756 h 476747"/>
              <a:gd name="connsiteX16" fmla="*/ 15494 w 333723"/>
              <a:gd name="connsiteY16" fmla="*/ 35756 h 476747"/>
              <a:gd name="connsiteX17" fmla="*/ 115611 w 333723"/>
              <a:gd name="connsiteY17" fmla="*/ 238374 h 476747"/>
              <a:gd name="connsiteX18" fmla="*/ 15494 w 333723"/>
              <a:gd name="connsiteY18" fmla="*/ 440991 h 476747"/>
              <a:gd name="connsiteX19" fmla="*/ 0 w 333723"/>
              <a:gd name="connsiteY19" fmla="*/ 440991 h 476747"/>
              <a:gd name="connsiteX20" fmla="*/ 0 w 333723"/>
              <a:gd name="connsiteY20" fmla="*/ 476748 h 476747"/>
              <a:gd name="connsiteX21" fmla="*/ 333723 w 333723"/>
              <a:gd name="connsiteY21" fmla="*/ 476748 h 476747"/>
              <a:gd name="connsiteX22" fmla="*/ 333723 w 333723"/>
              <a:gd name="connsiteY22" fmla="*/ 440991 h 476747"/>
              <a:gd name="connsiteX23" fmla="*/ 317633 w 333723"/>
              <a:gd name="connsiteY23" fmla="*/ 440991 h 476747"/>
              <a:gd name="connsiteX24" fmla="*/ 217516 w 333723"/>
              <a:gd name="connsiteY24" fmla="*/ 238374 h 476747"/>
              <a:gd name="connsiteX25" fmla="*/ 317633 w 333723"/>
              <a:gd name="connsiteY25" fmla="*/ 35756 h 476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3723" h="476747">
                <a:moveTo>
                  <a:pt x="200234" y="269958"/>
                </a:moveTo>
                <a:cubicBezTo>
                  <a:pt x="220496" y="286049"/>
                  <a:pt x="239566" y="314057"/>
                  <a:pt x="253868" y="345642"/>
                </a:cubicBezTo>
                <a:lnTo>
                  <a:pt x="79855" y="345642"/>
                </a:lnTo>
                <a:cubicBezTo>
                  <a:pt x="94754" y="314057"/>
                  <a:pt x="113228" y="285453"/>
                  <a:pt x="133489" y="269958"/>
                </a:cubicBezTo>
                <a:cubicBezTo>
                  <a:pt x="143024" y="262211"/>
                  <a:pt x="148984" y="250888"/>
                  <a:pt x="148984" y="238374"/>
                </a:cubicBezTo>
                <a:cubicBezTo>
                  <a:pt x="148984" y="225859"/>
                  <a:pt x="143024" y="214536"/>
                  <a:pt x="133489" y="206789"/>
                </a:cubicBezTo>
                <a:cubicBezTo>
                  <a:pt x="92966" y="175205"/>
                  <a:pt x="57806" y="94158"/>
                  <a:pt x="51846" y="35756"/>
                </a:cubicBezTo>
                <a:lnTo>
                  <a:pt x="282473" y="35756"/>
                </a:lnTo>
                <a:cubicBezTo>
                  <a:pt x="275918" y="94158"/>
                  <a:pt x="241353" y="175205"/>
                  <a:pt x="200830" y="206789"/>
                </a:cubicBezTo>
                <a:cubicBezTo>
                  <a:pt x="190699" y="214536"/>
                  <a:pt x="184740" y="225859"/>
                  <a:pt x="184740" y="238374"/>
                </a:cubicBezTo>
                <a:cubicBezTo>
                  <a:pt x="184740" y="250888"/>
                  <a:pt x="190699" y="262211"/>
                  <a:pt x="200234" y="269958"/>
                </a:cubicBezTo>
                <a:close/>
                <a:moveTo>
                  <a:pt x="317633" y="35756"/>
                </a:moveTo>
                <a:lnTo>
                  <a:pt x="333723" y="35756"/>
                </a:lnTo>
                <a:lnTo>
                  <a:pt x="333723" y="0"/>
                </a:lnTo>
                <a:lnTo>
                  <a:pt x="0" y="0"/>
                </a:lnTo>
                <a:lnTo>
                  <a:pt x="0" y="35756"/>
                </a:lnTo>
                <a:lnTo>
                  <a:pt x="15494" y="35756"/>
                </a:lnTo>
                <a:cubicBezTo>
                  <a:pt x="22050" y="101905"/>
                  <a:pt x="60189" y="198446"/>
                  <a:pt x="115611" y="238374"/>
                </a:cubicBezTo>
                <a:cubicBezTo>
                  <a:pt x="60189" y="278301"/>
                  <a:pt x="21454" y="374843"/>
                  <a:pt x="15494" y="440991"/>
                </a:cubicBezTo>
                <a:lnTo>
                  <a:pt x="0" y="440991"/>
                </a:lnTo>
                <a:lnTo>
                  <a:pt x="0" y="476748"/>
                </a:lnTo>
                <a:lnTo>
                  <a:pt x="333723" y="476748"/>
                </a:lnTo>
                <a:lnTo>
                  <a:pt x="333723" y="440991"/>
                </a:lnTo>
                <a:lnTo>
                  <a:pt x="317633" y="440991"/>
                </a:lnTo>
                <a:cubicBezTo>
                  <a:pt x="311674" y="374843"/>
                  <a:pt x="272938" y="278301"/>
                  <a:pt x="217516" y="238374"/>
                </a:cubicBezTo>
                <a:cubicBezTo>
                  <a:pt x="272938" y="198446"/>
                  <a:pt x="311674" y="101905"/>
                  <a:pt x="317633" y="35756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59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2" name="Graphic 33" descr="Research">
            <a:extLst>
              <a:ext uri="{FF2B5EF4-FFF2-40B4-BE49-F238E27FC236}">
                <a16:creationId xmlns:a16="http://schemas.microsoft.com/office/drawing/2014/main" id="{7C5448DB-E656-4917-9F5D-41AE8A72465D}"/>
              </a:ext>
            </a:extLst>
          </p:cNvPr>
          <p:cNvGrpSpPr/>
          <p:nvPr/>
        </p:nvGrpSpPr>
        <p:grpSpPr>
          <a:xfrm>
            <a:off x="8445202" y="3644602"/>
            <a:ext cx="572097" cy="572097"/>
            <a:chOff x="8445202" y="3644602"/>
            <a:chExt cx="572097" cy="572097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D84C2841-9CAB-40BC-8818-5965F11A310D}"/>
                </a:ext>
              </a:extLst>
            </p:cNvPr>
            <p:cNvSpPr/>
            <p:nvPr/>
          </p:nvSpPr>
          <p:spPr>
            <a:xfrm>
              <a:off x="8491681" y="3694061"/>
              <a:ext cx="471536" cy="472132"/>
            </a:xfrm>
            <a:custGeom>
              <a:avLst/>
              <a:gdLst>
                <a:gd name="connsiteX0" fmla="*/ 385573 w 471536"/>
                <a:gd name="connsiteY0" fmla="*/ 326575 h 472132"/>
                <a:gd name="connsiteX1" fmla="*/ 348625 w 471536"/>
                <a:gd name="connsiteY1" fmla="*/ 315253 h 472132"/>
                <a:gd name="connsiteX2" fmla="*/ 321808 w 471536"/>
                <a:gd name="connsiteY2" fmla="*/ 289031 h 472132"/>
                <a:gd name="connsiteX3" fmla="*/ 358756 w 471536"/>
                <a:gd name="connsiteY3" fmla="*/ 180571 h 472132"/>
                <a:gd name="connsiteX4" fmla="*/ 179975 w 471536"/>
                <a:gd name="connsiteY4" fmla="*/ 3 h 472132"/>
                <a:gd name="connsiteX5" fmla="*/ 3 w 471536"/>
                <a:gd name="connsiteY5" fmla="*/ 178784 h 472132"/>
                <a:gd name="connsiteX6" fmla="*/ 178784 w 471536"/>
                <a:gd name="connsiteY6" fmla="*/ 358756 h 472132"/>
                <a:gd name="connsiteX7" fmla="*/ 288436 w 471536"/>
                <a:gd name="connsiteY7" fmla="*/ 321808 h 472132"/>
                <a:gd name="connsiteX8" fmla="*/ 314657 w 471536"/>
                <a:gd name="connsiteY8" fmla="*/ 348029 h 472132"/>
                <a:gd name="connsiteX9" fmla="*/ 325979 w 471536"/>
                <a:gd name="connsiteY9" fmla="*/ 385573 h 472132"/>
                <a:gd name="connsiteX10" fmla="*/ 400471 w 471536"/>
                <a:gd name="connsiteY10" fmla="*/ 460065 h 472132"/>
                <a:gd name="connsiteX11" fmla="*/ 459469 w 471536"/>
                <a:gd name="connsiteY11" fmla="*/ 460065 h 472132"/>
                <a:gd name="connsiteX12" fmla="*/ 459469 w 471536"/>
                <a:gd name="connsiteY12" fmla="*/ 401067 h 472132"/>
                <a:gd name="connsiteX13" fmla="*/ 385573 w 471536"/>
                <a:gd name="connsiteY13" fmla="*/ 326575 h 472132"/>
                <a:gd name="connsiteX14" fmla="*/ 179975 w 471536"/>
                <a:gd name="connsiteY14" fmla="*/ 323000 h 472132"/>
                <a:gd name="connsiteX15" fmla="*/ 36951 w 471536"/>
                <a:gd name="connsiteY15" fmla="*/ 179975 h 472132"/>
                <a:gd name="connsiteX16" fmla="*/ 179975 w 471536"/>
                <a:gd name="connsiteY16" fmla="*/ 36951 h 472132"/>
                <a:gd name="connsiteX17" fmla="*/ 323000 w 471536"/>
                <a:gd name="connsiteY17" fmla="*/ 179975 h 472132"/>
                <a:gd name="connsiteX18" fmla="*/ 179975 w 471536"/>
                <a:gd name="connsiteY18" fmla="*/ 323000 h 472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1536" h="472132">
                  <a:moveTo>
                    <a:pt x="385573" y="326575"/>
                  </a:moveTo>
                  <a:cubicBezTo>
                    <a:pt x="376038" y="317040"/>
                    <a:pt x="361735" y="312273"/>
                    <a:pt x="348625" y="315253"/>
                  </a:cubicBezTo>
                  <a:lnTo>
                    <a:pt x="321808" y="289031"/>
                  </a:lnTo>
                  <a:cubicBezTo>
                    <a:pt x="345645" y="258043"/>
                    <a:pt x="358756" y="219903"/>
                    <a:pt x="358756" y="180571"/>
                  </a:cubicBezTo>
                  <a:cubicBezTo>
                    <a:pt x="359352" y="81050"/>
                    <a:pt x="278901" y="599"/>
                    <a:pt x="179975" y="3"/>
                  </a:cubicBezTo>
                  <a:cubicBezTo>
                    <a:pt x="81050" y="-593"/>
                    <a:pt x="599" y="79859"/>
                    <a:pt x="3" y="178784"/>
                  </a:cubicBezTo>
                  <a:cubicBezTo>
                    <a:pt x="-593" y="277709"/>
                    <a:pt x="79859" y="358160"/>
                    <a:pt x="178784" y="358756"/>
                  </a:cubicBezTo>
                  <a:cubicBezTo>
                    <a:pt x="218115" y="358756"/>
                    <a:pt x="256851" y="345645"/>
                    <a:pt x="288436" y="321808"/>
                  </a:cubicBezTo>
                  <a:lnTo>
                    <a:pt x="314657" y="348029"/>
                  </a:lnTo>
                  <a:cubicBezTo>
                    <a:pt x="312273" y="361735"/>
                    <a:pt x="316444" y="375442"/>
                    <a:pt x="325979" y="385573"/>
                  </a:cubicBezTo>
                  <a:lnTo>
                    <a:pt x="400471" y="460065"/>
                  </a:lnTo>
                  <a:cubicBezTo>
                    <a:pt x="416561" y="476155"/>
                    <a:pt x="443378" y="476155"/>
                    <a:pt x="459469" y="460065"/>
                  </a:cubicBezTo>
                  <a:cubicBezTo>
                    <a:pt x="475559" y="443974"/>
                    <a:pt x="475559" y="417157"/>
                    <a:pt x="459469" y="401067"/>
                  </a:cubicBezTo>
                  <a:lnTo>
                    <a:pt x="385573" y="326575"/>
                  </a:lnTo>
                  <a:close/>
                  <a:moveTo>
                    <a:pt x="179975" y="323000"/>
                  </a:moveTo>
                  <a:cubicBezTo>
                    <a:pt x="100716" y="323000"/>
                    <a:pt x="36951" y="259235"/>
                    <a:pt x="36951" y="179975"/>
                  </a:cubicBezTo>
                  <a:cubicBezTo>
                    <a:pt x="36951" y="100716"/>
                    <a:pt x="100716" y="36951"/>
                    <a:pt x="179975" y="36951"/>
                  </a:cubicBezTo>
                  <a:cubicBezTo>
                    <a:pt x="259235" y="36951"/>
                    <a:pt x="323000" y="100716"/>
                    <a:pt x="323000" y="179975"/>
                  </a:cubicBezTo>
                  <a:cubicBezTo>
                    <a:pt x="323000" y="258639"/>
                    <a:pt x="258639" y="323000"/>
                    <a:pt x="179975" y="32300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D3F7C0F1-103F-499D-BCC5-1D294A5770B3}"/>
                </a:ext>
              </a:extLst>
            </p:cNvPr>
            <p:cNvSpPr/>
            <p:nvPr/>
          </p:nvSpPr>
          <p:spPr>
            <a:xfrm>
              <a:off x="8543531" y="3782630"/>
              <a:ext cx="256847" cy="188543"/>
            </a:xfrm>
            <a:custGeom>
              <a:avLst/>
              <a:gdLst>
                <a:gd name="connsiteX0" fmla="*/ 256252 w 256847"/>
                <a:gd name="connsiteY0" fmla="*/ 82467 h 188543"/>
                <a:gd name="connsiteX1" fmla="*/ 222284 w 256847"/>
                <a:gd name="connsiteY1" fmla="*/ 82467 h 188543"/>
                <a:gd name="connsiteX2" fmla="*/ 214536 w 256847"/>
                <a:gd name="connsiteY2" fmla="*/ 87235 h 188543"/>
                <a:gd name="connsiteX3" fmla="*/ 191891 w 256847"/>
                <a:gd name="connsiteY3" fmla="*/ 111668 h 188543"/>
                <a:gd name="connsiteX4" fmla="*/ 172821 w 256847"/>
                <a:gd name="connsiteY4" fmla="*/ 45519 h 188543"/>
                <a:gd name="connsiteX5" fmla="*/ 159710 w 256847"/>
                <a:gd name="connsiteY5" fmla="*/ 38368 h 188543"/>
                <a:gd name="connsiteX6" fmla="*/ 152559 w 256847"/>
                <a:gd name="connsiteY6" fmla="*/ 44923 h 188543"/>
                <a:gd name="connsiteX7" fmla="*/ 116803 w 256847"/>
                <a:gd name="connsiteY7" fmla="*/ 139677 h 188543"/>
                <a:gd name="connsiteX8" fmla="*/ 92370 w 256847"/>
                <a:gd name="connsiteY8" fmla="*/ 8571 h 188543"/>
                <a:gd name="connsiteX9" fmla="*/ 80451 w 256847"/>
                <a:gd name="connsiteY9" fmla="*/ 228 h 188543"/>
                <a:gd name="connsiteX10" fmla="*/ 72108 w 256847"/>
                <a:gd name="connsiteY10" fmla="*/ 7380 h 188543"/>
                <a:gd name="connsiteX11" fmla="*/ 46483 w 256847"/>
                <a:gd name="connsiteY11" fmla="*/ 82467 h 188543"/>
                <a:gd name="connsiteX12" fmla="*/ 0 w 256847"/>
                <a:gd name="connsiteY12" fmla="*/ 82467 h 188543"/>
                <a:gd name="connsiteX13" fmla="*/ 0 w 256847"/>
                <a:gd name="connsiteY13" fmla="*/ 106305 h 188543"/>
                <a:gd name="connsiteX14" fmla="*/ 54230 w 256847"/>
                <a:gd name="connsiteY14" fmla="*/ 106305 h 188543"/>
                <a:gd name="connsiteX15" fmla="*/ 64361 w 256847"/>
                <a:gd name="connsiteY15" fmla="*/ 97366 h 188543"/>
                <a:gd name="connsiteX16" fmla="*/ 79259 w 256847"/>
                <a:gd name="connsiteY16" fmla="*/ 52075 h 188543"/>
                <a:gd name="connsiteX17" fmla="*/ 103097 w 256847"/>
                <a:gd name="connsiteY17" fmla="*/ 180201 h 188543"/>
                <a:gd name="connsiteX18" fmla="*/ 112632 w 256847"/>
                <a:gd name="connsiteY18" fmla="*/ 188544 h 188543"/>
                <a:gd name="connsiteX19" fmla="*/ 113823 w 256847"/>
                <a:gd name="connsiteY19" fmla="*/ 188544 h 188543"/>
                <a:gd name="connsiteX20" fmla="*/ 123954 w 256847"/>
                <a:gd name="connsiteY20" fmla="*/ 181988 h 188543"/>
                <a:gd name="connsiteX21" fmla="*/ 162094 w 256847"/>
                <a:gd name="connsiteY21" fmla="*/ 81871 h 188543"/>
                <a:gd name="connsiteX22" fmla="*/ 177588 w 256847"/>
                <a:gd name="connsiteY22" fmla="*/ 135505 h 188543"/>
                <a:gd name="connsiteX23" fmla="*/ 190699 w 256847"/>
                <a:gd name="connsiteY23" fmla="*/ 142657 h 188543"/>
                <a:gd name="connsiteX24" fmla="*/ 195466 w 256847"/>
                <a:gd name="connsiteY24" fmla="*/ 139677 h 188543"/>
                <a:gd name="connsiteX25" fmla="*/ 227647 w 256847"/>
                <a:gd name="connsiteY25" fmla="*/ 106305 h 188543"/>
                <a:gd name="connsiteX26" fmla="*/ 256848 w 256847"/>
                <a:gd name="connsiteY26" fmla="*/ 106305 h 188543"/>
                <a:gd name="connsiteX27" fmla="*/ 256848 w 256847"/>
                <a:gd name="connsiteY27" fmla="*/ 82467 h 188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56847" h="188543">
                  <a:moveTo>
                    <a:pt x="256252" y="82467"/>
                  </a:moveTo>
                  <a:lnTo>
                    <a:pt x="222284" y="82467"/>
                  </a:lnTo>
                  <a:cubicBezTo>
                    <a:pt x="219304" y="83063"/>
                    <a:pt x="216324" y="84851"/>
                    <a:pt x="214536" y="87235"/>
                  </a:cubicBezTo>
                  <a:lnTo>
                    <a:pt x="191891" y="111668"/>
                  </a:lnTo>
                  <a:lnTo>
                    <a:pt x="172821" y="45519"/>
                  </a:lnTo>
                  <a:cubicBezTo>
                    <a:pt x="171033" y="40156"/>
                    <a:pt x="165074" y="36580"/>
                    <a:pt x="159710" y="38368"/>
                  </a:cubicBezTo>
                  <a:cubicBezTo>
                    <a:pt x="156731" y="39560"/>
                    <a:pt x="153751" y="41348"/>
                    <a:pt x="152559" y="44923"/>
                  </a:cubicBezTo>
                  <a:lnTo>
                    <a:pt x="116803" y="139677"/>
                  </a:lnTo>
                  <a:lnTo>
                    <a:pt x="92370" y="8571"/>
                  </a:lnTo>
                  <a:cubicBezTo>
                    <a:pt x="91178" y="2612"/>
                    <a:pt x="85815" y="-964"/>
                    <a:pt x="80451" y="228"/>
                  </a:cubicBezTo>
                  <a:cubicBezTo>
                    <a:pt x="76876" y="824"/>
                    <a:pt x="73896" y="3804"/>
                    <a:pt x="72108" y="7380"/>
                  </a:cubicBezTo>
                  <a:lnTo>
                    <a:pt x="46483" y="82467"/>
                  </a:lnTo>
                  <a:lnTo>
                    <a:pt x="0" y="82467"/>
                  </a:lnTo>
                  <a:lnTo>
                    <a:pt x="0" y="106305"/>
                  </a:lnTo>
                  <a:lnTo>
                    <a:pt x="54230" y="106305"/>
                  </a:lnTo>
                  <a:cubicBezTo>
                    <a:pt x="58998" y="105709"/>
                    <a:pt x="63169" y="102133"/>
                    <a:pt x="64361" y="97366"/>
                  </a:cubicBezTo>
                  <a:lnTo>
                    <a:pt x="79259" y="52075"/>
                  </a:lnTo>
                  <a:lnTo>
                    <a:pt x="103097" y="180201"/>
                  </a:lnTo>
                  <a:cubicBezTo>
                    <a:pt x="103693" y="184968"/>
                    <a:pt x="107864" y="188544"/>
                    <a:pt x="112632" y="188544"/>
                  </a:cubicBezTo>
                  <a:lnTo>
                    <a:pt x="113823" y="188544"/>
                  </a:lnTo>
                  <a:cubicBezTo>
                    <a:pt x="117995" y="188544"/>
                    <a:pt x="122167" y="186160"/>
                    <a:pt x="123954" y="181988"/>
                  </a:cubicBezTo>
                  <a:lnTo>
                    <a:pt x="162094" y="81871"/>
                  </a:lnTo>
                  <a:lnTo>
                    <a:pt x="177588" y="135505"/>
                  </a:lnTo>
                  <a:cubicBezTo>
                    <a:pt x="179376" y="140869"/>
                    <a:pt x="184740" y="144444"/>
                    <a:pt x="190699" y="142657"/>
                  </a:cubicBezTo>
                  <a:cubicBezTo>
                    <a:pt x="192487" y="142061"/>
                    <a:pt x="194275" y="140869"/>
                    <a:pt x="195466" y="139677"/>
                  </a:cubicBezTo>
                  <a:lnTo>
                    <a:pt x="227647" y="106305"/>
                  </a:lnTo>
                  <a:lnTo>
                    <a:pt x="256848" y="106305"/>
                  </a:lnTo>
                  <a:lnTo>
                    <a:pt x="256848" y="82467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5" name="Graphic 29" descr="Bullseye">
            <a:extLst>
              <a:ext uri="{FF2B5EF4-FFF2-40B4-BE49-F238E27FC236}">
                <a16:creationId xmlns:a16="http://schemas.microsoft.com/office/drawing/2014/main" id="{11D75887-5629-44D7-9BBA-CC57F772877A}"/>
              </a:ext>
            </a:extLst>
          </p:cNvPr>
          <p:cNvGrpSpPr/>
          <p:nvPr/>
        </p:nvGrpSpPr>
        <p:grpSpPr>
          <a:xfrm>
            <a:off x="3174702" y="3644602"/>
            <a:ext cx="572097" cy="572097"/>
            <a:chOff x="3174702" y="3644602"/>
            <a:chExt cx="572097" cy="572097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87F1AC14-E971-4505-B255-210A94E13A53}"/>
                </a:ext>
              </a:extLst>
            </p:cNvPr>
            <p:cNvSpPr/>
            <p:nvPr/>
          </p:nvSpPr>
          <p:spPr>
            <a:xfrm>
              <a:off x="3391622" y="3695256"/>
              <a:ext cx="304522" cy="303926"/>
            </a:xfrm>
            <a:custGeom>
              <a:avLst/>
              <a:gdLst>
                <a:gd name="connsiteX0" fmla="*/ 250888 w 304522"/>
                <a:gd name="connsiteY0" fmla="*/ 53634 h 303926"/>
                <a:gd name="connsiteX1" fmla="*/ 244929 w 304522"/>
                <a:gd name="connsiteY1" fmla="*/ 0 h 303926"/>
                <a:gd name="connsiteX2" fmla="*/ 179376 w 304522"/>
                <a:gd name="connsiteY2" fmla="*/ 65553 h 303926"/>
                <a:gd name="connsiteX3" fmla="*/ 182952 w 304522"/>
                <a:gd name="connsiteY3" fmla="*/ 96541 h 303926"/>
                <a:gd name="connsiteX4" fmla="*/ 87602 w 304522"/>
                <a:gd name="connsiteY4" fmla="*/ 191891 h 303926"/>
                <a:gd name="connsiteX5" fmla="*/ 59593 w 304522"/>
                <a:gd name="connsiteY5" fmla="*/ 184740 h 303926"/>
                <a:gd name="connsiteX6" fmla="*/ 0 w 304522"/>
                <a:gd name="connsiteY6" fmla="*/ 244333 h 303926"/>
                <a:gd name="connsiteX7" fmla="*/ 59593 w 304522"/>
                <a:gd name="connsiteY7" fmla="*/ 303927 h 303926"/>
                <a:gd name="connsiteX8" fmla="*/ 119187 w 304522"/>
                <a:gd name="connsiteY8" fmla="*/ 244333 h 303926"/>
                <a:gd name="connsiteX9" fmla="*/ 112632 w 304522"/>
                <a:gd name="connsiteY9" fmla="*/ 216920 h 303926"/>
                <a:gd name="connsiteX10" fmla="*/ 207981 w 304522"/>
                <a:gd name="connsiteY10" fmla="*/ 121571 h 303926"/>
                <a:gd name="connsiteX11" fmla="*/ 238970 w 304522"/>
                <a:gd name="connsiteY11" fmla="*/ 125146 h 303926"/>
                <a:gd name="connsiteX12" fmla="*/ 304522 w 304522"/>
                <a:gd name="connsiteY12" fmla="*/ 59593 h 303926"/>
                <a:gd name="connsiteX13" fmla="*/ 250888 w 304522"/>
                <a:gd name="connsiteY13" fmla="*/ 53634 h 30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4522" h="303926">
                  <a:moveTo>
                    <a:pt x="250888" y="53634"/>
                  </a:moveTo>
                  <a:lnTo>
                    <a:pt x="244929" y="0"/>
                  </a:lnTo>
                  <a:lnTo>
                    <a:pt x="179376" y="65553"/>
                  </a:lnTo>
                  <a:lnTo>
                    <a:pt x="182952" y="96541"/>
                  </a:lnTo>
                  <a:lnTo>
                    <a:pt x="87602" y="191891"/>
                  </a:lnTo>
                  <a:cubicBezTo>
                    <a:pt x="79259" y="187719"/>
                    <a:pt x="69724" y="184740"/>
                    <a:pt x="59593" y="184740"/>
                  </a:cubicBezTo>
                  <a:cubicBezTo>
                    <a:pt x="26817" y="184740"/>
                    <a:pt x="0" y="211557"/>
                    <a:pt x="0" y="244333"/>
                  </a:cubicBezTo>
                  <a:cubicBezTo>
                    <a:pt x="0" y="277110"/>
                    <a:pt x="26817" y="303927"/>
                    <a:pt x="59593" y="303927"/>
                  </a:cubicBezTo>
                  <a:cubicBezTo>
                    <a:pt x="92370" y="303927"/>
                    <a:pt x="119187" y="277110"/>
                    <a:pt x="119187" y="244333"/>
                  </a:cubicBezTo>
                  <a:cubicBezTo>
                    <a:pt x="119187" y="234202"/>
                    <a:pt x="116803" y="225263"/>
                    <a:pt x="112632" y="216920"/>
                  </a:cubicBezTo>
                  <a:lnTo>
                    <a:pt x="207981" y="121571"/>
                  </a:lnTo>
                  <a:lnTo>
                    <a:pt x="238970" y="125146"/>
                  </a:lnTo>
                  <a:lnTo>
                    <a:pt x="304522" y="59593"/>
                  </a:lnTo>
                  <a:lnTo>
                    <a:pt x="250888" y="53634"/>
                  </a:lnTo>
                  <a:close/>
                </a:path>
              </a:pathLst>
            </a:custGeom>
            <a:solidFill>
              <a:schemeClr val="bg1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8142BCAD-FE3A-486E-9BEE-A1F8208703BF}"/>
                </a:ext>
              </a:extLst>
            </p:cNvPr>
            <p:cNvSpPr/>
            <p:nvPr/>
          </p:nvSpPr>
          <p:spPr>
            <a:xfrm>
              <a:off x="3225356" y="3713134"/>
              <a:ext cx="452910" cy="452910"/>
            </a:xfrm>
            <a:custGeom>
              <a:avLst/>
              <a:gdLst>
                <a:gd name="connsiteX0" fmla="*/ 421922 w 452910"/>
                <a:gd name="connsiteY0" fmla="*/ 123954 h 452910"/>
                <a:gd name="connsiteX1" fmla="*/ 414174 w 452910"/>
                <a:gd name="connsiteY1" fmla="*/ 132297 h 452910"/>
                <a:gd name="connsiteX2" fmla="*/ 402852 w 452910"/>
                <a:gd name="connsiteY2" fmla="*/ 131106 h 452910"/>
                <a:gd name="connsiteX3" fmla="*/ 390337 w 452910"/>
                <a:gd name="connsiteY3" fmla="*/ 129318 h 452910"/>
                <a:gd name="connsiteX4" fmla="*/ 417154 w 452910"/>
                <a:gd name="connsiteY4" fmla="*/ 226455 h 452910"/>
                <a:gd name="connsiteX5" fmla="*/ 226455 w 452910"/>
                <a:gd name="connsiteY5" fmla="*/ 417154 h 452910"/>
                <a:gd name="connsiteX6" fmla="*/ 35756 w 452910"/>
                <a:gd name="connsiteY6" fmla="*/ 226455 h 452910"/>
                <a:gd name="connsiteX7" fmla="*/ 226455 w 452910"/>
                <a:gd name="connsiteY7" fmla="*/ 35756 h 452910"/>
                <a:gd name="connsiteX8" fmla="*/ 323592 w 452910"/>
                <a:gd name="connsiteY8" fmla="*/ 62573 h 452910"/>
                <a:gd name="connsiteX9" fmla="*/ 322401 w 452910"/>
                <a:gd name="connsiteY9" fmla="*/ 50654 h 452910"/>
                <a:gd name="connsiteX10" fmla="*/ 320613 w 452910"/>
                <a:gd name="connsiteY10" fmla="*/ 38736 h 452910"/>
                <a:gd name="connsiteX11" fmla="*/ 328956 w 452910"/>
                <a:gd name="connsiteY11" fmla="*/ 30393 h 452910"/>
                <a:gd name="connsiteX12" fmla="*/ 333127 w 452910"/>
                <a:gd name="connsiteY12" fmla="*/ 26221 h 452910"/>
                <a:gd name="connsiteX13" fmla="*/ 226455 w 452910"/>
                <a:gd name="connsiteY13" fmla="*/ 0 h 452910"/>
                <a:gd name="connsiteX14" fmla="*/ 0 w 452910"/>
                <a:gd name="connsiteY14" fmla="*/ 226455 h 452910"/>
                <a:gd name="connsiteX15" fmla="*/ 226455 w 452910"/>
                <a:gd name="connsiteY15" fmla="*/ 452910 h 452910"/>
                <a:gd name="connsiteX16" fmla="*/ 452910 w 452910"/>
                <a:gd name="connsiteY16" fmla="*/ 226455 h 452910"/>
                <a:gd name="connsiteX17" fmla="*/ 426093 w 452910"/>
                <a:gd name="connsiteY17" fmla="*/ 120379 h 452910"/>
                <a:gd name="connsiteX18" fmla="*/ 421922 w 452910"/>
                <a:gd name="connsiteY18" fmla="*/ 123954 h 452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52910" h="452910">
                  <a:moveTo>
                    <a:pt x="421922" y="123954"/>
                  </a:moveTo>
                  <a:lnTo>
                    <a:pt x="414174" y="132297"/>
                  </a:lnTo>
                  <a:lnTo>
                    <a:pt x="402852" y="131106"/>
                  </a:lnTo>
                  <a:lnTo>
                    <a:pt x="390337" y="129318"/>
                  </a:lnTo>
                  <a:cubicBezTo>
                    <a:pt x="407023" y="157923"/>
                    <a:pt x="417154" y="190699"/>
                    <a:pt x="417154" y="226455"/>
                  </a:cubicBezTo>
                  <a:cubicBezTo>
                    <a:pt x="417154" y="331340"/>
                    <a:pt x="331340" y="417154"/>
                    <a:pt x="226455" y="417154"/>
                  </a:cubicBezTo>
                  <a:cubicBezTo>
                    <a:pt x="121571" y="417154"/>
                    <a:pt x="35756" y="331340"/>
                    <a:pt x="35756" y="226455"/>
                  </a:cubicBezTo>
                  <a:cubicBezTo>
                    <a:pt x="35756" y="121571"/>
                    <a:pt x="121571" y="35756"/>
                    <a:pt x="226455" y="35756"/>
                  </a:cubicBezTo>
                  <a:cubicBezTo>
                    <a:pt x="261615" y="35756"/>
                    <a:pt x="294988" y="45291"/>
                    <a:pt x="323592" y="62573"/>
                  </a:cubicBezTo>
                  <a:lnTo>
                    <a:pt x="322401" y="50654"/>
                  </a:lnTo>
                  <a:lnTo>
                    <a:pt x="320613" y="38736"/>
                  </a:lnTo>
                  <a:lnTo>
                    <a:pt x="328956" y="30393"/>
                  </a:lnTo>
                  <a:lnTo>
                    <a:pt x="333127" y="26221"/>
                  </a:lnTo>
                  <a:cubicBezTo>
                    <a:pt x="300947" y="9535"/>
                    <a:pt x="265191" y="0"/>
                    <a:pt x="226455" y="0"/>
                  </a:cubicBezTo>
                  <a:cubicBezTo>
                    <a:pt x="101309" y="0"/>
                    <a:pt x="0" y="101309"/>
                    <a:pt x="0" y="226455"/>
                  </a:cubicBezTo>
                  <a:cubicBezTo>
                    <a:pt x="0" y="351601"/>
                    <a:pt x="101309" y="452910"/>
                    <a:pt x="226455" y="452910"/>
                  </a:cubicBezTo>
                  <a:cubicBezTo>
                    <a:pt x="351601" y="452910"/>
                    <a:pt x="452910" y="351601"/>
                    <a:pt x="452910" y="226455"/>
                  </a:cubicBezTo>
                  <a:cubicBezTo>
                    <a:pt x="452910" y="187719"/>
                    <a:pt x="443375" y="151963"/>
                    <a:pt x="426093" y="120379"/>
                  </a:cubicBezTo>
                  <a:lnTo>
                    <a:pt x="421922" y="123954"/>
                  </a:lnTo>
                  <a:close/>
                </a:path>
              </a:pathLst>
            </a:custGeom>
            <a:solidFill>
              <a:schemeClr val="bg1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3887616B-5E3C-4303-B18F-E076698AC07F}"/>
                </a:ext>
              </a:extLst>
            </p:cNvPr>
            <p:cNvSpPr/>
            <p:nvPr/>
          </p:nvSpPr>
          <p:spPr>
            <a:xfrm>
              <a:off x="3308787" y="3796565"/>
              <a:ext cx="286048" cy="286048"/>
            </a:xfrm>
            <a:custGeom>
              <a:avLst/>
              <a:gdLst>
                <a:gd name="connsiteX0" fmla="*/ 242545 w 286048"/>
                <a:gd name="connsiteY0" fmla="*/ 102501 h 286048"/>
                <a:gd name="connsiteX1" fmla="*/ 250292 w 286048"/>
                <a:gd name="connsiteY1" fmla="*/ 143024 h 286048"/>
                <a:gd name="connsiteX2" fmla="*/ 143024 w 286048"/>
                <a:gd name="connsiteY2" fmla="*/ 250292 h 286048"/>
                <a:gd name="connsiteX3" fmla="*/ 35756 w 286048"/>
                <a:gd name="connsiteY3" fmla="*/ 143024 h 286048"/>
                <a:gd name="connsiteX4" fmla="*/ 143024 w 286048"/>
                <a:gd name="connsiteY4" fmla="*/ 35756 h 286048"/>
                <a:gd name="connsiteX5" fmla="*/ 183548 w 286048"/>
                <a:gd name="connsiteY5" fmla="*/ 43503 h 286048"/>
                <a:gd name="connsiteX6" fmla="*/ 210365 w 286048"/>
                <a:gd name="connsiteY6" fmla="*/ 16686 h 286048"/>
                <a:gd name="connsiteX7" fmla="*/ 143024 w 286048"/>
                <a:gd name="connsiteY7" fmla="*/ 0 h 286048"/>
                <a:gd name="connsiteX8" fmla="*/ 0 w 286048"/>
                <a:gd name="connsiteY8" fmla="*/ 143024 h 286048"/>
                <a:gd name="connsiteX9" fmla="*/ 143024 w 286048"/>
                <a:gd name="connsiteY9" fmla="*/ 286049 h 286048"/>
                <a:gd name="connsiteX10" fmla="*/ 286049 w 286048"/>
                <a:gd name="connsiteY10" fmla="*/ 143024 h 286048"/>
                <a:gd name="connsiteX11" fmla="*/ 269362 w 286048"/>
                <a:gd name="connsiteY11" fmla="*/ 75684 h 286048"/>
                <a:gd name="connsiteX12" fmla="*/ 242545 w 286048"/>
                <a:gd name="connsiteY12" fmla="*/ 102501 h 286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048" h="286048">
                  <a:moveTo>
                    <a:pt x="242545" y="102501"/>
                  </a:moveTo>
                  <a:cubicBezTo>
                    <a:pt x="247909" y="115015"/>
                    <a:pt x="250292" y="128722"/>
                    <a:pt x="250292" y="143024"/>
                  </a:cubicBezTo>
                  <a:cubicBezTo>
                    <a:pt x="250292" y="202022"/>
                    <a:pt x="202022" y="250292"/>
                    <a:pt x="143024" y="250292"/>
                  </a:cubicBezTo>
                  <a:cubicBezTo>
                    <a:pt x="84027" y="250292"/>
                    <a:pt x="35756" y="202022"/>
                    <a:pt x="35756" y="143024"/>
                  </a:cubicBezTo>
                  <a:cubicBezTo>
                    <a:pt x="35756" y="84027"/>
                    <a:pt x="84027" y="35756"/>
                    <a:pt x="143024" y="35756"/>
                  </a:cubicBezTo>
                  <a:cubicBezTo>
                    <a:pt x="157327" y="35756"/>
                    <a:pt x="171033" y="38736"/>
                    <a:pt x="183548" y="43503"/>
                  </a:cubicBezTo>
                  <a:lnTo>
                    <a:pt x="210365" y="16686"/>
                  </a:lnTo>
                  <a:cubicBezTo>
                    <a:pt x="190103" y="5959"/>
                    <a:pt x="167458" y="0"/>
                    <a:pt x="143024" y="0"/>
                  </a:cubicBezTo>
                  <a:cubicBezTo>
                    <a:pt x="64361" y="0"/>
                    <a:pt x="0" y="64361"/>
                    <a:pt x="0" y="143024"/>
                  </a:cubicBezTo>
                  <a:cubicBezTo>
                    <a:pt x="0" y="221688"/>
                    <a:pt x="64361" y="286049"/>
                    <a:pt x="143024" y="286049"/>
                  </a:cubicBezTo>
                  <a:cubicBezTo>
                    <a:pt x="221688" y="286049"/>
                    <a:pt x="286049" y="221688"/>
                    <a:pt x="286049" y="143024"/>
                  </a:cubicBezTo>
                  <a:cubicBezTo>
                    <a:pt x="286049" y="118591"/>
                    <a:pt x="280089" y="95945"/>
                    <a:pt x="269362" y="75684"/>
                  </a:cubicBezTo>
                  <a:lnTo>
                    <a:pt x="242545" y="102501"/>
                  </a:lnTo>
                  <a:close/>
                </a:path>
              </a:pathLst>
            </a:custGeom>
            <a:solidFill>
              <a:schemeClr val="bg1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9" name="Graphic 32" descr="Lightbulb">
            <a:extLst>
              <a:ext uri="{FF2B5EF4-FFF2-40B4-BE49-F238E27FC236}">
                <a16:creationId xmlns:a16="http://schemas.microsoft.com/office/drawing/2014/main" id="{A11437E2-8D07-4F17-96FF-A6D05499D9AC}"/>
              </a:ext>
            </a:extLst>
          </p:cNvPr>
          <p:cNvGrpSpPr/>
          <p:nvPr/>
        </p:nvGrpSpPr>
        <p:grpSpPr>
          <a:xfrm>
            <a:off x="3441402" y="2387302"/>
            <a:ext cx="572097" cy="572097"/>
            <a:chOff x="3441402" y="2387302"/>
            <a:chExt cx="572097" cy="572097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1427FECF-C25F-421D-8320-262E12CE7D9D}"/>
                </a:ext>
              </a:extLst>
            </p:cNvPr>
            <p:cNvSpPr/>
            <p:nvPr/>
          </p:nvSpPr>
          <p:spPr>
            <a:xfrm>
              <a:off x="3649979" y="2768700"/>
              <a:ext cx="154942" cy="35756"/>
            </a:xfrm>
            <a:custGeom>
              <a:avLst/>
              <a:gdLst>
                <a:gd name="connsiteX0" fmla="*/ 17878 w 154942"/>
                <a:gd name="connsiteY0" fmla="*/ 0 h 35756"/>
                <a:gd name="connsiteX1" fmla="*/ 137065 w 154942"/>
                <a:gd name="connsiteY1" fmla="*/ 0 h 35756"/>
                <a:gd name="connsiteX2" fmla="*/ 154943 w 154942"/>
                <a:gd name="connsiteY2" fmla="*/ 17878 h 35756"/>
                <a:gd name="connsiteX3" fmla="*/ 137065 w 154942"/>
                <a:gd name="connsiteY3" fmla="*/ 35756 h 35756"/>
                <a:gd name="connsiteX4" fmla="*/ 17878 w 154942"/>
                <a:gd name="connsiteY4" fmla="*/ 35756 h 35756"/>
                <a:gd name="connsiteX5" fmla="*/ 0 w 154942"/>
                <a:gd name="connsiteY5" fmla="*/ 17878 h 35756"/>
                <a:gd name="connsiteX6" fmla="*/ 17878 w 154942"/>
                <a:gd name="connsiteY6" fmla="*/ 0 h 3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942" h="35756">
                  <a:moveTo>
                    <a:pt x="17878" y="0"/>
                  </a:moveTo>
                  <a:lnTo>
                    <a:pt x="137065" y="0"/>
                  </a:lnTo>
                  <a:cubicBezTo>
                    <a:pt x="147196" y="0"/>
                    <a:pt x="154943" y="7747"/>
                    <a:pt x="154943" y="17878"/>
                  </a:cubicBezTo>
                  <a:cubicBezTo>
                    <a:pt x="154943" y="28009"/>
                    <a:pt x="147196" y="35756"/>
                    <a:pt x="137065" y="35756"/>
                  </a:cubicBezTo>
                  <a:lnTo>
                    <a:pt x="17878" y="35756"/>
                  </a:lnTo>
                  <a:cubicBezTo>
                    <a:pt x="7747" y="35756"/>
                    <a:pt x="0" y="28009"/>
                    <a:pt x="0" y="17878"/>
                  </a:cubicBezTo>
                  <a:cubicBezTo>
                    <a:pt x="0" y="7747"/>
                    <a:pt x="7747" y="0"/>
                    <a:pt x="17878" y="0"/>
                  </a:cubicBezTo>
                  <a:close/>
                </a:path>
              </a:pathLst>
            </a:custGeom>
            <a:solidFill>
              <a:schemeClr val="bg1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516FCA3-0BBC-44D7-90F3-0885B5BFE286}"/>
                </a:ext>
              </a:extLst>
            </p:cNvPr>
            <p:cNvSpPr/>
            <p:nvPr/>
          </p:nvSpPr>
          <p:spPr>
            <a:xfrm>
              <a:off x="3649979" y="2828293"/>
              <a:ext cx="154942" cy="35756"/>
            </a:xfrm>
            <a:custGeom>
              <a:avLst/>
              <a:gdLst>
                <a:gd name="connsiteX0" fmla="*/ 17878 w 154942"/>
                <a:gd name="connsiteY0" fmla="*/ 0 h 35756"/>
                <a:gd name="connsiteX1" fmla="*/ 137065 w 154942"/>
                <a:gd name="connsiteY1" fmla="*/ 0 h 35756"/>
                <a:gd name="connsiteX2" fmla="*/ 154943 w 154942"/>
                <a:gd name="connsiteY2" fmla="*/ 17878 h 35756"/>
                <a:gd name="connsiteX3" fmla="*/ 137065 w 154942"/>
                <a:gd name="connsiteY3" fmla="*/ 35756 h 35756"/>
                <a:gd name="connsiteX4" fmla="*/ 17878 w 154942"/>
                <a:gd name="connsiteY4" fmla="*/ 35756 h 35756"/>
                <a:gd name="connsiteX5" fmla="*/ 0 w 154942"/>
                <a:gd name="connsiteY5" fmla="*/ 17878 h 35756"/>
                <a:gd name="connsiteX6" fmla="*/ 17878 w 154942"/>
                <a:gd name="connsiteY6" fmla="*/ 0 h 3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942" h="35756">
                  <a:moveTo>
                    <a:pt x="17878" y="0"/>
                  </a:moveTo>
                  <a:lnTo>
                    <a:pt x="137065" y="0"/>
                  </a:lnTo>
                  <a:cubicBezTo>
                    <a:pt x="147196" y="0"/>
                    <a:pt x="154943" y="7747"/>
                    <a:pt x="154943" y="17878"/>
                  </a:cubicBezTo>
                  <a:cubicBezTo>
                    <a:pt x="154943" y="28009"/>
                    <a:pt x="147196" y="35756"/>
                    <a:pt x="137065" y="35756"/>
                  </a:cubicBezTo>
                  <a:lnTo>
                    <a:pt x="17878" y="35756"/>
                  </a:lnTo>
                  <a:cubicBezTo>
                    <a:pt x="7747" y="35756"/>
                    <a:pt x="0" y="28009"/>
                    <a:pt x="0" y="17878"/>
                  </a:cubicBezTo>
                  <a:cubicBezTo>
                    <a:pt x="0" y="7747"/>
                    <a:pt x="7747" y="0"/>
                    <a:pt x="17878" y="0"/>
                  </a:cubicBezTo>
                  <a:close/>
                </a:path>
              </a:pathLst>
            </a:custGeom>
            <a:solidFill>
              <a:schemeClr val="bg1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57C2423-8DC0-4D87-AC61-03FE39350C0F}"/>
                </a:ext>
              </a:extLst>
            </p:cNvPr>
            <p:cNvSpPr/>
            <p:nvPr/>
          </p:nvSpPr>
          <p:spPr>
            <a:xfrm>
              <a:off x="3688714" y="2887886"/>
              <a:ext cx="77471" cy="35756"/>
            </a:xfrm>
            <a:custGeom>
              <a:avLst/>
              <a:gdLst>
                <a:gd name="connsiteX0" fmla="*/ 0 w 77471"/>
                <a:gd name="connsiteY0" fmla="*/ 0 h 35756"/>
                <a:gd name="connsiteX1" fmla="*/ 38736 w 77471"/>
                <a:gd name="connsiteY1" fmla="*/ 35756 h 35756"/>
                <a:gd name="connsiteX2" fmla="*/ 77471 w 77471"/>
                <a:gd name="connsiteY2" fmla="*/ 0 h 35756"/>
                <a:gd name="connsiteX3" fmla="*/ 0 w 77471"/>
                <a:gd name="connsiteY3" fmla="*/ 0 h 3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1" h="35756">
                  <a:moveTo>
                    <a:pt x="0" y="0"/>
                  </a:moveTo>
                  <a:cubicBezTo>
                    <a:pt x="1788" y="20262"/>
                    <a:pt x="18474" y="35756"/>
                    <a:pt x="38736" y="35756"/>
                  </a:cubicBezTo>
                  <a:cubicBezTo>
                    <a:pt x="58998" y="35756"/>
                    <a:pt x="75684" y="20262"/>
                    <a:pt x="7747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DB50917A-F12E-4A0C-9C81-8D1F2B7F2015}"/>
                </a:ext>
              </a:extLst>
            </p:cNvPr>
            <p:cNvSpPr/>
            <p:nvPr/>
          </p:nvSpPr>
          <p:spPr>
            <a:xfrm>
              <a:off x="3572507" y="2423058"/>
              <a:ext cx="309885" cy="321804"/>
            </a:xfrm>
            <a:custGeom>
              <a:avLst/>
              <a:gdLst>
                <a:gd name="connsiteX0" fmla="*/ 154943 w 309885"/>
                <a:gd name="connsiteY0" fmla="*/ 0 h 321804"/>
                <a:gd name="connsiteX1" fmla="*/ 154943 w 309885"/>
                <a:gd name="connsiteY1" fmla="*/ 0 h 321804"/>
                <a:gd name="connsiteX2" fmla="*/ 154943 w 309885"/>
                <a:gd name="connsiteY2" fmla="*/ 0 h 321804"/>
                <a:gd name="connsiteX3" fmla="*/ 0 w 309885"/>
                <a:gd name="connsiteY3" fmla="*/ 153155 h 321804"/>
                <a:gd name="connsiteX4" fmla="*/ 0 w 309885"/>
                <a:gd name="connsiteY4" fmla="*/ 158519 h 321804"/>
                <a:gd name="connsiteX5" fmla="*/ 10727 w 309885"/>
                <a:gd name="connsiteY5" fmla="*/ 212153 h 321804"/>
                <a:gd name="connsiteX6" fmla="*/ 37544 w 309885"/>
                <a:gd name="connsiteY6" fmla="*/ 256252 h 321804"/>
                <a:gd name="connsiteX7" fmla="*/ 73896 w 309885"/>
                <a:gd name="connsiteY7" fmla="*/ 315249 h 321804"/>
                <a:gd name="connsiteX8" fmla="*/ 84623 w 309885"/>
                <a:gd name="connsiteY8" fmla="*/ 321805 h 321804"/>
                <a:gd name="connsiteX9" fmla="*/ 225263 w 309885"/>
                <a:gd name="connsiteY9" fmla="*/ 321805 h 321804"/>
                <a:gd name="connsiteX10" fmla="*/ 235990 w 309885"/>
                <a:gd name="connsiteY10" fmla="*/ 315249 h 321804"/>
                <a:gd name="connsiteX11" fmla="*/ 272342 w 309885"/>
                <a:gd name="connsiteY11" fmla="*/ 256252 h 321804"/>
                <a:gd name="connsiteX12" fmla="*/ 299159 w 309885"/>
                <a:gd name="connsiteY12" fmla="*/ 212153 h 321804"/>
                <a:gd name="connsiteX13" fmla="*/ 309886 w 309885"/>
                <a:gd name="connsiteY13" fmla="*/ 158519 h 321804"/>
                <a:gd name="connsiteX14" fmla="*/ 309886 w 309885"/>
                <a:gd name="connsiteY14" fmla="*/ 153155 h 321804"/>
                <a:gd name="connsiteX15" fmla="*/ 154943 w 309885"/>
                <a:gd name="connsiteY15" fmla="*/ 0 h 321804"/>
                <a:gd name="connsiteX16" fmla="*/ 274130 w 309885"/>
                <a:gd name="connsiteY16" fmla="*/ 157923 h 321804"/>
                <a:gd name="connsiteX17" fmla="*/ 265787 w 309885"/>
                <a:gd name="connsiteY17" fmla="*/ 199638 h 321804"/>
                <a:gd name="connsiteX18" fmla="*/ 245525 w 309885"/>
                <a:gd name="connsiteY18" fmla="*/ 232414 h 321804"/>
                <a:gd name="connsiteX19" fmla="*/ 210961 w 309885"/>
                <a:gd name="connsiteY19" fmla="*/ 286049 h 321804"/>
                <a:gd name="connsiteX20" fmla="*/ 154943 w 309885"/>
                <a:gd name="connsiteY20" fmla="*/ 286049 h 321804"/>
                <a:gd name="connsiteX21" fmla="*/ 99521 w 309885"/>
                <a:gd name="connsiteY21" fmla="*/ 286049 h 321804"/>
                <a:gd name="connsiteX22" fmla="*/ 64957 w 309885"/>
                <a:gd name="connsiteY22" fmla="*/ 232414 h 321804"/>
                <a:gd name="connsiteX23" fmla="*/ 44695 w 309885"/>
                <a:gd name="connsiteY23" fmla="*/ 199638 h 321804"/>
                <a:gd name="connsiteX24" fmla="*/ 36352 w 309885"/>
                <a:gd name="connsiteY24" fmla="*/ 157923 h 321804"/>
                <a:gd name="connsiteX25" fmla="*/ 36352 w 309885"/>
                <a:gd name="connsiteY25" fmla="*/ 153155 h 321804"/>
                <a:gd name="connsiteX26" fmla="*/ 155539 w 309885"/>
                <a:gd name="connsiteY26" fmla="*/ 35160 h 321804"/>
                <a:gd name="connsiteX27" fmla="*/ 155539 w 309885"/>
                <a:gd name="connsiteY27" fmla="*/ 35160 h 321804"/>
                <a:gd name="connsiteX28" fmla="*/ 155539 w 309885"/>
                <a:gd name="connsiteY28" fmla="*/ 35160 h 321804"/>
                <a:gd name="connsiteX29" fmla="*/ 155539 w 309885"/>
                <a:gd name="connsiteY29" fmla="*/ 35160 h 321804"/>
                <a:gd name="connsiteX30" fmla="*/ 155539 w 309885"/>
                <a:gd name="connsiteY30" fmla="*/ 35160 h 321804"/>
                <a:gd name="connsiteX31" fmla="*/ 155539 w 309885"/>
                <a:gd name="connsiteY31" fmla="*/ 35160 h 321804"/>
                <a:gd name="connsiteX32" fmla="*/ 155539 w 309885"/>
                <a:gd name="connsiteY32" fmla="*/ 35160 h 321804"/>
                <a:gd name="connsiteX33" fmla="*/ 274726 w 309885"/>
                <a:gd name="connsiteY33" fmla="*/ 153155 h 321804"/>
                <a:gd name="connsiteX34" fmla="*/ 274726 w 309885"/>
                <a:gd name="connsiteY34" fmla="*/ 157923 h 321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09885" h="321804">
                  <a:moveTo>
                    <a:pt x="154943" y="0"/>
                  </a:moveTo>
                  <a:cubicBezTo>
                    <a:pt x="154943" y="0"/>
                    <a:pt x="154943" y="0"/>
                    <a:pt x="154943" y="0"/>
                  </a:cubicBezTo>
                  <a:cubicBezTo>
                    <a:pt x="154943" y="0"/>
                    <a:pt x="154943" y="0"/>
                    <a:pt x="154943" y="0"/>
                  </a:cubicBezTo>
                  <a:cubicBezTo>
                    <a:pt x="70320" y="596"/>
                    <a:pt x="1788" y="68532"/>
                    <a:pt x="0" y="153155"/>
                  </a:cubicBezTo>
                  <a:lnTo>
                    <a:pt x="0" y="158519"/>
                  </a:lnTo>
                  <a:cubicBezTo>
                    <a:pt x="596" y="176993"/>
                    <a:pt x="4172" y="194871"/>
                    <a:pt x="10727" y="212153"/>
                  </a:cubicBezTo>
                  <a:cubicBezTo>
                    <a:pt x="17282" y="228243"/>
                    <a:pt x="26221" y="243141"/>
                    <a:pt x="37544" y="256252"/>
                  </a:cubicBezTo>
                  <a:cubicBezTo>
                    <a:pt x="51846" y="271746"/>
                    <a:pt x="67341" y="302139"/>
                    <a:pt x="73896" y="315249"/>
                  </a:cubicBezTo>
                  <a:cubicBezTo>
                    <a:pt x="75684" y="319421"/>
                    <a:pt x="79855" y="321805"/>
                    <a:pt x="84623" y="321805"/>
                  </a:cubicBezTo>
                  <a:lnTo>
                    <a:pt x="225263" y="321805"/>
                  </a:lnTo>
                  <a:cubicBezTo>
                    <a:pt x="230031" y="321805"/>
                    <a:pt x="234202" y="319421"/>
                    <a:pt x="235990" y="315249"/>
                  </a:cubicBezTo>
                  <a:cubicBezTo>
                    <a:pt x="242545" y="302139"/>
                    <a:pt x="258040" y="271746"/>
                    <a:pt x="272342" y="256252"/>
                  </a:cubicBezTo>
                  <a:cubicBezTo>
                    <a:pt x="283665" y="243141"/>
                    <a:pt x="293200" y="228243"/>
                    <a:pt x="299159" y="212153"/>
                  </a:cubicBezTo>
                  <a:cubicBezTo>
                    <a:pt x="305714" y="194871"/>
                    <a:pt x="309290" y="176993"/>
                    <a:pt x="309886" y="158519"/>
                  </a:cubicBezTo>
                  <a:lnTo>
                    <a:pt x="309886" y="153155"/>
                  </a:lnTo>
                  <a:cubicBezTo>
                    <a:pt x="308098" y="68532"/>
                    <a:pt x="239566" y="596"/>
                    <a:pt x="154943" y="0"/>
                  </a:cubicBezTo>
                  <a:close/>
                  <a:moveTo>
                    <a:pt x="274130" y="157923"/>
                  </a:moveTo>
                  <a:cubicBezTo>
                    <a:pt x="273534" y="172225"/>
                    <a:pt x="270554" y="186527"/>
                    <a:pt x="265787" y="199638"/>
                  </a:cubicBezTo>
                  <a:cubicBezTo>
                    <a:pt x="261019" y="211557"/>
                    <a:pt x="254464" y="222879"/>
                    <a:pt x="245525" y="232414"/>
                  </a:cubicBezTo>
                  <a:cubicBezTo>
                    <a:pt x="231818" y="249101"/>
                    <a:pt x="219900" y="266979"/>
                    <a:pt x="210961" y="286049"/>
                  </a:cubicBezTo>
                  <a:lnTo>
                    <a:pt x="154943" y="286049"/>
                  </a:lnTo>
                  <a:lnTo>
                    <a:pt x="99521" y="286049"/>
                  </a:lnTo>
                  <a:cubicBezTo>
                    <a:pt x="89986" y="266979"/>
                    <a:pt x="78067" y="249101"/>
                    <a:pt x="64957" y="232414"/>
                  </a:cubicBezTo>
                  <a:cubicBezTo>
                    <a:pt x="56614" y="222879"/>
                    <a:pt x="49463" y="211557"/>
                    <a:pt x="44695" y="199638"/>
                  </a:cubicBezTo>
                  <a:cubicBezTo>
                    <a:pt x="39332" y="186527"/>
                    <a:pt x="36948" y="172225"/>
                    <a:pt x="36352" y="157923"/>
                  </a:cubicBezTo>
                  <a:lnTo>
                    <a:pt x="36352" y="153155"/>
                  </a:lnTo>
                  <a:cubicBezTo>
                    <a:pt x="37544" y="88198"/>
                    <a:pt x="90582" y="35756"/>
                    <a:pt x="155539" y="35160"/>
                  </a:cubicBezTo>
                  <a:lnTo>
                    <a:pt x="155539" y="35160"/>
                  </a:lnTo>
                  <a:lnTo>
                    <a:pt x="155539" y="35160"/>
                  </a:lnTo>
                  <a:cubicBezTo>
                    <a:pt x="155539" y="35160"/>
                    <a:pt x="155539" y="35160"/>
                    <a:pt x="155539" y="35160"/>
                  </a:cubicBezTo>
                  <a:cubicBezTo>
                    <a:pt x="155539" y="35160"/>
                    <a:pt x="155539" y="35160"/>
                    <a:pt x="155539" y="35160"/>
                  </a:cubicBezTo>
                  <a:lnTo>
                    <a:pt x="155539" y="35160"/>
                  </a:lnTo>
                  <a:lnTo>
                    <a:pt x="155539" y="35160"/>
                  </a:lnTo>
                  <a:cubicBezTo>
                    <a:pt x="220496" y="35756"/>
                    <a:pt x="273534" y="87602"/>
                    <a:pt x="274726" y="153155"/>
                  </a:cubicBezTo>
                  <a:lnTo>
                    <a:pt x="274726" y="157923"/>
                  </a:lnTo>
                  <a:close/>
                </a:path>
              </a:pathLst>
            </a:custGeom>
            <a:solidFill>
              <a:schemeClr val="bg1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4" name="Graphic 31" descr="Single gear">
            <a:extLst>
              <a:ext uri="{FF2B5EF4-FFF2-40B4-BE49-F238E27FC236}">
                <a16:creationId xmlns:a16="http://schemas.microsoft.com/office/drawing/2014/main" id="{001F9364-A17F-4D9B-B987-1CD8FEC6BEF2}"/>
              </a:ext>
            </a:extLst>
          </p:cNvPr>
          <p:cNvSpPr/>
          <p:nvPr/>
        </p:nvSpPr>
        <p:spPr>
          <a:xfrm>
            <a:off x="8261932" y="2470732"/>
            <a:ext cx="405831" cy="405235"/>
          </a:xfrm>
          <a:custGeom>
            <a:avLst/>
            <a:gdLst>
              <a:gd name="connsiteX0" fmla="*/ 202618 w 405831"/>
              <a:gd name="connsiteY0" fmla="*/ 274130 h 405235"/>
              <a:gd name="connsiteX1" fmla="*/ 131106 w 405831"/>
              <a:gd name="connsiteY1" fmla="*/ 202618 h 405235"/>
              <a:gd name="connsiteX2" fmla="*/ 202618 w 405831"/>
              <a:gd name="connsiteY2" fmla="*/ 131106 h 405235"/>
              <a:gd name="connsiteX3" fmla="*/ 274130 w 405831"/>
              <a:gd name="connsiteY3" fmla="*/ 202618 h 405235"/>
              <a:gd name="connsiteX4" fmla="*/ 202618 w 405831"/>
              <a:gd name="connsiteY4" fmla="*/ 274130 h 405235"/>
              <a:gd name="connsiteX5" fmla="*/ 363520 w 405831"/>
              <a:gd name="connsiteY5" fmla="*/ 157923 h 405235"/>
              <a:gd name="connsiteX6" fmla="*/ 348026 w 405831"/>
              <a:gd name="connsiteY6" fmla="*/ 120975 h 405235"/>
              <a:gd name="connsiteX7" fmla="*/ 362924 w 405831"/>
              <a:gd name="connsiteY7" fmla="*/ 76280 h 405235"/>
              <a:gd name="connsiteX8" fmla="*/ 328956 w 405831"/>
              <a:gd name="connsiteY8" fmla="*/ 42311 h 405235"/>
              <a:gd name="connsiteX9" fmla="*/ 284261 w 405831"/>
              <a:gd name="connsiteY9" fmla="*/ 57210 h 405235"/>
              <a:gd name="connsiteX10" fmla="*/ 246717 w 405831"/>
              <a:gd name="connsiteY10" fmla="*/ 41715 h 405235"/>
              <a:gd name="connsiteX11" fmla="*/ 226455 w 405831"/>
              <a:gd name="connsiteY11" fmla="*/ 0 h 405235"/>
              <a:gd name="connsiteX12" fmla="*/ 178780 w 405831"/>
              <a:gd name="connsiteY12" fmla="*/ 0 h 405235"/>
              <a:gd name="connsiteX13" fmla="*/ 157923 w 405831"/>
              <a:gd name="connsiteY13" fmla="*/ 41715 h 405235"/>
              <a:gd name="connsiteX14" fmla="*/ 120975 w 405831"/>
              <a:gd name="connsiteY14" fmla="*/ 57210 h 405235"/>
              <a:gd name="connsiteX15" fmla="*/ 76280 w 405831"/>
              <a:gd name="connsiteY15" fmla="*/ 42311 h 405235"/>
              <a:gd name="connsiteX16" fmla="*/ 42311 w 405831"/>
              <a:gd name="connsiteY16" fmla="*/ 76280 h 405235"/>
              <a:gd name="connsiteX17" fmla="*/ 57210 w 405831"/>
              <a:gd name="connsiteY17" fmla="*/ 120975 h 405235"/>
              <a:gd name="connsiteX18" fmla="*/ 41715 w 405831"/>
              <a:gd name="connsiteY18" fmla="*/ 158519 h 405235"/>
              <a:gd name="connsiteX19" fmla="*/ 0 w 405831"/>
              <a:gd name="connsiteY19" fmla="*/ 178780 h 405235"/>
              <a:gd name="connsiteX20" fmla="*/ 0 w 405831"/>
              <a:gd name="connsiteY20" fmla="*/ 226455 h 405235"/>
              <a:gd name="connsiteX21" fmla="*/ 41715 w 405831"/>
              <a:gd name="connsiteY21" fmla="*/ 247313 h 405235"/>
              <a:gd name="connsiteX22" fmla="*/ 57210 w 405831"/>
              <a:gd name="connsiteY22" fmla="*/ 284261 h 405235"/>
              <a:gd name="connsiteX23" fmla="*/ 42311 w 405831"/>
              <a:gd name="connsiteY23" fmla="*/ 328956 h 405235"/>
              <a:gd name="connsiteX24" fmla="*/ 76280 w 405831"/>
              <a:gd name="connsiteY24" fmla="*/ 362924 h 405235"/>
              <a:gd name="connsiteX25" fmla="*/ 120975 w 405831"/>
              <a:gd name="connsiteY25" fmla="*/ 348026 h 405235"/>
              <a:gd name="connsiteX26" fmla="*/ 158519 w 405831"/>
              <a:gd name="connsiteY26" fmla="*/ 363520 h 405235"/>
              <a:gd name="connsiteX27" fmla="*/ 179376 w 405831"/>
              <a:gd name="connsiteY27" fmla="*/ 405235 h 405235"/>
              <a:gd name="connsiteX28" fmla="*/ 227051 w 405831"/>
              <a:gd name="connsiteY28" fmla="*/ 405235 h 405235"/>
              <a:gd name="connsiteX29" fmla="*/ 247909 w 405831"/>
              <a:gd name="connsiteY29" fmla="*/ 363520 h 405235"/>
              <a:gd name="connsiteX30" fmla="*/ 284857 w 405831"/>
              <a:gd name="connsiteY30" fmla="*/ 348026 h 405235"/>
              <a:gd name="connsiteX31" fmla="*/ 329552 w 405831"/>
              <a:gd name="connsiteY31" fmla="*/ 362924 h 405235"/>
              <a:gd name="connsiteX32" fmla="*/ 363520 w 405831"/>
              <a:gd name="connsiteY32" fmla="*/ 328956 h 405235"/>
              <a:gd name="connsiteX33" fmla="*/ 348622 w 405831"/>
              <a:gd name="connsiteY33" fmla="*/ 284261 h 405235"/>
              <a:gd name="connsiteX34" fmla="*/ 364116 w 405831"/>
              <a:gd name="connsiteY34" fmla="*/ 246717 h 405235"/>
              <a:gd name="connsiteX35" fmla="*/ 405831 w 405831"/>
              <a:gd name="connsiteY35" fmla="*/ 225859 h 405235"/>
              <a:gd name="connsiteX36" fmla="*/ 405831 w 405831"/>
              <a:gd name="connsiteY36" fmla="*/ 178184 h 405235"/>
              <a:gd name="connsiteX37" fmla="*/ 363520 w 405831"/>
              <a:gd name="connsiteY37" fmla="*/ 157923 h 405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05831" h="405235">
                <a:moveTo>
                  <a:pt x="202618" y="274130"/>
                </a:moveTo>
                <a:cubicBezTo>
                  <a:pt x="163286" y="274130"/>
                  <a:pt x="131106" y="241949"/>
                  <a:pt x="131106" y="202618"/>
                </a:cubicBezTo>
                <a:cubicBezTo>
                  <a:pt x="131106" y="163286"/>
                  <a:pt x="163286" y="131106"/>
                  <a:pt x="202618" y="131106"/>
                </a:cubicBezTo>
                <a:cubicBezTo>
                  <a:pt x="241949" y="131106"/>
                  <a:pt x="274130" y="163286"/>
                  <a:pt x="274130" y="202618"/>
                </a:cubicBezTo>
                <a:cubicBezTo>
                  <a:pt x="274130" y="241949"/>
                  <a:pt x="241949" y="274130"/>
                  <a:pt x="202618" y="274130"/>
                </a:cubicBezTo>
                <a:close/>
                <a:moveTo>
                  <a:pt x="363520" y="157923"/>
                </a:moveTo>
                <a:cubicBezTo>
                  <a:pt x="359944" y="144812"/>
                  <a:pt x="354581" y="132297"/>
                  <a:pt x="348026" y="120975"/>
                </a:cubicBezTo>
                <a:lnTo>
                  <a:pt x="362924" y="76280"/>
                </a:lnTo>
                <a:lnTo>
                  <a:pt x="328956" y="42311"/>
                </a:lnTo>
                <a:lnTo>
                  <a:pt x="284261" y="57210"/>
                </a:lnTo>
                <a:cubicBezTo>
                  <a:pt x="272342" y="50654"/>
                  <a:pt x="259827" y="45291"/>
                  <a:pt x="246717" y="41715"/>
                </a:cubicBezTo>
                <a:lnTo>
                  <a:pt x="226455" y="0"/>
                </a:lnTo>
                <a:lnTo>
                  <a:pt x="178780" y="0"/>
                </a:lnTo>
                <a:lnTo>
                  <a:pt x="157923" y="41715"/>
                </a:lnTo>
                <a:cubicBezTo>
                  <a:pt x="144812" y="45291"/>
                  <a:pt x="132297" y="50654"/>
                  <a:pt x="120975" y="57210"/>
                </a:cubicBezTo>
                <a:lnTo>
                  <a:pt x="76280" y="42311"/>
                </a:lnTo>
                <a:lnTo>
                  <a:pt x="42311" y="76280"/>
                </a:lnTo>
                <a:lnTo>
                  <a:pt x="57210" y="120975"/>
                </a:lnTo>
                <a:cubicBezTo>
                  <a:pt x="50654" y="132893"/>
                  <a:pt x="45291" y="145408"/>
                  <a:pt x="41715" y="158519"/>
                </a:cubicBezTo>
                <a:lnTo>
                  <a:pt x="0" y="178780"/>
                </a:lnTo>
                <a:lnTo>
                  <a:pt x="0" y="226455"/>
                </a:lnTo>
                <a:lnTo>
                  <a:pt x="41715" y="247313"/>
                </a:lnTo>
                <a:cubicBezTo>
                  <a:pt x="45291" y="260423"/>
                  <a:pt x="50654" y="272938"/>
                  <a:pt x="57210" y="284261"/>
                </a:cubicBezTo>
                <a:lnTo>
                  <a:pt x="42311" y="328956"/>
                </a:lnTo>
                <a:lnTo>
                  <a:pt x="76280" y="362924"/>
                </a:lnTo>
                <a:lnTo>
                  <a:pt x="120975" y="348026"/>
                </a:lnTo>
                <a:cubicBezTo>
                  <a:pt x="132893" y="354581"/>
                  <a:pt x="145408" y="359944"/>
                  <a:pt x="158519" y="363520"/>
                </a:cubicBezTo>
                <a:lnTo>
                  <a:pt x="179376" y="405235"/>
                </a:lnTo>
                <a:lnTo>
                  <a:pt x="227051" y="405235"/>
                </a:lnTo>
                <a:lnTo>
                  <a:pt x="247909" y="363520"/>
                </a:lnTo>
                <a:cubicBezTo>
                  <a:pt x="261019" y="359944"/>
                  <a:pt x="273534" y="354581"/>
                  <a:pt x="284857" y="348026"/>
                </a:cubicBezTo>
                <a:lnTo>
                  <a:pt x="329552" y="362924"/>
                </a:lnTo>
                <a:lnTo>
                  <a:pt x="363520" y="328956"/>
                </a:lnTo>
                <a:lnTo>
                  <a:pt x="348622" y="284261"/>
                </a:lnTo>
                <a:cubicBezTo>
                  <a:pt x="355177" y="272342"/>
                  <a:pt x="360540" y="259827"/>
                  <a:pt x="364116" y="246717"/>
                </a:cubicBezTo>
                <a:lnTo>
                  <a:pt x="405831" y="225859"/>
                </a:lnTo>
                <a:lnTo>
                  <a:pt x="405831" y="178184"/>
                </a:lnTo>
                <a:lnTo>
                  <a:pt x="363520" y="157923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59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Graphic 34" descr="Trophy">
            <a:extLst>
              <a:ext uri="{FF2B5EF4-FFF2-40B4-BE49-F238E27FC236}">
                <a16:creationId xmlns:a16="http://schemas.microsoft.com/office/drawing/2014/main" id="{61346458-2DAF-42E5-A93C-153DFACA4089}"/>
              </a:ext>
            </a:extLst>
          </p:cNvPr>
          <p:cNvSpPr/>
          <p:nvPr/>
        </p:nvSpPr>
        <p:spPr>
          <a:xfrm>
            <a:off x="5762625" y="1918482"/>
            <a:ext cx="666750" cy="751522"/>
          </a:xfrm>
          <a:custGeom>
            <a:avLst/>
            <a:gdLst>
              <a:gd name="connsiteX0" fmla="*/ 570548 w 666750"/>
              <a:gd name="connsiteY0" fmla="*/ 361950 h 751522"/>
              <a:gd name="connsiteX1" fmla="*/ 437198 w 666750"/>
              <a:gd name="connsiteY1" fmla="*/ 425768 h 751522"/>
              <a:gd name="connsiteX2" fmla="*/ 494348 w 666750"/>
              <a:gd name="connsiteY2" fmla="*/ 367665 h 751522"/>
              <a:gd name="connsiteX3" fmla="*/ 516255 w 666750"/>
              <a:gd name="connsiteY3" fmla="*/ 339090 h 751522"/>
              <a:gd name="connsiteX4" fmla="*/ 541973 w 666750"/>
              <a:gd name="connsiteY4" fmla="*/ 248602 h 751522"/>
              <a:gd name="connsiteX5" fmla="*/ 541973 w 666750"/>
              <a:gd name="connsiteY5" fmla="*/ 124778 h 751522"/>
              <a:gd name="connsiteX6" fmla="*/ 608648 w 666750"/>
              <a:gd name="connsiteY6" fmla="*/ 124778 h 751522"/>
              <a:gd name="connsiteX7" fmla="*/ 608648 w 666750"/>
              <a:gd name="connsiteY7" fmla="*/ 269558 h 751522"/>
              <a:gd name="connsiteX8" fmla="*/ 570548 w 666750"/>
              <a:gd name="connsiteY8" fmla="*/ 361950 h 751522"/>
              <a:gd name="connsiteX9" fmla="*/ 97155 w 666750"/>
              <a:gd name="connsiteY9" fmla="*/ 361950 h 751522"/>
              <a:gd name="connsiteX10" fmla="*/ 57150 w 666750"/>
              <a:gd name="connsiteY10" fmla="*/ 269558 h 751522"/>
              <a:gd name="connsiteX11" fmla="*/ 57150 w 666750"/>
              <a:gd name="connsiteY11" fmla="*/ 123825 h 751522"/>
              <a:gd name="connsiteX12" fmla="*/ 123825 w 666750"/>
              <a:gd name="connsiteY12" fmla="*/ 123825 h 751522"/>
              <a:gd name="connsiteX13" fmla="*/ 123825 w 666750"/>
              <a:gd name="connsiteY13" fmla="*/ 247650 h 751522"/>
              <a:gd name="connsiteX14" fmla="*/ 149543 w 666750"/>
              <a:gd name="connsiteY14" fmla="*/ 338138 h 751522"/>
              <a:gd name="connsiteX15" fmla="*/ 171450 w 666750"/>
              <a:gd name="connsiteY15" fmla="*/ 366713 h 751522"/>
              <a:gd name="connsiteX16" fmla="*/ 228600 w 666750"/>
              <a:gd name="connsiteY16" fmla="*/ 424815 h 751522"/>
              <a:gd name="connsiteX17" fmla="*/ 97155 w 666750"/>
              <a:gd name="connsiteY17" fmla="*/ 361950 h 751522"/>
              <a:gd name="connsiteX18" fmla="*/ 666750 w 666750"/>
              <a:gd name="connsiteY18" fmla="*/ 266700 h 751522"/>
              <a:gd name="connsiteX19" fmla="*/ 666750 w 666750"/>
              <a:gd name="connsiteY19" fmla="*/ 66675 h 751522"/>
              <a:gd name="connsiteX20" fmla="*/ 542925 w 666750"/>
              <a:gd name="connsiteY20" fmla="*/ 66675 h 751522"/>
              <a:gd name="connsiteX21" fmla="*/ 542925 w 666750"/>
              <a:gd name="connsiteY21" fmla="*/ 0 h 751522"/>
              <a:gd name="connsiteX22" fmla="*/ 333375 w 666750"/>
              <a:gd name="connsiteY22" fmla="*/ 0 h 751522"/>
              <a:gd name="connsiteX23" fmla="*/ 123825 w 666750"/>
              <a:gd name="connsiteY23" fmla="*/ 0 h 751522"/>
              <a:gd name="connsiteX24" fmla="*/ 123825 w 666750"/>
              <a:gd name="connsiteY24" fmla="*/ 66675 h 751522"/>
              <a:gd name="connsiteX25" fmla="*/ 0 w 666750"/>
              <a:gd name="connsiteY25" fmla="*/ 66675 h 751522"/>
              <a:gd name="connsiteX26" fmla="*/ 0 w 666750"/>
              <a:gd name="connsiteY26" fmla="*/ 265748 h 751522"/>
              <a:gd name="connsiteX27" fmla="*/ 54293 w 666750"/>
              <a:gd name="connsiteY27" fmla="*/ 399098 h 751522"/>
              <a:gd name="connsiteX28" fmla="*/ 281940 w 666750"/>
              <a:gd name="connsiteY28" fmla="*/ 484823 h 751522"/>
              <a:gd name="connsiteX29" fmla="*/ 295275 w 666750"/>
              <a:gd name="connsiteY29" fmla="*/ 532448 h 751522"/>
              <a:gd name="connsiteX30" fmla="*/ 295275 w 666750"/>
              <a:gd name="connsiteY30" fmla="*/ 656273 h 751522"/>
              <a:gd name="connsiteX31" fmla="*/ 247650 w 666750"/>
              <a:gd name="connsiteY31" fmla="*/ 656273 h 751522"/>
              <a:gd name="connsiteX32" fmla="*/ 209550 w 666750"/>
              <a:gd name="connsiteY32" fmla="*/ 694373 h 751522"/>
              <a:gd name="connsiteX33" fmla="*/ 161925 w 666750"/>
              <a:gd name="connsiteY33" fmla="*/ 694373 h 751522"/>
              <a:gd name="connsiteX34" fmla="*/ 123825 w 666750"/>
              <a:gd name="connsiteY34" fmla="*/ 732473 h 751522"/>
              <a:gd name="connsiteX35" fmla="*/ 123825 w 666750"/>
              <a:gd name="connsiteY35" fmla="*/ 751523 h 751522"/>
              <a:gd name="connsiteX36" fmla="*/ 542925 w 666750"/>
              <a:gd name="connsiteY36" fmla="*/ 751523 h 751522"/>
              <a:gd name="connsiteX37" fmla="*/ 542925 w 666750"/>
              <a:gd name="connsiteY37" fmla="*/ 732473 h 751522"/>
              <a:gd name="connsiteX38" fmla="*/ 504825 w 666750"/>
              <a:gd name="connsiteY38" fmla="*/ 694373 h 751522"/>
              <a:gd name="connsiteX39" fmla="*/ 457200 w 666750"/>
              <a:gd name="connsiteY39" fmla="*/ 694373 h 751522"/>
              <a:gd name="connsiteX40" fmla="*/ 419100 w 666750"/>
              <a:gd name="connsiteY40" fmla="*/ 656273 h 751522"/>
              <a:gd name="connsiteX41" fmla="*/ 371475 w 666750"/>
              <a:gd name="connsiteY41" fmla="*/ 656273 h 751522"/>
              <a:gd name="connsiteX42" fmla="*/ 371475 w 666750"/>
              <a:gd name="connsiteY42" fmla="*/ 533400 h 751522"/>
              <a:gd name="connsiteX43" fmla="*/ 384810 w 666750"/>
              <a:gd name="connsiteY43" fmla="*/ 485775 h 751522"/>
              <a:gd name="connsiteX44" fmla="*/ 612458 w 666750"/>
              <a:gd name="connsiteY44" fmla="*/ 400050 h 751522"/>
              <a:gd name="connsiteX45" fmla="*/ 666750 w 666750"/>
              <a:gd name="connsiteY45" fmla="*/ 266700 h 75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66750" h="751522">
                <a:moveTo>
                  <a:pt x="570548" y="361950"/>
                </a:moveTo>
                <a:cubicBezTo>
                  <a:pt x="537210" y="396240"/>
                  <a:pt x="505778" y="418148"/>
                  <a:pt x="437198" y="425768"/>
                </a:cubicBezTo>
                <a:cubicBezTo>
                  <a:pt x="455295" y="407670"/>
                  <a:pt x="476250" y="389573"/>
                  <a:pt x="494348" y="367665"/>
                </a:cubicBezTo>
                <a:cubicBezTo>
                  <a:pt x="501967" y="359093"/>
                  <a:pt x="516255" y="340043"/>
                  <a:pt x="516255" y="339090"/>
                </a:cubicBezTo>
                <a:cubicBezTo>
                  <a:pt x="532448" y="312420"/>
                  <a:pt x="541973" y="281940"/>
                  <a:pt x="541973" y="248602"/>
                </a:cubicBezTo>
                <a:lnTo>
                  <a:pt x="541973" y="124778"/>
                </a:lnTo>
                <a:lnTo>
                  <a:pt x="608648" y="124778"/>
                </a:lnTo>
                <a:lnTo>
                  <a:pt x="608648" y="269558"/>
                </a:lnTo>
                <a:cubicBezTo>
                  <a:pt x="609600" y="271463"/>
                  <a:pt x="611505" y="319088"/>
                  <a:pt x="570548" y="361950"/>
                </a:cubicBezTo>
                <a:close/>
                <a:moveTo>
                  <a:pt x="97155" y="361950"/>
                </a:moveTo>
                <a:cubicBezTo>
                  <a:pt x="55245" y="319088"/>
                  <a:pt x="57150" y="271463"/>
                  <a:pt x="57150" y="269558"/>
                </a:cubicBezTo>
                <a:lnTo>
                  <a:pt x="57150" y="123825"/>
                </a:lnTo>
                <a:lnTo>
                  <a:pt x="123825" y="123825"/>
                </a:lnTo>
                <a:lnTo>
                  <a:pt x="123825" y="247650"/>
                </a:lnTo>
                <a:cubicBezTo>
                  <a:pt x="123825" y="280988"/>
                  <a:pt x="133350" y="311468"/>
                  <a:pt x="149543" y="338138"/>
                </a:cubicBezTo>
                <a:cubicBezTo>
                  <a:pt x="149543" y="339090"/>
                  <a:pt x="163830" y="359093"/>
                  <a:pt x="171450" y="366713"/>
                </a:cubicBezTo>
                <a:cubicBezTo>
                  <a:pt x="190500" y="388620"/>
                  <a:pt x="210502" y="406718"/>
                  <a:pt x="228600" y="424815"/>
                </a:cubicBezTo>
                <a:cubicBezTo>
                  <a:pt x="161925" y="417195"/>
                  <a:pt x="129540" y="395288"/>
                  <a:pt x="97155" y="361950"/>
                </a:cubicBezTo>
                <a:close/>
                <a:moveTo>
                  <a:pt x="666750" y="266700"/>
                </a:moveTo>
                <a:lnTo>
                  <a:pt x="666750" y="66675"/>
                </a:lnTo>
                <a:lnTo>
                  <a:pt x="542925" y="66675"/>
                </a:lnTo>
                <a:lnTo>
                  <a:pt x="542925" y="0"/>
                </a:lnTo>
                <a:lnTo>
                  <a:pt x="333375" y="0"/>
                </a:lnTo>
                <a:lnTo>
                  <a:pt x="123825" y="0"/>
                </a:lnTo>
                <a:lnTo>
                  <a:pt x="123825" y="66675"/>
                </a:lnTo>
                <a:lnTo>
                  <a:pt x="0" y="66675"/>
                </a:lnTo>
                <a:lnTo>
                  <a:pt x="0" y="265748"/>
                </a:lnTo>
                <a:cubicBezTo>
                  <a:pt x="0" y="275273"/>
                  <a:pt x="0" y="340995"/>
                  <a:pt x="54293" y="399098"/>
                </a:cubicBezTo>
                <a:cubicBezTo>
                  <a:pt x="106680" y="454343"/>
                  <a:pt x="170498" y="482918"/>
                  <a:pt x="281940" y="484823"/>
                </a:cubicBezTo>
                <a:cubicBezTo>
                  <a:pt x="290513" y="499110"/>
                  <a:pt x="295275" y="515303"/>
                  <a:pt x="295275" y="532448"/>
                </a:cubicBezTo>
                <a:lnTo>
                  <a:pt x="295275" y="656273"/>
                </a:lnTo>
                <a:lnTo>
                  <a:pt x="247650" y="656273"/>
                </a:lnTo>
                <a:cubicBezTo>
                  <a:pt x="226695" y="656273"/>
                  <a:pt x="209550" y="673418"/>
                  <a:pt x="209550" y="694373"/>
                </a:cubicBezTo>
                <a:lnTo>
                  <a:pt x="161925" y="694373"/>
                </a:lnTo>
                <a:cubicBezTo>
                  <a:pt x="140970" y="694373"/>
                  <a:pt x="123825" y="711518"/>
                  <a:pt x="123825" y="732473"/>
                </a:cubicBezTo>
                <a:lnTo>
                  <a:pt x="123825" y="751523"/>
                </a:lnTo>
                <a:lnTo>
                  <a:pt x="542925" y="751523"/>
                </a:lnTo>
                <a:lnTo>
                  <a:pt x="542925" y="732473"/>
                </a:lnTo>
                <a:cubicBezTo>
                  <a:pt x="542925" y="711518"/>
                  <a:pt x="525780" y="694373"/>
                  <a:pt x="504825" y="694373"/>
                </a:cubicBezTo>
                <a:lnTo>
                  <a:pt x="457200" y="694373"/>
                </a:lnTo>
                <a:cubicBezTo>
                  <a:pt x="457200" y="673418"/>
                  <a:pt x="440055" y="656273"/>
                  <a:pt x="419100" y="656273"/>
                </a:cubicBezTo>
                <a:lnTo>
                  <a:pt x="371475" y="656273"/>
                </a:lnTo>
                <a:lnTo>
                  <a:pt x="371475" y="533400"/>
                </a:lnTo>
                <a:cubicBezTo>
                  <a:pt x="371475" y="516255"/>
                  <a:pt x="376238" y="500063"/>
                  <a:pt x="384810" y="485775"/>
                </a:cubicBezTo>
                <a:cubicBezTo>
                  <a:pt x="496253" y="483870"/>
                  <a:pt x="560070" y="454343"/>
                  <a:pt x="612458" y="400050"/>
                </a:cubicBezTo>
                <a:cubicBezTo>
                  <a:pt x="666750" y="342900"/>
                  <a:pt x="666750" y="276225"/>
                  <a:pt x="666750" y="26670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18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8612</TotalTime>
  <Words>331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Octopus Diagram – Slide Template</vt:lpstr>
      <vt:lpstr>Octopus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Octopus Diagram</dc:title>
  <dc:creator>PresentationGO.com</dc:creator>
  <dc:description>© Copyright PresentationGO.com</dc:description>
  <dcterms:created xsi:type="dcterms:W3CDTF">2014-11-26T05:14:11Z</dcterms:created>
  <dcterms:modified xsi:type="dcterms:W3CDTF">2020-04-20T03:58:48Z</dcterms:modified>
  <cp:category>Charts &amp; Diagrams</cp:category>
</cp:coreProperties>
</file>