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2" r:id="rId2"/>
  </p:sldMasterIdLst>
  <p:notesMasterIdLst>
    <p:notesMasterId r:id="rId5"/>
  </p:notesMasterIdLst>
  <p:sldIdLst>
    <p:sldId id="387" r:id="rId3"/>
    <p:sldId id="30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1" autoAdjust="0"/>
    <p:restoredTop sz="96292" autoAdjust="0"/>
  </p:normalViewPr>
  <p:slideViewPr>
    <p:cSldViewPr snapToGrid="0" showGuides="1">
      <p:cViewPr varScale="1">
        <p:scale>
          <a:sx n="78" d="100"/>
          <a:sy n="78" d="100"/>
        </p:scale>
        <p:origin x="72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95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>
            <a:extLst>
              <a:ext uri="{FF2B5EF4-FFF2-40B4-BE49-F238E27FC236}">
                <a16:creationId xmlns:a16="http://schemas.microsoft.com/office/drawing/2014/main" id="{472041AA-B233-3C81-DB9D-B57B716671F9}"/>
              </a:ext>
            </a:extLst>
          </p:cNvPr>
          <p:cNvSpPr/>
          <p:nvPr userDrawn="1"/>
        </p:nvSpPr>
        <p:spPr>
          <a:xfrm>
            <a:off x="6086475" y="4581941"/>
            <a:ext cx="5394961" cy="1126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1" y="21600"/>
                </a:moveTo>
                <a:lnTo>
                  <a:pt x="19" y="21600"/>
                </a:lnTo>
                <a:cubicBezTo>
                  <a:pt x="8" y="21600"/>
                  <a:pt x="0" y="21563"/>
                  <a:pt x="0" y="21509"/>
                </a:cubicBezTo>
                <a:cubicBezTo>
                  <a:pt x="0" y="21454"/>
                  <a:pt x="8" y="21417"/>
                  <a:pt x="19" y="21417"/>
                </a:cubicBezTo>
                <a:lnTo>
                  <a:pt x="21581" y="21417"/>
                </a:lnTo>
                <a:cubicBezTo>
                  <a:pt x="21592" y="21417"/>
                  <a:pt x="21600" y="21454"/>
                  <a:pt x="21600" y="21509"/>
                </a:cubicBezTo>
                <a:cubicBezTo>
                  <a:pt x="21600" y="21563"/>
                  <a:pt x="21592" y="21600"/>
                  <a:pt x="21581" y="21600"/>
                </a:cubicBezTo>
                <a:close/>
                <a:moveTo>
                  <a:pt x="21600" y="10809"/>
                </a:moveTo>
                <a:cubicBezTo>
                  <a:pt x="21600" y="10754"/>
                  <a:pt x="21592" y="10718"/>
                  <a:pt x="21581" y="10718"/>
                </a:cubicBezTo>
                <a:lnTo>
                  <a:pt x="19" y="10718"/>
                </a:lnTo>
                <a:cubicBezTo>
                  <a:pt x="8" y="10718"/>
                  <a:pt x="0" y="10754"/>
                  <a:pt x="0" y="10809"/>
                </a:cubicBezTo>
                <a:cubicBezTo>
                  <a:pt x="0" y="10864"/>
                  <a:pt x="8" y="10900"/>
                  <a:pt x="19" y="10900"/>
                </a:cubicBezTo>
                <a:lnTo>
                  <a:pt x="21581" y="10900"/>
                </a:lnTo>
                <a:cubicBezTo>
                  <a:pt x="21592" y="10900"/>
                  <a:pt x="21600" y="10846"/>
                  <a:pt x="21600" y="10809"/>
                </a:cubicBezTo>
                <a:close/>
                <a:moveTo>
                  <a:pt x="21600" y="91"/>
                </a:moveTo>
                <a:cubicBezTo>
                  <a:pt x="21600" y="37"/>
                  <a:pt x="21592" y="0"/>
                  <a:pt x="21581" y="0"/>
                </a:cubicBezTo>
                <a:lnTo>
                  <a:pt x="19" y="0"/>
                </a:lnTo>
                <a:cubicBezTo>
                  <a:pt x="8" y="0"/>
                  <a:pt x="0" y="37"/>
                  <a:pt x="0" y="91"/>
                </a:cubicBezTo>
                <a:cubicBezTo>
                  <a:pt x="0" y="146"/>
                  <a:pt x="8" y="183"/>
                  <a:pt x="19" y="183"/>
                </a:cubicBezTo>
                <a:lnTo>
                  <a:pt x="21581" y="183"/>
                </a:lnTo>
                <a:cubicBezTo>
                  <a:pt x="21592" y="183"/>
                  <a:pt x="21600" y="146"/>
                  <a:pt x="21600" y="91"/>
                </a:cubicBez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49A6643-882E-B907-801A-FFA718F5CF2D}"/>
              </a:ext>
            </a:extLst>
          </p:cNvPr>
          <p:cNvSpPr/>
          <p:nvPr userDrawn="1"/>
        </p:nvSpPr>
        <p:spPr>
          <a:xfrm>
            <a:off x="0" y="0"/>
            <a:ext cx="5872163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2238" y="21600"/>
                </a:lnTo>
                <a:cubicBezTo>
                  <a:pt x="17799" y="19146"/>
                  <a:pt x="21600" y="14178"/>
                  <a:pt x="21600" y="8454"/>
                </a:cubicBezTo>
                <a:cubicBezTo>
                  <a:pt x="21600" y="5310"/>
                  <a:pt x="20454" y="2397"/>
                  <a:pt x="18499" y="0"/>
                </a:cubicBez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26FA201F-62B0-DC00-D266-4B3282CD3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76875" cy="6156325"/>
          </a:xfrm>
          <a:custGeom>
            <a:avLst/>
            <a:gdLst>
              <a:gd name="connsiteX0" fmla="*/ 0 w 5476875"/>
              <a:gd name="connsiteY0" fmla="*/ 0 h 6156325"/>
              <a:gd name="connsiteX1" fmla="*/ 4816861 w 5476875"/>
              <a:gd name="connsiteY1" fmla="*/ 0 h 6156325"/>
              <a:gd name="connsiteX2" fmla="*/ 5476875 w 5476875"/>
              <a:gd name="connsiteY2" fmla="*/ 2191707 h 6156325"/>
              <a:gd name="connsiteX3" fmla="*/ 1715751 w 5476875"/>
              <a:gd name="connsiteY3" fmla="*/ 6151801 h 6156325"/>
              <a:gd name="connsiteX4" fmla="*/ 1536865 w 5476875"/>
              <a:gd name="connsiteY4" fmla="*/ 6156325 h 6156325"/>
              <a:gd name="connsiteX5" fmla="*/ 1485916 w 5476875"/>
              <a:gd name="connsiteY5" fmla="*/ 6156325 h 6156325"/>
              <a:gd name="connsiteX6" fmla="*/ 1312115 w 5476875"/>
              <a:gd name="connsiteY6" fmla="*/ 6152041 h 6156325"/>
              <a:gd name="connsiteX7" fmla="*/ 0 w 5476875"/>
              <a:gd name="connsiteY7" fmla="*/ 5858805 h 615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6875" h="6156325">
                <a:moveTo>
                  <a:pt x="0" y="0"/>
                </a:moveTo>
                <a:lnTo>
                  <a:pt x="4816861" y="0"/>
                </a:lnTo>
                <a:cubicBezTo>
                  <a:pt x="5233966" y="627668"/>
                  <a:pt x="5476875" y="1381041"/>
                  <a:pt x="5476875" y="2191707"/>
                </a:cubicBezTo>
                <a:cubicBezTo>
                  <a:pt x="5476875" y="4312991"/>
                  <a:pt x="3810685" y="6045585"/>
                  <a:pt x="1715751" y="6151801"/>
                </a:cubicBezTo>
                <a:lnTo>
                  <a:pt x="1536865" y="6156325"/>
                </a:lnTo>
                <a:lnTo>
                  <a:pt x="1485916" y="6156325"/>
                </a:lnTo>
                <a:lnTo>
                  <a:pt x="1312115" y="6152041"/>
                </a:lnTo>
                <a:cubicBezTo>
                  <a:pt x="849296" y="6129169"/>
                  <a:pt x="407565" y="6027159"/>
                  <a:pt x="0" y="5858805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 sz="66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0EFEF3-8D73-588A-F010-665DE5CEE0EB}"/>
              </a:ext>
            </a:extLst>
          </p:cNvPr>
          <p:cNvSpPr txBox="1"/>
          <p:nvPr userDrawn="1"/>
        </p:nvSpPr>
        <p:spPr>
          <a:xfrm>
            <a:off x="6785398" y="6093642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542984-6179-72CE-8FC3-533794135163}"/>
              </a:ext>
            </a:extLst>
          </p:cNvPr>
          <p:cNvSpPr txBox="1"/>
          <p:nvPr userDrawn="1"/>
        </p:nvSpPr>
        <p:spPr>
          <a:xfrm>
            <a:off x="6785398" y="6382400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060920-2DF1-6E92-E85D-16D7AEDFBE61}"/>
              </a:ext>
            </a:extLst>
          </p:cNvPr>
          <p:cNvSpPr txBox="1"/>
          <p:nvPr userDrawn="1"/>
        </p:nvSpPr>
        <p:spPr>
          <a:xfrm>
            <a:off x="6170797" y="4289576"/>
            <a:ext cx="655949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NOTES: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6F9228-694F-8AFB-085F-0DA3538C9A12}"/>
              </a:ext>
            </a:extLst>
          </p:cNvPr>
          <p:cNvSpPr txBox="1"/>
          <p:nvPr userDrawn="1"/>
        </p:nvSpPr>
        <p:spPr>
          <a:xfrm>
            <a:off x="8173222" y="5646456"/>
            <a:ext cx="4135058" cy="156966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9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2024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AF7103F2-ABB7-F9C2-7A58-B83ECB5E1B27}"/>
              </a:ext>
            </a:extLst>
          </p:cNvPr>
          <p:cNvSpPr/>
          <p:nvPr userDrawn="1"/>
        </p:nvSpPr>
        <p:spPr>
          <a:xfrm>
            <a:off x="6097640" y="6018963"/>
            <a:ext cx="629727" cy="627672"/>
          </a:xfrm>
          <a:custGeom>
            <a:avLst/>
            <a:gdLst>
              <a:gd name="connsiteX0" fmla="*/ 250499 w 700486"/>
              <a:gd name="connsiteY0" fmla="*/ 10984 h 698200"/>
              <a:gd name="connsiteX1" fmla="*/ 250499 w 700486"/>
              <a:gd name="connsiteY1" fmla="*/ 490471 h 698200"/>
              <a:gd name="connsiteX2" fmla="*/ 672266 w 700486"/>
              <a:gd name="connsiteY2" fmla="*/ 490471 h 698200"/>
              <a:gd name="connsiteX3" fmla="*/ 643731 w 700486"/>
              <a:gd name="connsiteY3" fmla="*/ 543044 h 698200"/>
              <a:gd name="connsiteX4" fmla="*/ 351916 w 700486"/>
              <a:gd name="connsiteY4" fmla="*/ 698200 h 698200"/>
              <a:gd name="connsiteX5" fmla="*/ 0 w 700486"/>
              <a:gd name="connsiteY5" fmla="*/ 346284 h 698200"/>
              <a:gd name="connsiteX6" fmla="*/ 214935 w 700486"/>
              <a:gd name="connsiteY6" fmla="*/ 22024 h 698200"/>
              <a:gd name="connsiteX7" fmla="*/ 407782 w 700486"/>
              <a:gd name="connsiteY7" fmla="*/ 0 h 698200"/>
              <a:gd name="connsiteX8" fmla="*/ 422840 w 700486"/>
              <a:gd name="connsiteY8" fmla="*/ 1518 h 698200"/>
              <a:gd name="connsiteX9" fmla="*/ 696683 w 700486"/>
              <a:gd name="connsiteY9" fmla="*/ 275361 h 698200"/>
              <a:gd name="connsiteX10" fmla="*/ 700486 w 700486"/>
              <a:gd name="connsiteY10" fmla="*/ 313087 h 698200"/>
              <a:gd name="connsiteX11" fmla="*/ 407782 w 700486"/>
              <a:gd name="connsiteY11" fmla="*/ 313087 h 6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0486" h="698200">
                <a:moveTo>
                  <a:pt x="250499" y="10984"/>
                </a:moveTo>
                <a:lnTo>
                  <a:pt x="250499" y="490471"/>
                </a:lnTo>
                <a:lnTo>
                  <a:pt x="672266" y="490471"/>
                </a:lnTo>
                <a:lnTo>
                  <a:pt x="643731" y="543044"/>
                </a:lnTo>
                <a:cubicBezTo>
                  <a:pt x="580489" y="636654"/>
                  <a:pt x="473390" y="698200"/>
                  <a:pt x="351916" y="698200"/>
                </a:cubicBezTo>
                <a:cubicBezTo>
                  <a:pt x="157558" y="698200"/>
                  <a:pt x="0" y="540642"/>
                  <a:pt x="0" y="346284"/>
                </a:cubicBezTo>
                <a:cubicBezTo>
                  <a:pt x="0" y="200516"/>
                  <a:pt x="88627" y="75447"/>
                  <a:pt x="214935" y="22024"/>
                </a:cubicBezTo>
                <a:close/>
                <a:moveTo>
                  <a:pt x="407782" y="0"/>
                </a:moveTo>
                <a:lnTo>
                  <a:pt x="422840" y="1518"/>
                </a:lnTo>
                <a:cubicBezTo>
                  <a:pt x="560293" y="29645"/>
                  <a:pt x="668556" y="137908"/>
                  <a:pt x="696683" y="275361"/>
                </a:cubicBezTo>
                <a:lnTo>
                  <a:pt x="700486" y="313087"/>
                </a:lnTo>
                <a:lnTo>
                  <a:pt x="407782" y="3130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2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">
            <a:extLst>
              <a:ext uri="{FF2B5EF4-FFF2-40B4-BE49-F238E27FC236}">
                <a16:creationId xmlns:a16="http://schemas.microsoft.com/office/drawing/2014/main" id="{7B163BBC-0F36-97A0-2F4B-0420C1ED6DDE}"/>
              </a:ext>
            </a:extLst>
          </p:cNvPr>
          <p:cNvSpPr/>
          <p:nvPr/>
        </p:nvSpPr>
        <p:spPr>
          <a:xfrm>
            <a:off x="7707086" y="1870711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8512629" y="1870711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9318172" y="1870711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3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123714" y="1870711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srgbClr val="D3D3D3">
                    <a:lumMod val="75000"/>
                  </a:srgb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4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D3D3D3">
                  <a:lumMod val="75000"/>
                </a:srgb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929257" y="1870711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srgbClr val="D3D3D3">
                    <a:lumMod val="75000"/>
                  </a:srgb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5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D3D3D3">
                  <a:lumMod val="75000"/>
                </a:srgb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6096000" y="2241878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6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6901543" y="2241878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7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7707086" y="2241878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8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512629" y="2241878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9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318172" y="2241878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10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123714" y="2241878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srgbClr val="D3D3D3">
                    <a:lumMod val="75000"/>
                  </a:srgb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11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D3D3D3">
                  <a:lumMod val="75000"/>
                </a:srgb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929257" y="2241878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srgbClr val="D3D3D3">
                    <a:lumMod val="75000"/>
                  </a:srgb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12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D3D3D3">
                  <a:lumMod val="75000"/>
                </a:srgb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6096000" y="2613045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13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6901543" y="2613045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14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7707086" y="2613045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15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512629" y="2613045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16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318172" y="2613045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17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123714" y="2613045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srgbClr val="D3D3D3">
                    <a:lumMod val="75000"/>
                  </a:srgb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18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D3D3D3">
                  <a:lumMod val="75000"/>
                </a:srgb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929257" y="2613045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srgbClr val="D3D3D3">
                    <a:lumMod val="75000"/>
                  </a:srgb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19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D3D3D3">
                  <a:lumMod val="75000"/>
                </a:srgb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6096000" y="2984212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20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6901543" y="2984212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21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7707086" y="2984212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22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512629" y="2984212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23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318172" y="2984212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24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123714" y="2984212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srgbClr val="D3D3D3">
                    <a:lumMod val="75000"/>
                  </a:srgb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25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D3D3D3">
                  <a:lumMod val="75000"/>
                </a:srgb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929257" y="2984212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srgbClr val="D3D3D3">
                    <a:lumMod val="75000"/>
                  </a:srgb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26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D3D3D3">
                  <a:lumMod val="75000"/>
                </a:srgb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6096000" y="3355379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27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6901543" y="3355379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28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7707086" y="3355379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29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512629" y="3355379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30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9318172" y="3355379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31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8D2794C-32CE-CAE3-1C45-94F3380D58D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9E5643-6300-F96D-E332-4C437B81DE54}"/>
              </a:ext>
            </a:extLst>
          </p:cNvPr>
          <p:cNvSpPr txBox="1"/>
          <p:nvPr/>
        </p:nvSpPr>
        <p:spPr>
          <a:xfrm>
            <a:off x="6466756" y="320206"/>
            <a:ext cx="5364480" cy="8309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MAY</a:t>
            </a: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C397F5B7-000A-9FD9-AFA6-C2C1F41069A2}"/>
              </a:ext>
            </a:extLst>
          </p:cNvPr>
          <p:cNvSpPr/>
          <p:nvPr/>
        </p:nvSpPr>
        <p:spPr>
          <a:xfrm>
            <a:off x="5295900" y="209550"/>
            <a:ext cx="1095375" cy="1095375"/>
          </a:xfrm>
          <a:prstGeom prst="ellipse">
            <a:avLst/>
          </a:pr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05</a:t>
            </a:r>
            <a:endParaRPr sz="44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85015AB-0468-D5FB-F0C2-D1845C0E1095}"/>
              </a:ext>
            </a:extLst>
          </p:cNvPr>
          <p:cNvSpPr/>
          <p:nvPr/>
        </p:nvSpPr>
        <p:spPr>
          <a:xfrm>
            <a:off x="6313188" y="1539037"/>
            <a:ext cx="371167" cy="3711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1664973-EA71-638B-16C4-F5CBDC0DD77D}"/>
              </a:ext>
            </a:extLst>
          </p:cNvPr>
          <p:cNvSpPr/>
          <p:nvPr/>
        </p:nvSpPr>
        <p:spPr>
          <a:xfrm>
            <a:off x="7117419" y="1539037"/>
            <a:ext cx="371167" cy="3711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723A500-6BC1-FD57-939E-EDC74A01CDBD}"/>
              </a:ext>
            </a:extLst>
          </p:cNvPr>
          <p:cNvSpPr/>
          <p:nvPr/>
        </p:nvSpPr>
        <p:spPr>
          <a:xfrm>
            <a:off x="7927158" y="1539037"/>
            <a:ext cx="371167" cy="3711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02001BE-34C3-6BEE-C6F5-41E0E42CB8EE}"/>
              </a:ext>
            </a:extLst>
          </p:cNvPr>
          <p:cNvSpPr/>
          <p:nvPr/>
        </p:nvSpPr>
        <p:spPr>
          <a:xfrm>
            <a:off x="8725881" y="1539037"/>
            <a:ext cx="371167" cy="3711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2CBF815-85AF-3558-3E43-2AB3C0C0AEF0}"/>
              </a:ext>
            </a:extLst>
          </p:cNvPr>
          <p:cNvSpPr/>
          <p:nvPr/>
        </p:nvSpPr>
        <p:spPr>
          <a:xfrm>
            <a:off x="9530113" y="1539037"/>
            <a:ext cx="371167" cy="3711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6CD7406-67FA-5D2B-A034-E85BCD48CD7E}"/>
              </a:ext>
            </a:extLst>
          </p:cNvPr>
          <p:cNvSpPr/>
          <p:nvPr/>
        </p:nvSpPr>
        <p:spPr>
          <a:xfrm>
            <a:off x="10328836" y="1539037"/>
            <a:ext cx="371167" cy="3711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0971202-C0F1-88A9-EE0E-68160ED7C239}"/>
              </a:ext>
            </a:extLst>
          </p:cNvPr>
          <p:cNvSpPr/>
          <p:nvPr/>
        </p:nvSpPr>
        <p:spPr>
          <a:xfrm>
            <a:off x="11138576" y="1539037"/>
            <a:ext cx="371167" cy="3711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269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9615</TotalTime>
  <Words>71</Words>
  <Application>Microsoft Office PowerPoint</Application>
  <PresentationFormat>Widescreen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Helvetica</vt:lpstr>
      <vt:lpstr>Template PresentationGO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Calendar - May 2024</dc:title>
  <dc:creator>PresentationGO.com</dc:creator>
  <dc:description>© Copyright PresentationGO.com - Do not distribute or sale without written permission.</dc:description>
  <cp:lastModifiedBy>Christophe Barroche</cp:lastModifiedBy>
  <cp:revision>44</cp:revision>
  <dcterms:created xsi:type="dcterms:W3CDTF">2014-11-26T05:14:11Z</dcterms:created>
  <dcterms:modified xsi:type="dcterms:W3CDTF">2024-04-08T15:25:07Z</dcterms:modified>
  <cp:category>Timelines &amp; Planning</cp:category>
</cp:coreProperties>
</file>