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744" y="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03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Offset Outline Heads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F7B5557-251E-5CCF-C22A-6B5F49E91618}"/>
              </a:ext>
            </a:extLst>
          </p:cNvPr>
          <p:cNvGrpSpPr/>
          <p:nvPr/>
        </p:nvGrpSpPr>
        <p:grpSpPr>
          <a:xfrm>
            <a:off x="732323" y="1989196"/>
            <a:ext cx="1378571" cy="1409474"/>
            <a:chOff x="732323" y="1989196"/>
            <a:chExt cx="1378571" cy="1409474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21A1DA02-8754-36B1-2F3C-F8C399075671}"/>
                </a:ext>
              </a:extLst>
            </p:cNvPr>
            <p:cNvSpPr/>
            <p:nvPr/>
          </p:nvSpPr>
          <p:spPr>
            <a:xfrm>
              <a:off x="886871" y="1989196"/>
              <a:ext cx="1224023" cy="1344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448"/>
                  </a:moveTo>
                  <a:cubicBezTo>
                    <a:pt x="21600" y="7001"/>
                    <a:pt x="21545" y="6554"/>
                    <a:pt x="21436" y="6157"/>
                  </a:cubicBezTo>
                  <a:cubicBezTo>
                    <a:pt x="21436" y="6058"/>
                    <a:pt x="21382" y="5959"/>
                    <a:pt x="21382" y="5859"/>
                  </a:cubicBezTo>
                  <a:cubicBezTo>
                    <a:pt x="21273" y="5512"/>
                    <a:pt x="21164" y="5164"/>
                    <a:pt x="21055" y="4817"/>
                  </a:cubicBezTo>
                  <a:cubicBezTo>
                    <a:pt x="20891" y="4469"/>
                    <a:pt x="20727" y="4171"/>
                    <a:pt x="20564" y="3873"/>
                  </a:cubicBezTo>
                  <a:cubicBezTo>
                    <a:pt x="20564" y="3823"/>
                    <a:pt x="20509" y="3774"/>
                    <a:pt x="20509" y="3774"/>
                  </a:cubicBezTo>
                  <a:cubicBezTo>
                    <a:pt x="20509" y="3724"/>
                    <a:pt x="20455" y="3724"/>
                    <a:pt x="20455" y="3674"/>
                  </a:cubicBezTo>
                  <a:cubicBezTo>
                    <a:pt x="20345" y="3476"/>
                    <a:pt x="20182" y="3327"/>
                    <a:pt x="20018" y="3128"/>
                  </a:cubicBezTo>
                  <a:cubicBezTo>
                    <a:pt x="19745" y="2781"/>
                    <a:pt x="19418" y="2483"/>
                    <a:pt x="19091" y="2185"/>
                  </a:cubicBezTo>
                  <a:cubicBezTo>
                    <a:pt x="19036" y="2135"/>
                    <a:pt x="18927" y="2085"/>
                    <a:pt x="18873" y="1986"/>
                  </a:cubicBezTo>
                  <a:cubicBezTo>
                    <a:pt x="18873" y="1986"/>
                    <a:pt x="18818" y="1937"/>
                    <a:pt x="18818" y="1937"/>
                  </a:cubicBezTo>
                  <a:cubicBezTo>
                    <a:pt x="18764" y="1887"/>
                    <a:pt x="18764" y="1887"/>
                    <a:pt x="18709" y="1887"/>
                  </a:cubicBezTo>
                  <a:cubicBezTo>
                    <a:pt x="18382" y="1639"/>
                    <a:pt x="18000" y="1390"/>
                    <a:pt x="17618" y="1192"/>
                  </a:cubicBezTo>
                  <a:cubicBezTo>
                    <a:pt x="17564" y="1192"/>
                    <a:pt x="17564" y="1142"/>
                    <a:pt x="17509" y="1142"/>
                  </a:cubicBezTo>
                  <a:cubicBezTo>
                    <a:pt x="17345" y="1043"/>
                    <a:pt x="17182" y="993"/>
                    <a:pt x="17018" y="943"/>
                  </a:cubicBezTo>
                  <a:cubicBezTo>
                    <a:pt x="16745" y="844"/>
                    <a:pt x="16473" y="745"/>
                    <a:pt x="16200" y="645"/>
                  </a:cubicBezTo>
                  <a:cubicBezTo>
                    <a:pt x="15709" y="497"/>
                    <a:pt x="15218" y="348"/>
                    <a:pt x="14673" y="248"/>
                  </a:cubicBezTo>
                  <a:cubicBezTo>
                    <a:pt x="14564" y="248"/>
                    <a:pt x="14455" y="199"/>
                    <a:pt x="14400" y="199"/>
                  </a:cubicBezTo>
                  <a:cubicBezTo>
                    <a:pt x="14291" y="199"/>
                    <a:pt x="14182" y="149"/>
                    <a:pt x="14073" y="149"/>
                  </a:cubicBezTo>
                  <a:cubicBezTo>
                    <a:pt x="13745" y="99"/>
                    <a:pt x="13418" y="50"/>
                    <a:pt x="13091" y="50"/>
                  </a:cubicBezTo>
                  <a:cubicBezTo>
                    <a:pt x="12927" y="50"/>
                    <a:pt x="12764" y="0"/>
                    <a:pt x="12545" y="0"/>
                  </a:cubicBezTo>
                  <a:cubicBezTo>
                    <a:pt x="12436" y="0"/>
                    <a:pt x="12382" y="0"/>
                    <a:pt x="12273" y="0"/>
                  </a:cubicBezTo>
                  <a:cubicBezTo>
                    <a:pt x="12055" y="0"/>
                    <a:pt x="11836" y="0"/>
                    <a:pt x="11618" y="0"/>
                  </a:cubicBezTo>
                  <a:cubicBezTo>
                    <a:pt x="11291" y="0"/>
                    <a:pt x="11018" y="0"/>
                    <a:pt x="10745" y="50"/>
                  </a:cubicBezTo>
                  <a:cubicBezTo>
                    <a:pt x="10309" y="99"/>
                    <a:pt x="9873" y="149"/>
                    <a:pt x="9436" y="199"/>
                  </a:cubicBezTo>
                  <a:cubicBezTo>
                    <a:pt x="9164" y="248"/>
                    <a:pt x="8945" y="298"/>
                    <a:pt x="8727" y="348"/>
                  </a:cubicBezTo>
                  <a:cubicBezTo>
                    <a:pt x="8236" y="447"/>
                    <a:pt x="7800" y="596"/>
                    <a:pt x="7364" y="794"/>
                  </a:cubicBezTo>
                  <a:cubicBezTo>
                    <a:pt x="7091" y="894"/>
                    <a:pt x="6873" y="993"/>
                    <a:pt x="6600" y="1142"/>
                  </a:cubicBezTo>
                  <a:cubicBezTo>
                    <a:pt x="6436" y="1241"/>
                    <a:pt x="6273" y="1341"/>
                    <a:pt x="6109" y="1440"/>
                  </a:cubicBezTo>
                  <a:cubicBezTo>
                    <a:pt x="5727" y="1688"/>
                    <a:pt x="5400" y="1937"/>
                    <a:pt x="5073" y="2185"/>
                  </a:cubicBezTo>
                  <a:cubicBezTo>
                    <a:pt x="5018" y="2234"/>
                    <a:pt x="4964" y="2284"/>
                    <a:pt x="4855" y="2334"/>
                  </a:cubicBezTo>
                  <a:cubicBezTo>
                    <a:pt x="4745" y="2433"/>
                    <a:pt x="4582" y="2582"/>
                    <a:pt x="4473" y="2731"/>
                  </a:cubicBezTo>
                  <a:cubicBezTo>
                    <a:pt x="4200" y="3029"/>
                    <a:pt x="3982" y="3277"/>
                    <a:pt x="3764" y="3625"/>
                  </a:cubicBezTo>
                  <a:cubicBezTo>
                    <a:pt x="3655" y="3823"/>
                    <a:pt x="3491" y="4022"/>
                    <a:pt x="3382" y="4221"/>
                  </a:cubicBezTo>
                  <a:cubicBezTo>
                    <a:pt x="3218" y="4519"/>
                    <a:pt x="3109" y="4817"/>
                    <a:pt x="3000" y="5164"/>
                  </a:cubicBezTo>
                  <a:cubicBezTo>
                    <a:pt x="2945" y="5263"/>
                    <a:pt x="2945" y="5363"/>
                    <a:pt x="2891" y="5462"/>
                  </a:cubicBezTo>
                  <a:cubicBezTo>
                    <a:pt x="2891" y="5512"/>
                    <a:pt x="2891" y="5561"/>
                    <a:pt x="2836" y="5561"/>
                  </a:cubicBezTo>
                  <a:cubicBezTo>
                    <a:pt x="2782" y="5710"/>
                    <a:pt x="2782" y="5909"/>
                    <a:pt x="2727" y="6058"/>
                  </a:cubicBezTo>
                  <a:cubicBezTo>
                    <a:pt x="2673" y="6306"/>
                    <a:pt x="2727" y="6505"/>
                    <a:pt x="2782" y="6753"/>
                  </a:cubicBezTo>
                  <a:cubicBezTo>
                    <a:pt x="2782" y="6753"/>
                    <a:pt x="2782" y="6753"/>
                    <a:pt x="2782" y="6753"/>
                  </a:cubicBezTo>
                  <a:cubicBezTo>
                    <a:pt x="2836" y="6852"/>
                    <a:pt x="2836" y="7001"/>
                    <a:pt x="2945" y="7101"/>
                  </a:cubicBezTo>
                  <a:cubicBezTo>
                    <a:pt x="2782" y="7299"/>
                    <a:pt x="2618" y="7498"/>
                    <a:pt x="2455" y="7746"/>
                  </a:cubicBezTo>
                  <a:cubicBezTo>
                    <a:pt x="2400" y="7796"/>
                    <a:pt x="2345" y="7846"/>
                    <a:pt x="2291" y="7895"/>
                  </a:cubicBezTo>
                  <a:cubicBezTo>
                    <a:pt x="2018" y="8193"/>
                    <a:pt x="1691" y="8541"/>
                    <a:pt x="1418" y="8888"/>
                  </a:cubicBezTo>
                  <a:cubicBezTo>
                    <a:pt x="1418" y="8888"/>
                    <a:pt x="1364" y="8938"/>
                    <a:pt x="1364" y="8938"/>
                  </a:cubicBezTo>
                  <a:cubicBezTo>
                    <a:pt x="1255" y="9087"/>
                    <a:pt x="1145" y="9186"/>
                    <a:pt x="1036" y="9335"/>
                  </a:cubicBezTo>
                  <a:cubicBezTo>
                    <a:pt x="927" y="9484"/>
                    <a:pt x="818" y="9633"/>
                    <a:pt x="709" y="9732"/>
                  </a:cubicBezTo>
                  <a:cubicBezTo>
                    <a:pt x="709" y="9782"/>
                    <a:pt x="655" y="9782"/>
                    <a:pt x="655" y="9832"/>
                  </a:cubicBezTo>
                  <a:cubicBezTo>
                    <a:pt x="327" y="10229"/>
                    <a:pt x="109" y="10577"/>
                    <a:pt x="0" y="10874"/>
                  </a:cubicBezTo>
                  <a:cubicBezTo>
                    <a:pt x="0" y="10924"/>
                    <a:pt x="0" y="10924"/>
                    <a:pt x="0" y="10974"/>
                  </a:cubicBezTo>
                  <a:cubicBezTo>
                    <a:pt x="0" y="11023"/>
                    <a:pt x="0" y="11023"/>
                    <a:pt x="0" y="11073"/>
                  </a:cubicBezTo>
                  <a:cubicBezTo>
                    <a:pt x="0" y="11123"/>
                    <a:pt x="0" y="11222"/>
                    <a:pt x="55" y="11272"/>
                  </a:cubicBezTo>
                  <a:cubicBezTo>
                    <a:pt x="218" y="11570"/>
                    <a:pt x="600" y="11719"/>
                    <a:pt x="873" y="11818"/>
                  </a:cubicBezTo>
                  <a:cubicBezTo>
                    <a:pt x="873" y="11818"/>
                    <a:pt x="873" y="11818"/>
                    <a:pt x="927" y="11818"/>
                  </a:cubicBezTo>
                  <a:cubicBezTo>
                    <a:pt x="1091" y="11868"/>
                    <a:pt x="1200" y="11868"/>
                    <a:pt x="1364" y="11868"/>
                  </a:cubicBezTo>
                  <a:cubicBezTo>
                    <a:pt x="1473" y="11868"/>
                    <a:pt x="1636" y="11917"/>
                    <a:pt x="1691" y="11967"/>
                  </a:cubicBezTo>
                  <a:cubicBezTo>
                    <a:pt x="1691" y="11967"/>
                    <a:pt x="1745" y="12017"/>
                    <a:pt x="1745" y="12017"/>
                  </a:cubicBezTo>
                  <a:cubicBezTo>
                    <a:pt x="1745" y="12066"/>
                    <a:pt x="1800" y="12066"/>
                    <a:pt x="1800" y="12116"/>
                  </a:cubicBezTo>
                  <a:cubicBezTo>
                    <a:pt x="1855" y="12265"/>
                    <a:pt x="1691" y="12513"/>
                    <a:pt x="1636" y="12712"/>
                  </a:cubicBezTo>
                  <a:cubicBezTo>
                    <a:pt x="1636" y="12910"/>
                    <a:pt x="1473" y="13059"/>
                    <a:pt x="1364" y="13208"/>
                  </a:cubicBezTo>
                  <a:cubicBezTo>
                    <a:pt x="1255" y="13308"/>
                    <a:pt x="1200" y="13407"/>
                    <a:pt x="1255" y="13556"/>
                  </a:cubicBezTo>
                  <a:cubicBezTo>
                    <a:pt x="1255" y="13705"/>
                    <a:pt x="1364" y="13754"/>
                    <a:pt x="1418" y="13854"/>
                  </a:cubicBezTo>
                  <a:cubicBezTo>
                    <a:pt x="1527" y="13953"/>
                    <a:pt x="1636" y="14003"/>
                    <a:pt x="1745" y="14102"/>
                  </a:cubicBezTo>
                  <a:cubicBezTo>
                    <a:pt x="1855" y="14152"/>
                    <a:pt x="1745" y="14251"/>
                    <a:pt x="1636" y="14350"/>
                  </a:cubicBezTo>
                  <a:cubicBezTo>
                    <a:pt x="1582" y="14400"/>
                    <a:pt x="1582" y="14400"/>
                    <a:pt x="1527" y="14450"/>
                  </a:cubicBezTo>
                  <a:cubicBezTo>
                    <a:pt x="1364" y="14599"/>
                    <a:pt x="1255" y="14748"/>
                    <a:pt x="1364" y="14897"/>
                  </a:cubicBezTo>
                  <a:cubicBezTo>
                    <a:pt x="1473" y="14996"/>
                    <a:pt x="1527" y="15095"/>
                    <a:pt x="1636" y="15194"/>
                  </a:cubicBezTo>
                  <a:cubicBezTo>
                    <a:pt x="1855" y="15443"/>
                    <a:pt x="2018" y="15691"/>
                    <a:pt x="1909" y="15989"/>
                  </a:cubicBezTo>
                  <a:cubicBezTo>
                    <a:pt x="1800" y="16386"/>
                    <a:pt x="1582" y="16783"/>
                    <a:pt x="1527" y="17181"/>
                  </a:cubicBezTo>
                  <a:cubicBezTo>
                    <a:pt x="1527" y="17280"/>
                    <a:pt x="1527" y="17379"/>
                    <a:pt x="1527" y="17479"/>
                  </a:cubicBezTo>
                  <a:cubicBezTo>
                    <a:pt x="1527" y="17528"/>
                    <a:pt x="1527" y="17578"/>
                    <a:pt x="1527" y="17628"/>
                  </a:cubicBezTo>
                  <a:cubicBezTo>
                    <a:pt x="1527" y="17727"/>
                    <a:pt x="1582" y="17777"/>
                    <a:pt x="1636" y="17876"/>
                  </a:cubicBezTo>
                  <a:cubicBezTo>
                    <a:pt x="1691" y="17975"/>
                    <a:pt x="1745" y="18025"/>
                    <a:pt x="1800" y="18124"/>
                  </a:cubicBezTo>
                  <a:cubicBezTo>
                    <a:pt x="1855" y="18223"/>
                    <a:pt x="1964" y="18273"/>
                    <a:pt x="2073" y="18372"/>
                  </a:cubicBezTo>
                  <a:cubicBezTo>
                    <a:pt x="2182" y="18472"/>
                    <a:pt x="2291" y="18521"/>
                    <a:pt x="2455" y="18621"/>
                  </a:cubicBezTo>
                  <a:cubicBezTo>
                    <a:pt x="2509" y="18670"/>
                    <a:pt x="2564" y="18670"/>
                    <a:pt x="2618" y="18720"/>
                  </a:cubicBezTo>
                  <a:cubicBezTo>
                    <a:pt x="2727" y="18770"/>
                    <a:pt x="2836" y="18819"/>
                    <a:pt x="2945" y="18819"/>
                  </a:cubicBezTo>
                  <a:cubicBezTo>
                    <a:pt x="3000" y="18819"/>
                    <a:pt x="3109" y="18869"/>
                    <a:pt x="3164" y="18869"/>
                  </a:cubicBezTo>
                  <a:cubicBezTo>
                    <a:pt x="3655" y="18869"/>
                    <a:pt x="4200" y="18869"/>
                    <a:pt x="4691" y="18869"/>
                  </a:cubicBezTo>
                  <a:cubicBezTo>
                    <a:pt x="4800" y="18869"/>
                    <a:pt x="4909" y="18869"/>
                    <a:pt x="5018" y="18869"/>
                  </a:cubicBezTo>
                  <a:cubicBezTo>
                    <a:pt x="5345" y="18869"/>
                    <a:pt x="5673" y="18869"/>
                    <a:pt x="6055" y="18869"/>
                  </a:cubicBezTo>
                  <a:cubicBezTo>
                    <a:pt x="6273" y="18869"/>
                    <a:pt x="6436" y="18869"/>
                    <a:pt x="6655" y="18869"/>
                  </a:cubicBezTo>
                  <a:cubicBezTo>
                    <a:pt x="6764" y="18968"/>
                    <a:pt x="6873" y="19117"/>
                    <a:pt x="6927" y="19266"/>
                  </a:cubicBezTo>
                  <a:cubicBezTo>
                    <a:pt x="6927" y="19316"/>
                    <a:pt x="6982" y="19316"/>
                    <a:pt x="6982" y="19366"/>
                  </a:cubicBezTo>
                  <a:cubicBezTo>
                    <a:pt x="6982" y="19366"/>
                    <a:pt x="6982" y="19415"/>
                    <a:pt x="6982" y="19415"/>
                  </a:cubicBezTo>
                  <a:cubicBezTo>
                    <a:pt x="7036" y="19564"/>
                    <a:pt x="7091" y="19713"/>
                    <a:pt x="7145" y="19912"/>
                  </a:cubicBezTo>
                  <a:cubicBezTo>
                    <a:pt x="7200" y="20011"/>
                    <a:pt x="7200" y="20160"/>
                    <a:pt x="7255" y="20309"/>
                  </a:cubicBezTo>
                  <a:cubicBezTo>
                    <a:pt x="7309" y="20657"/>
                    <a:pt x="7418" y="21004"/>
                    <a:pt x="7473" y="21401"/>
                  </a:cubicBezTo>
                  <a:cubicBezTo>
                    <a:pt x="7473" y="21451"/>
                    <a:pt x="7473" y="21501"/>
                    <a:pt x="7527" y="21600"/>
                  </a:cubicBezTo>
                  <a:cubicBezTo>
                    <a:pt x="7691" y="21600"/>
                    <a:pt x="7909" y="21600"/>
                    <a:pt x="8073" y="21600"/>
                  </a:cubicBezTo>
                  <a:cubicBezTo>
                    <a:pt x="8182" y="21600"/>
                    <a:pt x="8291" y="21600"/>
                    <a:pt x="8400" y="21600"/>
                  </a:cubicBezTo>
                  <a:cubicBezTo>
                    <a:pt x="8564" y="21600"/>
                    <a:pt x="8673" y="21600"/>
                    <a:pt x="8836" y="21600"/>
                  </a:cubicBezTo>
                  <a:cubicBezTo>
                    <a:pt x="9109" y="21600"/>
                    <a:pt x="9327" y="21600"/>
                    <a:pt x="9600" y="21600"/>
                  </a:cubicBezTo>
                  <a:cubicBezTo>
                    <a:pt x="9764" y="21600"/>
                    <a:pt x="9982" y="21600"/>
                    <a:pt x="10145" y="21600"/>
                  </a:cubicBezTo>
                  <a:cubicBezTo>
                    <a:pt x="10527" y="21600"/>
                    <a:pt x="10909" y="21600"/>
                    <a:pt x="11236" y="21600"/>
                  </a:cubicBezTo>
                  <a:cubicBezTo>
                    <a:pt x="11400" y="21600"/>
                    <a:pt x="11564" y="21600"/>
                    <a:pt x="11727" y="21600"/>
                  </a:cubicBezTo>
                  <a:cubicBezTo>
                    <a:pt x="12055" y="21600"/>
                    <a:pt x="12382" y="21600"/>
                    <a:pt x="12655" y="21600"/>
                  </a:cubicBezTo>
                  <a:cubicBezTo>
                    <a:pt x="12818" y="21600"/>
                    <a:pt x="13036" y="21600"/>
                    <a:pt x="13200" y="21600"/>
                  </a:cubicBezTo>
                  <a:cubicBezTo>
                    <a:pt x="13364" y="21600"/>
                    <a:pt x="13527" y="21600"/>
                    <a:pt x="13745" y="21600"/>
                  </a:cubicBezTo>
                  <a:cubicBezTo>
                    <a:pt x="14236" y="21600"/>
                    <a:pt x="14727" y="21600"/>
                    <a:pt x="15218" y="21600"/>
                  </a:cubicBezTo>
                  <a:cubicBezTo>
                    <a:pt x="15273" y="21600"/>
                    <a:pt x="15273" y="21600"/>
                    <a:pt x="15327" y="21600"/>
                  </a:cubicBezTo>
                  <a:cubicBezTo>
                    <a:pt x="15600" y="21600"/>
                    <a:pt x="15873" y="21600"/>
                    <a:pt x="16091" y="21600"/>
                  </a:cubicBezTo>
                  <a:cubicBezTo>
                    <a:pt x="16473" y="21600"/>
                    <a:pt x="16909" y="21600"/>
                    <a:pt x="17291" y="21600"/>
                  </a:cubicBezTo>
                  <a:cubicBezTo>
                    <a:pt x="17400" y="21600"/>
                    <a:pt x="17509" y="21600"/>
                    <a:pt x="17618" y="21600"/>
                  </a:cubicBezTo>
                  <a:cubicBezTo>
                    <a:pt x="17673" y="21600"/>
                    <a:pt x="17727" y="21600"/>
                    <a:pt x="17836" y="21600"/>
                  </a:cubicBezTo>
                  <a:cubicBezTo>
                    <a:pt x="18000" y="21600"/>
                    <a:pt x="18109" y="21600"/>
                    <a:pt x="18273" y="21600"/>
                  </a:cubicBezTo>
                  <a:cubicBezTo>
                    <a:pt x="18382" y="21600"/>
                    <a:pt x="18545" y="21600"/>
                    <a:pt x="18655" y="21600"/>
                  </a:cubicBezTo>
                  <a:cubicBezTo>
                    <a:pt x="18818" y="21600"/>
                    <a:pt x="18927" y="21600"/>
                    <a:pt x="19091" y="21600"/>
                  </a:cubicBezTo>
                  <a:cubicBezTo>
                    <a:pt x="19036" y="21451"/>
                    <a:pt x="19036" y="21302"/>
                    <a:pt x="18982" y="21153"/>
                  </a:cubicBezTo>
                  <a:cubicBezTo>
                    <a:pt x="18927" y="21004"/>
                    <a:pt x="18927" y="20855"/>
                    <a:pt x="18873" y="20657"/>
                  </a:cubicBezTo>
                  <a:cubicBezTo>
                    <a:pt x="18873" y="20607"/>
                    <a:pt x="18818" y="20508"/>
                    <a:pt x="18818" y="20458"/>
                  </a:cubicBezTo>
                  <a:cubicBezTo>
                    <a:pt x="18764" y="20061"/>
                    <a:pt x="18655" y="19663"/>
                    <a:pt x="18600" y="19217"/>
                  </a:cubicBezTo>
                  <a:cubicBezTo>
                    <a:pt x="18545" y="19018"/>
                    <a:pt x="18545" y="18869"/>
                    <a:pt x="18491" y="18670"/>
                  </a:cubicBezTo>
                  <a:cubicBezTo>
                    <a:pt x="18382" y="18124"/>
                    <a:pt x="18327" y="17578"/>
                    <a:pt x="18273" y="17081"/>
                  </a:cubicBezTo>
                  <a:cubicBezTo>
                    <a:pt x="18273" y="16982"/>
                    <a:pt x="18273" y="16932"/>
                    <a:pt x="18273" y="16833"/>
                  </a:cubicBezTo>
                  <a:cubicBezTo>
                    <a:pt x="18273" y="16585"/>
                    <a:pt x="18218" y="16337"/>
                    <a:pt x="18218" y="16138"/>
                  </a:cubicBezTo>
                  <a:cubicBezTo>
                    <a:pt x="18218" y="16138"/>
                    <a:pt x="18218" y="16088"/>
                    <a:pt x="18218" y="16088"/>
                  </a:cubicBezTo>
                  <a:cubicBezTo>
                    <a:pt x="18218" y="15890"/>
                    <a:pt x="18218" y="15691"/>
                    <a:pt x="18218" y="15492"/>
                  </a:cubicBezTo>
                  <a:cubicBezTo>
                    <a:pt x="18218" y="15393"/>
                    <a:pt x="18218" y="15294"/>
                    <a:pt x="18273" y="15194"/>
                  </a:cubicBezTo>
                  <a:cubicBezTo>
                    <a:pt x="18382" y="14847"/>
                    <a:pt x="18491" y="14549"/>
                    <a:pt x="18655" y="14251"/>
                  </a:cubicBezTo>
                  <a:cubicBezTo>
                    <a:pt x="18764" y="14003"/>
                    <a:pt x="18927" y="13804"/>
                    <a:pt x="19091" y="13605"/>
                  </a:cubicBezTo>
                  <a:cubicBezTo>
                    <a:pt x="19091" y="13605"/>
                    <a:pt x="19145" y="13556"/>
                    <a:pt x="19145" y="13556"/>
                  </a:cubicBezTo>
                  <a:cubicBezTo>
                    <a:pt x="19200" y="13457"/>
                    <a:pt x="19255" y="13407"/>
                    <a:pt x="19309" y="13308"/>
                  </a:cubicBezTo>
                  <a:cubicBezTo>
                    <a:pt x="19309" y="13258"/>
                    <a:pt x="19364" y="13258"/>
                    <a:pt x="19364" y="13208"/>
                  </a:cubicBezTo>
                  <a:cubicBezTo>
                    <a:pt x="19364" y="13159"/>
                    <a:pt x="19418" y="13159"/>
                    <a:pt x="19418" y="13109"/>
                  </a:cubicBezTo>
                  <a:cubicBezTo>
                    <a:pt x="19691" y="12712"/>
                    <a:pt x="19964" y="12364"/>
                    <a:pt x="20236" y="12017"/>
                  </a:cubicBezTo>
                  <a:cubicBezTo>
                    <a:pt x="20345" y="11868"/>
                    <a:pt x="20400" y="11719"/>
                    <a:pt x="20509" y="11520"/>
                  </a:cubicBezTo>
                  <a:cubicBezTo>
                    <a:pt x="20564" y="11421"/>
                    <a:pt x="20618" y="11321"/>
                    <a:pt x="20618" y="11222"/>
                  </a:cubicBezTo>
                  <a:cubicBezTo>
                    <a:pt x="20618" y="11172"/>
                    <a:pt x="20673" y="11123"/>
                    <a:pt x="20673" y="11023"/>
                  </a:cubicBezTo>
                  <a:cubicBezTo>
                    <a:pt x="20836" y="10676"/>
                    <a:pt x="20945" y="10328"/>
                    <a:pt x="21000" y="9981"/>
                  </a:cubicBezTo>
                  <a:cubicBezTo>
                    <a:pt x="21000" y="9881"/>
                    <a:pt x="21055" y="9832"/>
                    <a:pt x="21055" y="9732"/>
                  </a:cubicBezTo>
                  <a:cubicBezTo>
                    <a:pt x="21164" y="9236"/>
                    <a:pt x="21273" y="8739"/>
                    <a:pt x="21327" y="8243"/>
                  </a:cubicBezTo>
                  <a:cubicBezTo>
                    <a:pt x="21327" y="8143"/>
                    <a:pt x="21327" y="7994"/>
                    <a:pt x="21327" y="7895"/>
                  </a:cubicBezTo>
                  <a:cubicBezTo>
                    <a:pt x="21600" y="7796"/>
                    <a:pt x="21600" y="7597"/>
                    <a:pt x="21600" y="744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A0CAE4F-0462-E8BC-6068-AC684B654104}"/>
                </a:ext>
              </a:extLst>
            </p:cNvPr>
            <p:cNvSpPr/>
            <p:nvPr/>
          </p:nvSpPr>
          <p:spPr>
            <a:xfrm>
              <a:off x="732323" y="2020108"/>
              <a:ext cx="1254933" cy="1378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66" y="21600"/>
                  </a:moveTo>
                  <a:lnTo>
                    <a:pt x="7555" y="21600"/>
                  </a:lnTo>
                  <a:lnTo>
                    <a:pt x="7501" y="21261"/>
                  </a:lnTo>
                  <a:cubicBezTo>
                    <a:pt x="7448" y="20874"/>
                    <a:pt x="7342" y="20535"/>
                    <a:pt x="7289" y="20195"/>
                  </a:cubicBezTo>
                  <a:cubicBezTo>
                    <a:pt x="7235" y="20050"/>
                    <a:pt x="7235" y="19953"/>
                    <a:pt x="7182" y="19856"/>
                  </a:cubicBezTo>
                  <a:cubicBezTo>
                    <a:pt x="7129" y="19663"/>
                    <a:pt x="7076" y="19517"/>
                    <a:pt x="7023" y="19372"/>
                  </a:cubicBezTo>
                  <a:lnTo>
                    <a:pt x="7023" y="19324"/>
                  </a:lnTo>
                  <a:cubicBezTo>
                    <a:pt x="7023" y="19275"/>
                    <a:pt x="6969" y="19275"/>
                    <a:pt x="6969" y="19227"/>
                  </a:cubicBezTo>
                  <a:cubicBezTo>
                    <a:pt x="6916" y="19082"/>
                    <a:pt x="6810" y="18985"/>
                    <a:pt x="6810" y="18936"/>
                  </a:cubicBezTo>
                  <a:cubicBezTo>
                    <a:pt x="6650" y="18936"/>
                    <a:pt x="6491" y="18936"/>
                    <a:pt x="6331" y="18936"/>
                  </a:cubicBezTo>
                  <a:cubicBezTo>
                    <a:pt x="6012" y="18936"/>
                    <a:pt x="5693" y="18936"/>
                    <a:pt x="5320" y="18936"/>
                  </a:cubicBezTo>
                  <a:lnTo>
                    <a:pt x="5001" y="18936"/>
                  </a:lnTo>
                  <a:cubicBezTo>
                    <a:pt x="4522" y="18936"/>
                    <a:pt x="3990" y="18936"/>
                    <a:pt x="3511" y="18936"/>
                  </a:cubicBezTo>
                  <a:lnTo>
                    <a:pt x="3458" y="18936"/>
                  </a:lnTo>
                  <a:cubicBezTo>
                    <a:pt x="3405" y="18936"/>
                    <a:pt x="3299" y="18888"/>
                    <a:pt x="3245" y="18888"/>
                  </a:cubicBezTo>
                  <a:cubicBezTo>
                    <a:pt x="3139" y="18839"/>
                    <a:pt x="2979" y="18839"/>
                    <a:pt x="2873" y="18791"/>
                  </a:cubicBezTo>
                  <a:cubicBezTo>
                    <a:pt x="2820" y="18743"/>
                    <a:pt x="2713" y="18743"/>
                    <a:pt x="2660" y="18694"/>
                  </a:cubicBezTo>
                  <a:cubicBezTo>
                    <a:pt x="2500" y="18646"/>
                    <a:pt x="2394" y="18549"/>
                    <a:pt x="2288" y="18452"/>
                  </a:cubicBezTo>
                  <a:cubicBezTo>
                    <a:pt x="2181" y="18355"/>
                    <a:pt x="2075" y="18307"/>
                    <a:pt x="2022" y="18210"/>
                  </a:cubicBezTo>
                  <a:cubicBezTo>
                    <a:pt x="1968" y="18113"/>
                    <a:pt x="1862" y="18016"/>
                    <a:pt x="1809" y="17968"/>
                  </a:cubicBezTo>
                  <a:cubicBezTo>
                    <a:pt x="1756" y="17871"/>
                    <a:pt x="1702" y="17774"/>
                    <a:pt x="1702" y="17677"/>
                  </a:cubicBezTo>
                  <a:cubicBezTo>
                    <a:pt x="1702" y="17629"/>
                    <a:pt x="1702" y="17580"/>
                    <a:pt x="1649" y="17483"/>
                  </a:cubicBezTo>
                  <a:cubicBezTo>
                    <a:pt x="1649" y="17387"/>
                    <a:pt x="1649" y="17290"/>
                    <a:pt x="1649" y="17144"/>
                  </a:cubicBezTo>
                  <a:cubicBezTo>
                    <a:pt x="1702" y="16902"/>
                    <a:pt x="1809" y="16612"/>
                    <a:pt x="1915" y="16369"/>
                  </a:cubicBezTo>
                  <a:cubicBezTo>
                    <a:pt x="1968" y="16224"/>
                    <a:pt x="2022" y="16079"/>
                    <a:pt x="2075" y="15934"/>
                  </a:cubicBezTo>
                  <a:cubicBezTo>
                    <a:pt x="2128" y="15740"/>
                    <a:pt x="2075" y="15595"/>
                    <a:pt x="1809" y="15352"/>
                  </a:cubicBezTo>
                  <a:cubicBezTo>
                    <a:pt x="1756" y="15304"/>
                    <a:pt x="1702" y="15256"/>
                    <a:pt x="1649" y="15207"/>
                  </a:cubicBezTo>
                  <a:cubicBezTo>
                    <a:pt x="1596" y="15159"/>
                    <a:pt x="1596" y="15110"/>
                    <a:pt x="1543" y="15110"/>
                  </a:cubicBezTo>
                  <a:cubicBezTo>
                    <a:pt x="1277" y="14820"/>
                    <a:pt x="1596" y="14481"/>
                    <a:pt x="1702" y="14384"/>
                  </a:cubicBezTo>
                  <a:lnTo>
                    <a:pt x="1809" y="14287"/>
                  </a:lnTo>
                  <a:cubicBezTo>
                    <a:pt x="1809" y="14287"/>
                    <a:pt x="1809" y="14287"/>
                    <a:pt x="1862" y="14239"/>
                  </a:cubicBezTo>
                  <a:cubicBezTo>
                    <a:pt x="1862" y="14239"/>
                    <a:pt x="1809" y="14239"/>
                    <a:pt x="1809" y="14190"/>
                  </a:cubicBezTo>
                  <a:cubicBezTo>
                    <a:pt x="1756" y="14142"/>
                    <a:pt x="1649" y="14093"/>
                    <a:pt x="1596" y="14045"/>
                  </a:cubicBezTo>
                  <a:cubicBezTo>
                    <a:pt x="1436" y="13948"/>
                    <a:pt x="1383" y="13803"/>
                    <a:pt x="1330" y="13657"/>
                  </a:cubicBezTo>
                  <a:cubicBezTo>
                    <a:pt x="1277" y="13464"/>
                    <a:pt x="1383" y="13318"/>
                    <a:pt x="1490" y="13173"/>
                  </a:cubicBezTo>
                  <a:cubicBezTo>
                    <a:pt x="1490" y="13125"/>
                    <a:pt x="1543" y="13125"/>
                    <a:pt x="1543" y="13076"/>
                  </a:cubicBezTo>
                  <a:cubicBezTo>
                    <a:pt x="1649" y="12979"/>
                    <a:pt x="1702" y="12882"/>
                    <a:pt x="1702" y="12786"/>
                  </a:cubicBezTo>
                  <a:lnTo>
                    <a:pt x="1702" y="12737"/>
                  </a:lnTo>
                  <a:cubicBezTo>
                    <a:pt x="1702" y="12640"/>
                    <a:pt x="1756" y="12592"/>
                    <a:pt x="1756" y="12495"/>
                  </a:cubicBezTo>
                  <a:cubicBezTo>
                    <a:pt x="1809" y="12398"/>
                    <a:pt x="1809" y="12301"/>
                    <a:pt x="1809" y="12253"/>
                  </a:cubicBezTo>
                  <a:cubicBezTo>
                    <a:pt x="1809" y="12253"/>
                    <a:pt x="1809" y="12204"/>
                    <a:pt x="1756" y="12204"/>
                  </a:cubicBezTo>
                  <a:cubicBezTo>
                    <a:pt x="1702" y="12156"/>
                    <a:pt x="1596" y="12156"/>
                    <a:pt x="1490" y="12108"/>
                  </a:cubicBezTo>
                  <a:lnTo>
                    <a:pt x="1383" y="12108"/>
                  </a:lnTo>
                  <a:cubicBezTo>
                    <a:pt x="1277" y="12108"/>
                    <a:pt x="1170" y="12059"/>
                    <a:pt x="1011" y="12059"/>
                  </a:cubicBezTo>
                  <a:lnTo>
                    <a:pt x="958" y="12011"/>
                  </a:lnTo>
                  <a:cubicBezTo>
                    <a:pt x="904" y="11962"/>
                    <a:pt x="851" y="11962"/>
                    <a:pt x="798" y="11914"/>
                  </a:cubicBezTo>
                  <a:cubicBezTo>
                    <a:pt x="532" y="11769"/>
                    <a:pt x="213" y="11623"/>
                    <a:pt x="53" y="11333"/>
                  </a:cubicBezTo>
                  <a:cubicBezTo>
                    <a:pt x="0" y="11236"/>
                    <a:pt x="0" y="11139"/>
                    <a:pt x="0" y="11042"/>
                  </a:cubicBezTo>
                  <a:cubicBezTo>
                    <a:pt x="0" y="10994"/>
                    <a:pt x="0" y="10945"/>
                    <a:pt x="0" y="10897"/>
                  </a:cubicBezTo>
                  <a:cubicBezTo>
                    <a:pt x="0" y="10848"/>
                    <a:pt x="0" y="10800"/>
                    <a:pt x="53" y="10800"/>
                  </a:cubicBezTo>
                  <a:cubicBezTo>
                    <a:pt x="160" y="10509"/>
                    <a:pt x="372" y="10219"/>
                    <a:pt x="692" y="9735"/>
                  </a:cubicBezTo>
                  <a:lnTo>
                    <a:pt x="745" y="9638"/>
                  </a:lnTo>
                  <a:cubicBezTo>
                    <a:pt x="851" y="9492"/>
                    <a:pt x="958" y="9395"/>
                    <a:pt x="1064" y="9250"/>
                  </a:cubicBezTo>
                  <a:cubicBezTo>
                    <a:pt x="1170" y="9105"/>
                    <a:pt x="1277" y="9008"/>
                    <a:pt x="1436" y="8863"/>
                  </a:cubicBezTo>
                  <a:lnTo>
                    <a:pt x="1702" y="8572"/>
                  </a:lnTo>
                  <a:cubicBezTo>
                    <a:pt x="1915" y="8330"/>
                    <a:pt x="2128" y="8088"/>
                    <a:pt x="2341" y="7846"/>
                  </a:cubicBezTo>
                  <a:cubicBezTo>
                    <a:pt x="2394" y="7797"/>
                    <a:pt x="2447" y="7749"/>
                    <a:pt x="2500" y="7700"/>
                  </a:cubicBezTo>
                  <a:cubicBezTo>
                    <a:pt x="2660" y="7507"/>
                    <a:pt x="2820" y="7313"/>
                    <a:pt x="2926" y="7168"/>
                  </a:cubicBezTo>
                  <a:cubicBezTo>
                    <a:pt x="2873" y="7071"/>
                    <a:pt x="2873" y="6974"/>
                    <a:pt x="2820" y="6877"/>
                  </a:cubicBezTo>
                  <a:lnTo>
                    <a:pt x="2820" y="6877"/>
                  </a:lnTo>
                  <a:cubicBezTo>
                    <a:pt x="2767" y="6635"/>
                    <a:pt x="2713" y="6393"/>
                    <a:pt x="2767" y="6102"/>
                  </a:cubicBezTo>
                  <a:cubicBezTo>
                    <a:pt x="2767" y="5957"/>
                    <a:pt x="2820" y="5763"/>
                    <a:pt x="2873" y="5618"/>
                  </a:cubicBezTo>
                  <a:cubicBezTo>
                    <a:pt x="2873" y="5570"/>
                    <a:pt x="2873" y="5521"/>
                    <a:pt x="2926" y="5473"/>
                  </a:cubicBezTo>
                  <a:cubicBezTo>
                    <a:pt x="2979" y="5376"/>
                    <a:pt x="2979" y="5279"/>
                    <a:pt x="3033" y="5134"/>
                  </a:cubicBezTo>
                  <a:cubicBezTo>
                    <a:pt x="3139" y="4795"/>
                    <a:pt x="3245" y="4504"/>
                    <a:pt x="3405" y="4213"/>
                  </a:cubicBezTo>
                  <a:cubicBezTo>
                    <a:pt x="3511" y="4020"/>
                    <a:pt x="3618" y="3778"/>
                    <a:pt x="3777" y="3584"/>
                  </a:cubicBezTo>
                  <a:cubicBezTo>
                    <a:pt x="3990" y="3293"/>
                    <a:pt x="4203" y="3003"/>
                    <a:pt x="4469" y="2712"/>
                  </a:cubicBezTo>
                  <a:cubicBezTo>
                    <a:pt x="4575" y="2567"/>
                    <a:pt x="4735" y="2470"/>
                    <a:pt x="4841" y="2325"/>
                  </a:cubicBezTo>
                  <a:cubicBezTo>
                    <a:pt x="4895" y="2276"/>
                    <a:pt x="4948" y="2228"/>
                    <a:pt x="5054" y="2131"/>
                  </a:cubicBezTo>
                  <a:cubicBezTo>
                    <a:pt x="5373" y="1840"/>
                    <a:pt x="5693" y="1598"/>
                    <a:pt x="6065" y="1404"/>
                  </a:cubicBezTo>
                  <a:cubicBezTo>
                    <a:pt x="6225" y="1308"/>
                    <a:pt x="6384" y="1211"/>
                    <a:pt x="6544" y="1114"/>
                  </a:cubicBezTo>
                  <a:cubicBezTo>
                    <a:pt x="6810" y="969"/>
                    <a:pt x="7023" y="872"/>
                    <a:pt x="7289" y="775"/>
                  </a:cubicBezTo>
                  <a:cubicBezTo>
                    <a:pt x="7714" y="581"/>
                    <a:pt x="8193" y="436"/>
                    <a:pt x="8619" y="339"/>
                  </a:cubicBezTo>
                  <a:cubicBezTo>
                    <a:pt x="8832" y="291"/>
                    <a:pt x="9098" y="242"/>
                    <a:pt x="9310" y="194"/>
                  </a:cubicBezTo>
                  <a:cubicBezTo>
                    <a:pt x="9736" y="97"/>
                    <a:pt x="10162" y="48"/>
                    <a:pt x="10640" y="48"/>
                  </a:cubicBezTo>
                  <a:cubicBezTo>
                    <a:pt x="10906" y="48"/>
                    <a:pt x="11226" y="0"/>
                    <a:pt x="11545" y="0"/>
                  </a:cubicBezTo>
                  <a:cubicBezTo>
                    <a:pt x="11758" y="0"/>
                    <a:pt x="11970" y="0"/>
                    <a:pt x="12183" y="0"/>
                  </a:cubicBezTo>
                  <a:cubicBezTo>
                    <a:pt x="12290" y="0"/>
                    <a:pt x="12343" y="0"/>
                    <a:pt x="12449" y="0"/>
                  </a:cubicBezTo>
                  <a:cubicBezTo>
                    <a:pt x="12609" y="0"/>
                    <a:pt x="12822" y="48"/>
                    <a:pt x="12981" y="48"/>
                  </a:cubicBezTo>
                  <a:cubicBezTo>
                    <a:pt x="13300" y="97"/>
                    <a:pt x="13620" y="97"/>
                    <a:pt x="13939" y="145"/>
                  </a:cubicBezTo>
                  <a:cubicBezTo>
                    <a:pt x="14045" y="145"/>
                    <a:pt x="14152" y="194"/>
                    <a:pt x="14258" y="194"/>
                  </a:cubicBezTo>
                  <a:cubicBezTo>
                    <a:pt x="14365" y="194"/>
                    <a:pt x="14471" y="242"/>
                    <a:pt x="14577" y="242"/>
                  </a:cubicBezTo>
                  <a:cubicBezTo>
                    <a:pt x="15109" y="339"/>
                    <a:pt x="15641" y="484"/>
                    <a:pt x="16120" y="678"/>
                  </a:cubicBezTo>
                  <a:cubicBezTo>
                    <a:pt x="16386" y="775"/>
                    <a:pt x="16652" y="872"/>
                    <a:pt x="16918" y="1017"/>
                  </a:cubicBezTo>
                  <a:cubicBezTo>
                    <a:pt x="17078" y="1065"/>
                    <a:pt x="17237" y="1162"/>
                    <a:pt x="17397" y="1259"/>
                  </a:cubicBezTo>
                  <a:lnTo>
                    <a:pt x="17503" y="1308"/>
                  </a:lnTo>
                  <a:cubicBezTo>
                    <a:pt x="17876" y="1501"/>
                    <a:pt x="18248" y="1743"/>
                    <a:pt x="18621" y="1986"/>
                  </a:cubicBezTo>
                  <a:lnTo>
                    <a:pt x="18780" y="2083"/>
                  </a:lnTo>
                  <a:cubicBezTo>
                    <a:pt x="18833" y="2131"/>
                    <a:pt x="18940" y="2179"/>
                    <a:pt x="18993" y="2276"/>
                  </a:cubicBezTo>
                  <a:cubicBezTo>
                    <a:pt x="19366" y="2567"/>
                    <a:pt x="19632" y="2857"/>
                    <a:pt x="19951" y="3196"/>
                  </a:cubicBezTo>
                  <a:cubicBezTo>
                    <a:pt x="20110" y="3390"/>
                    <a:pt x="20217" y="3535"/>
                    <a:pt x="20376" y="3729"/>
                  </a:cubicBezTo>
                  <a:cubicBezTo>
                    <a:pt x="20376" y="3778"/>
                    <a:pt x="20430" y="3778"/>
                    <a:pt x="20430" y="3826"/>
                  </a:cubicBezTo>
                  <a:cubicBezTo>
                    <a:pt x="20483" y="3874"/>
                    <a:pt x="20483" y="3923"/>
                    <a:pt x="20536" y="3971"/>
                  </a:cubicBezTo>
                  <a:cubicBezTo>
                    <a:pt x="20749" y="4262"/>
                    <a:pt x="20908" y="4601"/>
                    <a:pt x="21015" y="4892"/>
                  </a:cubicBezTo>
                  <a:cubicBezTo>
                    <a:pt x="21174" y="5231"/>
                    <a:pt x="21281" y="5570"/>
                    <a:pt x="21387" y="5957"/>
                  </a:cubicBezTo>
                  <a:cubicBezTo>
                    <a:pt x="21387" y="6054"/>
                    <a:pt x="21440" y="6151"/>
                    <a:pt x="21440" y="6248"/>
                  </a:cubicBezTo>
                  <a:cubicBezTo>
                    <a:pt x="21547" y="6683"/>
                    <a:pt x="21547" y="7119"/>
                    <a:pt x="21600" y="7555"/>
                  </a:cubicBezTo>
                  <a:cubicBezTo>
                    <a:pt x="21600" y="7701"/>
                    <a:pt x="21600" y="7894"/>
                    <a:pt x="21600" y="8040"/>
                  </a:cubicBezTo>
                  <a:cubicBezTo>
                    <a:pt x="21600" y="8185"/>
                    <a:pt x="21600" y="8282"/>
                    <a:pt x="21600" y="8427"/>
                  </a:cubicBezTo>
                  <a:cubicBezTo>
                    <a:pt x="21547" y="8911"/>
                    <a:pt x="21494" y="9396"/>
                    <a:pt x="21334" y="9880"/>
                  </a:cubicBezTo>
                  <a:cubicBezTo>
                    <a:pt x="21334" y="9977"/>
                    <a:pt x="21281" y="10025"/>
                    <a:pt x="21281" y="10122"/>
                  </a:cubicBezTo>
                  <a:cubicBezTo>
                    <a:pt x="21174" y="10461"/>
                    <a:pt x="21068" y="10800"/>
                    <a:pt x="20908" y="11188"/>
                  </a:cubicBezTo>
                  <a:cubicBezTo>
                    <a:pt x="20908" y="11236"/>
                    <a:pt x="20855" y="11284"/>
                    <a:pt x="20855" y="11381"/>
                  </a:cubicBezTo>
                  <a:cubicBezTo>
                    <a:pt x="20802" y="11478"/>
                    <a:pt x="20749" y="11575"/>
                    <a:pt x="20749" y="11672"/>
                  </a:cubicBezTo>
                  <a:cubicBezTo>
                    <a:pt x="20696" y="11817"/>
                    <a:pt x="20589" y="12011"/>
                    <a:pt x="20483" y="12156"/>
                  </a:cubicBezTo>
                  <a:cubicBezTo>
                    <a:pt x="20270" y="12495"/>
                    <a:pt x="20057" y="12786"/>
                    <a:pt x="19791" y="13125"/>
                  </a:cubicBezTo>
                  <a:lnTo>
                    <a:pt x="19578" y="13415"/>
                  </a:lnTo>
                  <a:cubicBezTo>
                    <a:pt x="19525" y="13512"/>
                    <a:pt x="19472" y="13561"/>
                    <a:pt x="19419" y="13657"/>
                  </a:cubicBezTo>
                  <a:lnTo>
                    <a:pt x="19366" y="13706"/>
                  </a:lnTo>
                  <a:cubicBezTo>
                    <a:pt x="19206" y="13948"/>
                    <a:pt x="19046" y="14142"/>
                    <a:pt x="18940" y="14336"/>
                  </a:cubicBezTo>
                  <a:cubicBezTo>
                    <a:pt x="18780" y="14626"/>
                    <a:pt x="18621" y="14917"/>
                    <a:pt x="18567" y="15207"/>
                  </a:cubicBezTo>
                  <a:cubicBezTo>
                    <a:pt x="18567" y="15256"/>
                    <a:pt x="18514" y="15353"/>
                    <a:pt x="18514" y="15449"/>
                  </a:cubicBezTo>
                  <a:cubicBezTo>
                    <a:pt x="18514" y="15595"/>
                    <a:pt x="18514" y="15788"/>
                    <a:pt x="18514" y="15982"/>
                  </a:cubicBezTo>
                  <a:lnTo>
                    <a:pt x="18514" y="16031"/>
                  </a:lnTo>
                  <a:cubicBezTo>
                    <a:pt x="18514" y="16224"/>
                    <a:pt x="18514" y="16466"/>
                    <a:pt x="18567" y="16709"/>
                  </a:cubicBezTo>
                  <a:cubicBezTo>
                    <a:pt x="18567" y="16805"/>
                    <a:pt x="18567" y="16854"/>
                    <a:pt x="18567" y="16951"/>
                  </a:cubicBezTo>
                  <a:cubicBezTo>
                    <a:pt x="18621" y="17387"/>
                    <a:pt x="18674" y="17919"/>
                    <a:pt x="18780" y="18501"/>
                  </a:cubicBezTo>
                  <a:cubicBezTo>
                    <a:pt x="18834" y="18646"/>
                    <a:pt x="18834" y="18840"/>
                    <a:pt x="18887" y="18985"/>
                  </a:cubicBezTo>
                  <a:cubicBezTo>
                    <a:pt x="18940" y="19372"/>
                    <a:pt x="19046" y="19760"/>
                    <a:pt x="19100" y="20147"/>
                  </a:cubicBezTo>
                  <a:lnTo>
                    <a:pt x="19153" y="20341"/>
                  </a:lnTo>
                  <a:cubicBezTo>
                    <a:pt x="19206" y="20486"/>
                    <a:pt x="19206" y="20680"/>
                    <a:pt x="19259" y="20825"/>
                  </a:cubicBezTo>
                  <a:cubicBezTo>
                    <a:pt x="19312" y="20971"/>
                    <a:pt x="19312" y="21116"/>
                    <a:pt x="19366" y="21261"/>
                  </a:cubicBezTo>
                  <a:lnTo>
                    <a:pt x="19366" y="21600"/>
                  </a:lnTo>
                  <a:close/>
                  <a:moveTo>
                    <a:pt x="7927" y="21213"/>
                  </a:moveTo>
                  <a:lnTo>
                    <a:pt x="18834" y="21213"/>
                  </a:lnTo>
                  <a:cubicBezTo>
                    <a:pt x="18834" y="21164"/>
                    <a:pt x="18780" y="21067"/>
                    <a:pt x="18780" y="21019"/>
                  </a:cubicBezTo>
                  <a:cubicBezTo>
                    <a:pt x="18727" y="20874"/>
                    <a:pt x="18727" y="20728"/>
                    <a:pt x="18674" y="20535"/>
                  </a:cubicBezTo>
                  <a:lnTo>
                    <a:pt x="18621" y="20341"/>
                  </a:lnTo>
                  <a:cubicBezTo>
                    <a:pt x="18514" y="19953"/>
                    <a:pt x="18461" y="19566"/>
                    <a:pt x="18408" y="19130"/>
                  </a:cubicBezTo>
                  <a:cubicBezTo>
                    <a:pt x="18355" y="18936"/>
                    <a:pt x="18355" y="18791"/>
                    <a:pt x="18301" y="18597"/>
                  </a:cubicBezTo>
                  <a:cubicBezTo>
                    <a:pt x="18195" y="18016"/>
                    <a:pt x="18142" y="17483"/>
                    <a:pt x="18089" y="17047"/>
                  </a:cubicBezTo>
                  <a:cubicBezTo>
                    <a:pt x="18089" y="16951"/>
                    <a:pt x="18089" y="16902"/>
                    <a:pt x="18089" y="16805"/>
                  </a:cubicBezTo>
                  <a:cubicBezTo>
                    <a:pt x="18089" y="16563"/>
                    <a:pt x="18035" y="16321"/>
                    <a:pt x="18035" y="16127"/>
                  </a:cubicBezTo>
                  <a:lnTo>
                    <a:pt x="18035" y="16079"/>
                  </a:lnTo>
                  <a:cubicBezTo>
                    <a:pt x="18035" y="15837"/>
                    <a:pt x="18035" y="15643"/>
                    <a:pt x="18035" y="15498"/>
                  </a:cubicBezTo>
                  <a:cubicBezTo>
                    <a:pt x="18035" y="15352"/>
                    <a:pt x="18089" y="15256"/>
                    <a:pt x="18089" y="15207"/>
                  </a:cubicBezTo>
                  <a:cubicBezTo>
                    <a:pt x="18195" y="14917"/>
                    <a:pt x="18301" y="14578"/>
                    <a:pt x="18514" y="14239"/>
                  </a:cubicBezTo>
                  <a:cubicBezTo>
                    <a:pt x="18621" y="14045"/>
                    <a:pt x="18780" y="13803"/>
                    <a:pt x="18940" y="13560"/>
                  </a:cubicBezTo>
                  <a:lnTo>
                    <a:pt x="18993" y="13512"/>
                  </a:lnTo>
                  <a:cubicBezTo>
                    <a:pt x="19046" y="13415"/>
                    <a:pt x="19100" y="13367"/>
                    <a:pt x="19153" y="13270"/>
                  </a:cubicBezTo>
                  <a:lnTo>
                    <a:pt x="19366" y="12979"/>
                  </a:lnTo>
                  <a:cubicBezTo>
                    <a:pt x="19632" y="12640"/>
                    <a:pt x="19844" y="12350"/>
                    <a:pt x="20057" y="12059"/>
                  </a:cubicBezTo>
                  <a:cubicBezTo>
                    <a:pt x="20164" y="11914"/>
                    <a:pt x="20217" y="11769"/>
                    <a:pt x="20270" y="11623"/>
                  </a:cubicBezTo>
                  <a:cubicBezTo>
                    <a:pt x="20323" y="11526"/>
                    <a:pt x="20376" y="11430"/>
                    <a:pt x="20376" y="11333"/>
                  </a:cubicBezTo>
                  <a:cubicBezTo>
                    <a:pt x="20376" y="11284"/>
                    <a:pt x="20430" y="11236"/>
                    <a:pt x="20430" y="11139"/>
                  </a:cubicBezTo>
                  <a:cubicBezTo>
                    <a:pt x="20536" y="10800"/>
                    <a:pt x="20696" y="10461"/>
                    <a:pt x="20749" y="10122"/>
                  </a:cubicBezTo>
                  <a:cubicBezTo>
                    <a:pt x="20749" y="10025"/>
                    <a:pt x="20802" y="9977"/>
                    <a:pt x="20802" y="9880"/>
                  </a:cubicBezTo>
                  <a:cubicBezTo>
                    <a:pt x="20908" y="9395"/>
                    <a:pt x="21015" y="8911"/>
                    <a:pt x="21015" y="8475"/>
                  </a:cubicBezTo>
                  <a:cubicBezTo>
                    <a:pt x="21015" y="8378"/>
                    <a:pt x="21015" y="8233"/>
                    <a:pt x="21015" y="8136"/>
                  </a:cubicBezTo>
                  <a:cubicBezTo>
                    <a:pt x="21015" y="7991"/>
                    <a:pt x="21015" y="7846"/>
                    <a:pt x="21015" y="7700"/>
                  </a:cubicBezTo>
                  <a:lnTo>
                    <a:pt x="21015" y="7700"/>
                  </a:lnTo>
                  <a:cubicBezTo>
                    <a:pt x="21015" y="7264"/>
                    <a:pt x="20962" y="6877"/>
                    <a:pt x="20855" y="6490"/>
                  </a:cubicBezTo>
                  <a:cubicBezTo>
                    <a:pt x="20855" y="6393"/>
                    <a:pt x="20802" y="6296"/>
                    <a:pt x="20802" y="6199"/>
                  </a:cubicBezTo>
                  <a:cubicBezTo>
                    <a:pt x="20696" y="5860"/>
                    <a:pt x="20589" y="5521"/>
                    <a:pt x="20483" y="5182"/>
                  </a:cubicBezTo>
                  <a:cubicBezTo>
                    <a:pt x="20376" y="4891"/>
                    <a:pt x="20217" y="4601"/>
                    <a:pt x="20004" y="4310"/>
                  </a:cubicBezTo>
                  <a:cubicBezTo>
                    <a:pt x="20004" y="4262"/>
                    <a:pt x="19951" y="4213"/>
                    <a:pt x="19951" y="4213"/>
                  </a:cubicBezTo>
                  <a:cubicBezTo>
                    <a:pt x="19951" y="4165"/>
                    <a:pt x="19898" y="4165"/>
                    <a:pt x="19898" y="4116"/>
                  </a:cubicBezTo>
                  <a:cubicBezTo>
                    <a:pt x="19791" y="3923"/>
                    <a:pt x="19632" y="3777"/>
                    <a:pt x="19525" y="3584"/>
                  </a:cubicBezTo>
                  <a:cubicBezTo>
                    <a:pt x="19259" y="3293"/>
                    <a:pt x="18940" y="2954"/>
                    <a:pt x="18621" y="2712"/>
                  </a:cubicBezTo>
                  <a:cubicBezTo>
                    <a:pt x="18568" y="2664"/>
                    <a:pt x="18461" y="2615"/>
                    <a:pt x="18408" y="2567"/>
                  </a:cubicBezTo>
                  <a:lnTo>
                    <a:pt x="18248" y="2470"/>
                  </a:lnTo>
                  <a:cubicBezTo>
                    <a:pt x="17929" y="2228"/>
                    <a:pt x="17557" y="2034"/>
                    <a:pt x="17184" y="1840"/>
                  </a:cubicBezTo>
                  <a:lnTo>
                    <a:pt x="17078" y="1792"/>
                  </a:lnTo>
                  <a:cubicBezTo>
                    <a:pt x="16918" y="1695"/>
                    <a:pt x="16759" y="1647"/>
                    <a:pt x="16652" y="1598"/>
                  </a:cubicBezTo>
                  <a:cubicBezTo>
                    <a:pt x="16386" y="1501"/>
                    <a:pt x="16173" y="1404"/>
                    <a:pt x="15907" y="1308"/>
                  </a:cubicBezTo>
                  <a:cubicBezTo>
                    <a:pt x="15429" y="1162"/>
                    <a:pt x="14950" y="1017"/>
                    <a:pt x="14471" y="920"/>
                  </a:cubicBezTo>
                  <a:cubicBezTo>
                    <a:pt x="14365" y="920"/>
                    <a:pt x="14258" y="872"/>
                    <a:pt x="14205" y="872"/>
                  </a:cubicBezTo>
                  <a:cubicBezTo>
                    <a:pt x="14099" y="872"/>
                    <a:pt x="13992" y="823"/>
                    <a:pt x="13886" y="823"/>
                  </a:cubicBezTo>
                  <a:cubicBezTo>
                    <a:pt x="13567" y="775"/>
                    <a:pt x="13301" y="726"/>
                    <a:pt x="12981" y="726"/>
                  </a:cubicBezTo>
                  <a:cubicBezTo>
                    <a:pt x="12822" y="726"/>
                    <a:pt x="12662" y="678"/>
                    <a:pt x="12449" y="678"/>
                  </a:cubicBezTo>
                  <a:cubicBezTo>
                    <a:pt x="12343" y="678"/>
                    <a:pt x="12290" y="678"/>
                    <a:pt x="12183" y="678"/>
                  </a:cubicBezTo>
                  <a:cubicBezTo>
                    <a:pt x="11970" y="678"/>
                    <a:pt x="11758" y="678"/>
                    <a:pt x="11545" y="678"/>
                  </a:cubicBezTo>
                  <a:cubicBezTo>
                    <a:pt x="11279" y="678"/>
                    <a:pt x="10960" y="678"/>
                    <a:pt x="10694" y="726"/>
                  </a:cubicBezTo>
                  <a:cubicBezTo>
                    <a:pt x="10268" y="775"/>
                    <a:pt x="9842" y="823"/>
                    <a:pt x="9417" y="872"/>
                  </a:cubicBezTo>
                  <a:cubicBezTo>
                    <a:pt x="9204" y="920"/>
                    <a:pt x="8938" y="969"/>
                    <a:pt x="8725" y="1017"/>
                  </a:cubicBezTo>
                  <a:cubicBezTo>
                    <a:pt x="8300" y="1114"/>
                    <a:pt x="7821" y="1259"/>
                    <a:pt x="7448" y="1404"/>
                  </a:cubicBezTo>
                  <a:cubicBezTo>
                    <a:pt x="7182" y="1501"/>
                    <a:pt x="6969" y="1598"/>
                    <a:pt x="6757" y="1743"/>
                  </a:cubicBezTo>
                  <a:cubicBezTo>
                    <a:pt x="6597" y="1840"/>
                    <a:pt x="6437" y="1937"/>
                    <a:pt x="6278" y="2034"/>
                  </a:cubicBezTo>
                  <a:cubicBezTo>
                    <a:pt x="5959" y="2228"/>
                    <a:pt x="5586" y="2470"/>
                    <a:pt x="5320" y="2712"/>
                  </a:cubicBezTo>
                  <a:cubicBezTo>
                    <a:pt x="5267" y="2760"/>
                    <a:pt x="5214" y="2809"/>
                    <a:pt x="5161" y="2857"/>
                  </a:cubicBezTo>
                  <a:cubicBezTo>
                    <a:pt x="5054" y="2954"/>
                    <a:pt x="4895" y="3099"/>
                    <a:pt x="4788" y="3196"/>
                  </a:cubicBezTo>
                  <a:cubicBezTo>
                    <a:pt x="4522" y="3438"/>
                    <a:pt x="4309" y="3729"/>
                    <a:pt x="4150" y="4020"/>
                  </a:cubicBezTo>
                  <a:cubicBezTo>
                    <a:pt x="4043" y="4213"/>
                    <a:pt x="3884" y="4407"/>
                    <a:pt x="3831" y="4601"/>
                  </a:cubicBezTo>
                  <a:cubicBezTo>
                    <a:pt x="3671" y="4891"/>
                    <a:pt x="3565" y="5182"/>
                    <a:pt x="3458" y="5473"/>
                  </a:cubicBezTo>
                  <a:cubicBezTo>
                    <a:pt x="3405" y="5569"/>
                    <a:pt x="3405" y="5666"/>
                    <a:pt x="3352" y="5763"/>
                  </a:cubicBezTo>
                  <a:cubicBezTo>
                    <a:pt x="3352" y="5812"/>
                    <a:pt x="3352" y="5860"/>
                    <a:pt x="3299" y="5860"/>
                  </a:cubicBezTo>
                  <a:cubicBezTo>
                    <a:pt x="3245" y="6005"/>
                    <a:pt x="3245" y="6199"/>
                    <a:pt x="3192" y="6344"/>
                  </a:cubicBezTo>
                  <a:cubicBezTo>
                    <a:pt x="3139" y="6538"/>
                    <a:pt x="3192" y="6780"/>
                    <a:pt x="3245" y="6974"/>
                  </a:cubicBezTo>
                  <a:cubicBezTo>
                    <a:pt x="3299" y="7071"/>
                    <a:pt x="3299" y="7216"/>
                    <a:pt x="3352" y="7313"/>
                  </a:cubicBezTo>
                  <a:lnTo>
                    <a:pt x="3405" y="7410"/>
                  </a:lnTo>
                  <a:lnTo>
                    <a:pt x="3352" y="7507"/>
                  </a:lnTo>
                  <a:cubicBezTo>
                    <a:pt x="3245" y="7700"/>
                    <a:pt x="3086" y="7894"/>
                    <a:pt x="2873" y="8136"/>
                  </a:cubicBezTo>
                  <a:cubicBezTo>
                    <a:pt x="2820" y="8185"/>
                    <a:pt x="2767" y="8233"/>
                    <a:pt x="2713" y="8282"/>
                  </a:cubicBezTo>
                  <a:cubicBezTo>
                    <a:pt x="2501" y="8524"/>
                    <a:pt x="2288" y="8766"/>
                    <a:pt x="2075" y="9008"/>
                  </a:cubicBezTo>
                  <a:lnTo>
                    <a:pt x="1809" y="9299"/>
                  </a:lnTo>
                  <a:cubicBezTo>
                    <a:pt x="1702" y="9444"/>
                    <a:pt x="1596" y="9541"/>
                    <a:pt x="1490" y="9686"/>
                  </a:cubicBezTo>
                  <a:cubicBezTo>
                    <a:pt x="1383" y="9831"/>
                    <a:pt x="1277" y="9928"/>
                    <a:pt x="1170" y="10073"/>
                  </a:cubicBezTo>
                  <a:lnTo>
                    <a:pt x="1117" y="10170"/>
                  </a:lnTo>
                  <a:cubicBezTo>
                    <a:pt x="798" y="10606"/>
                    <a:pt x="585" y="10897"/>
                    <a:pt x="532" y="11091"/>
                  </a:cubicBezTo>
                  <a:cubicBezTo>
                    <a:pt x="532" y="11139"/>
                    <a:pt x="532" y="11139"/>
                    <a:pt x="532" y="11187"/>
                  </a:cubicBezTo>
                  <a:cubicBezTo>
                    <a:pt x="532" y="11187"/>
                    <a:pt x="532" y="11236"/>
                    <a:pt x="532" y="11236"/>
                  </a:cubicBezTo>
                  <a:cubicBezTo>
                    <a:pt x="532" y="11284"/>
                    <a:pt x="532" y="11333"/>
                    <a:pt x="532" y="11333"/>
                  </a:cubicBezTo>
                  <a:cubicBezTo>
                    <a:pt x="585" y="11478"/>
                    <a:pt x="851" y="11623"/>
                    <a:pt x="1064" y="11720"/>
                  </a:cubicBezTo>
                  <a:cubicBezTo>
                    <a:pt x="1117" y="11769"/>
                    <a:pt x="1170" y="11769"/>
                    <a:pt x="1224" y="11817"/>
                  </a:cubicBezTo>
                  <a:lnTo>
                    <a:pt x="1224" y="11817"/>
                  </a:lnTo>
                  <a:cubicBezTo>
                    <a:pt x="1277" y="11817"/>
                    <a:pt x="1383" y="11865"/>
                    <a:pt x="1490" y="11865"/>
                  </a:cubicBezTo>
                  <a:cubicBezTo>
                    <a:pt x="1543" y="11865"/>
                    <a:pt x="1543" y="11865"/>
                    <a:pt x="1596" y="11865"/>
                  </a:cubicBezTo>
                  <a:cubicBezTo>
                    <a:pt x="1756" y="11865"/>
                    <a:pt x="1915" y="11914"/>
                    <a:pt x="2022" y="12011"/>
                  </a:cubicBezTo>
                  <a:cubicBezTo>
                    <a:pt x="2075" y="12059"/>
                    <a:pt x="2075" y="12059"/>
                    <a:pt x="2128" y="12108"/>
                  </a:cubicBezTo>
                  <a:cubicBezTo>
                    <a:pt x="2181" y="12156"/>
                    <a:pt x="2181" y="12204"/>
                    <a:pt x="2235" y="12253"/>
                  </a:cubicBezTo>
                  <a:cubicBezTo>
                    <a:pt x="2288" y="12398"/>
                    <a:pt x="2235" y="12592"/>
                    <a:pt x="2128" y="12737"/>
                  </a:cubicBezTo>
                  <a:cubicBezTo>
                    <a:pt x="2128" y="12786"/>
                    <a:pt x="2075" y="12834"/>
                    <a:pt x="2075" y="12882"/>
                  </a:cubicBezTo>
                  <a:cubicBezTo>
                    <a:pt x="2075" y="13125"/>
                    <a:pt x="1915" y="13270"/>
                    <a:pt x="1809" y="13367"/>
                  </a:cubicBezTo>
                  <a:cubicBezTo>
                    <a:pt x="1809" y="13367"/>
                    <a:pt x="1756" y="13415"/>
                    <a:pt x="1756" y="13415"/>
                  </a:cubicBezTo>
                  <a:cubicBezTo>
                    <a:pt x="1702" y="13512"/>
                    <a:pt x="1649" y="13560"/>
                    <a:pt x="1649" y="13609"/>
                  </a:cubicBezTo>
                  <a:cubicBezTo>
                    <a:pt x="1649" y="13657"/>
                    <a:pt x="1702" y="13706"/>
                    <a:pt x="1756" y="13803"/>
                  </a:cubicBezTo>
                  <a:cubicBezTo>
                    <a:pt x="1809" y="13851"/>
                    <a:pt x="1862" y="13900"/>
                    <a:pt x="1915" y="13948"/>
                  </a:cubicBezTo>
                  <a:cubicBezTo>
                    <a:pt x="1968" y="13996"/>
                    <a:pt x="2022" y="13996"/>
                    <a:pt x="2075" y="14045"/>
                  </a:cubicBezTo>
                  <a:cubicBezTo>
                    <a:pt x="2128" y="14093"/>
                    <a:pt x="2181" y="14190"/>
                    <a:pt x="2181" y="14239"/>
                  </a:cubicBezTo>
                  <a:cubicBezTo>
                    <a:pt x="2181" y="14384"/>
                    <a:pt x="2075" y="14481"/>
                    <a:pt x="1968" y="14578"/>
                  </a:cubicBezTo>
                  <a:lnTo>
                    <a:pt x="1862" y="14674"/>
                  </a:lnTo>
                  <a:cubicBezTo>
                    <a:pt x="1756" y="14771"/>
                    <a:pt x="1756" y="14820"/>
                    <a:pt x="1756" y="14820"/>
                  </a:cubicBezTo>
                  <a:cubicBezTo>
                    <a:pt x="1809" y="14868"/>
                    <a:pt x="1809" y="14868"/>
                    <a:pt x="1862" y="14917"/>
                  </a:cubicBezTo>
                  <a:cubicBezTo>
                    <a:pt x="1915" y="14965"/>
                    <a:pt x="1968" y="15013"/>
                    <a:pt x="2022" y="15062"/>
                  </a:cubicBezTo>
                  <a:cubicBezTo>
                    <a:pt x="2235" y="15304"/>
                    <a:pt x="2501" y="15643"/>
                    <a:pt x="2341" y="16030"/>
                  </a:cubicBezTo>
                  <a:cubicBezTo>
                    <a:pt x="2288" y="16176"/>
                    <a:pt x="2234" y="16321"/>
                    <a:pt x="2181" y="16466"/>
                  </a:cubicBezTo>
                  <a:cubicBezTo>
                    <a:pt x="2075" y="16709"/>
                    <a:pt x="1968" y="16951"/>
                    <a:pt x="1968" y="17193"/>
                  </a:cubicBezTo>
                  <a:cubicBezTo>
                    <a:pt x="1968" y="17290"/>
                    <a:pt x="1968" y="17387"/>
                    <a:pt x="1968" y="17435"/>
                  </a:cubicBezTo>
                  <a:cubicBezTo>
                    <a:pt x="1968" y="17483"/>
                    <a:pt x="1968" y="17532"/>
                    <a:pt x="1968" y="17532"/>
                  </a:cubicBezTo>
                  <a:cubicBezTo>
                    <a:pt x="1968" y="17580"/>
                    <a:pt x="2022" y="17629"/>
                    <a:pt x="2022" y="17726"/>
                  </a:cubicBezTo>
                  <a:cubicBezTo>
                    <a:pt x="2075" y="17822"/>
                    <a:pt x="2128" y="17871"/>
                    <a:pt x="2181" y="17968"/>
                  </a:cubicBezTo>
                  <a:cubicBezTo>
                    <a:pt x="2234" y="18065"/>
                    <a:pt x="2341" y="18113"/>
                    <a:pt x="2394" y="18161"/>
                  </a:cubicBezTo>
                  <a:cubicBezTo>
                    <a:pt x="2501" y="18258"/>
                    <a:pt x="2607" y="18307"/>
                    <a:pt x="2713" y="18355"/>
                  </a:cubicBezTo>
                  <a:cubicBezTo>
                    <a:pt x="2767" y="18404"/>
                    <a:pt x="2820" y="18404"/>
                    <a:pt x="2873" y="18404"/>
                  </a:cubicBezTo>
                  <a:cubicBezTo>
                    <a:pt x="2979" y="18452"/>
                    <a:pt x="3086" y="18452"/>
                    <a:pt x="3192" y="18501"/>
                  </a:cubicBezTo>
                  <a:cubicBezTo>
                    <a:pt x="3245" y="18501"/>
                    <a:pt x="3299" y="18549"/>
                    <a:pt x="3352" y="18549"/>
                  </a:cubicBezTo>
                  <a:cubicBezTo>
                    <a:pt x="3831" y="18549"/>
                    <a:pt x="4309" y="18549"/>
                    <a:pt x="4788" y="18549"/>
                  </a:cubicBezTo>
                  <a:lnTo>
                    <a:pt x="5107" y="18549"/>
                  </a:lnTo>
                  <a:cubicBezTo>
                    <a:pt x="5427" y="18549"/>
                    <a:pt x="5746" y="18549"/>
                    <a:pt x="6118" y="18549"/>
                  </a:cubicBezTo>
                  <a:cubicBezTo>
                    <a:pt x="6331" y="18549"/>
                    <a:pt x="6491" y="18549"/>
                    <a:pt x="6703" y="18549"/>
                  </a:cubicBezTo>
                  <a:lnTo>
                    <a:pt x="6810" y="18549"/>
                  </a:lnTo>
                  <a:lnTo>
                    <a:pt x="6863" y="18597"/>
                  </a:lnTo>
                  <a:cubicBezTo>
                    <a:pt x="6969" y="18694"/>
                    <a:pt x="7129" y="18839"/>
                    <a:pt x="7235" y="19082"/>
                  </a:cubicBezTo>
                  <a:cubicBezTo>
                    <a:pt x="7235" y="19130"/>
                    <a:pt x="7289" y="19130"/>
                    <a:pt x="7289" y="19179"/>
                  </a:cubicBezTo>
                  <a:lnTo>
                    <a:pt x="7289" y="19227"/>
                  </a:lnTo>
                  <a:cubicBezTo>
                    <a:pt x="7342" y="19372"/>
                    <a:pt x="7395" y="19566"/>
                    <a:pt x="7448" y="19760"/>
                  </a:cubicBezTo>
                  <a:cubicBezTo>
                    <a:pt x="7501" y="19857"/>
                    <a:pt x="7501" y="20002"/>
                    <a:pt x="7555" y="20147"/>
                  </a:cubicBezTo>
                  <a:cubicBezTo>
                    <a:pt x="7767" y="20438"/>
                    <a:pt x="7821" y="20777"/>
                    <a:pt x="7927" y="21213"/>
                  </a:cubicBezTo>
                  <a:lnTo>
                    <a:pt x="7927" y="21213"/>
                  </a:lnTo>
                  <a:close/>
                  <a:moveTo>
                    <a:pt x="1862" y="14287"/>
                  </a:moveTo>
                  <a:cubicBezTo>
                    <a:pt x="1862" y="14287"/>
                    <a:pt x="1862" y="14287"/>
                    <a:pt x="1862" y="14287"/>
                  </a:cubicBezTo>
                  <a:cubicBezTo>
                    <a:pt x="1862" y="14287"/>
                    <a:pt x="1862" y="14287"/>
                    <a:pt x="1862" y="14287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14" name="Graphic 13" descr="Target Audience with solid fill">
            <a:extLst>
              <a:ext uri="{FF2B5EF4-FFF2-40B4-BE49-F238E27FC236}">
                <a16:creationId xmlns:a16="http://schemas.microsoft.com/office/drawing/2014/main" id="{1AA89B42-959A-43DA-8578-91C4713180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8600" y="2890356"/>
            <a:ext cx="409394" cy="40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8EEA9DD-8FE3-465A-932A-D4587B65E064}"/>
              </a:ext>
            </a:extLst>
          </p:cNvPr>
          <p:cNvSpPr txBox="1"/>
          <p:nvPr/>
        </p:nvSpPr>
        <p:spPr>
          <a:xfrm>
            <a:off x="1224849" y="2243594"/>
            <a:ext cx="637995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350" b="1" dirty="0"/>
              <a:t>Lorem</a:t>
            </a:r>
          </a:p>
          <a:p>
            <a:r>
              <a:rPr lang="en-US" sz="1350" b="1" dirty="0"/>
              <a:t>Ipsum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3E63B-1EEE-46C5-E47A-048B315512BC}"/>
              </a:ext>
            </a:extLst>
          </p:cNvPr>
          <p:cNvGrpSpPr/>
          <p:nvPr/>
        </p:nvGrpSpPr>
        <p:grpSpPr>
          <a:xfrm>
            <a:off x="488956" y="3560207"/>
            <a:ext cx="1865305" cy="1413892"/>
            <a:chOff x="332936" y="2555951"/>
            <a:chExt cx="2937088" cy="188518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28E6009-C2D9-33D8-3099-9F45B63C11C1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72F4A3E-A26B-0EED-515C-70223CF9246C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6E60042-B052-3422-D8FF-4B6F6B8A0719}"/>
              </a:ext>
            </a:extLst>
          </p:cNvPr>
          <p:cNvGrpSpPr/>
          <p:nvPr/>
        </p:nvGrpSpPr>
        <p:grpSpPr>
          <a:xfrm>
            <a:off x="4936031" y="1989196"/>
            <a:ext cx="1349195" cy="1409474"/>
            <a:chOff x="4936031" y="1989196"/>
            <a:chExt cx="1349195" cy="1409474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E26AC259-E8B5-B02A-DBBB-4843D6344415}"/>
                </a:ext>
              </a:extLst>
            </p:cNvPr>
            <p:cNvSpPr/>
            <p:nvPr/>
          </p:nvSpPr>
          <p:spPr>
            <a:xfrm>
              <a:off x="5059672" y="1989196"/>
              <a:ext cx="1225554" cy="1344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extrusionOk="0">
                  <a:moveTo>
                    <a:pt x="21546" y="7448"/>
                  </a:moveTo>
                  <a:cubicBezTo>
                    <a:pt x="21546" y="7001"/>
                    <a:pt x="21491" y="6554"/>
                    <a:pt x="21382" y="6157"/>
                  </a:cubicBezTo>
                  <a:cubicBezTo>
                    <a:pt x="21382" y="6058"/>
                    <a:pt x="21328" y="5959"/>
                    <a:pt x="21328" y="5859"/>
                  </a:cubicBezTo>
                  <a:cubicBezTo>
                    <a:pt x="21219" y="5512"/>
                    <a:pt x="21110" y="5164"/>
                    <a:pt x="21002" y="4817"/>
                  </a:cubicBezTo>
                  <a:cubicBezTo>
                    <a:pt x="20838" y="4469"/>
                    <a:pt x="20675" y="4171"/>
                    <a:pt x="20512" y="3873"/>
                  </a:cubicBezTo>
                  <a:cubicBezTo>
                    <a:pt x="20512" y="3823"/>
                    <a:pt x="20457" y="3774"/>
                    <a:pt x="20457" y="3774"/>
                  </a:cubicBezTo>
                  <a:cubicBezTo>
                    <a:pt x="20457" y="3724"/>
                    <a:pt x="20403" y="3724"/>
                    <a:pt x="20403" y="3674"/>
                  </a:cubicBezTo>
                  <a:cubicBezTo>
                    <a:pt x="20294" y="3476"/>
                    <a:pt x="20131" y="3327"/>
                    <a:pt x="19968" y="3128"/>
                  </a:cubicBezTo>
                  <a:cubicBezTo>
                    <a:pt x="19696" y="2781"/>
                    <a:pt x="19369" y="2483"/>
                    <a:pt x="19043" y="2185"/>
                  </a:cubicBezTo>
                  <a:cubicBezTo>
                    <a:pt x="18988" y="2135"/>
                    <a:pt x="18880" y="2085"/>
                    <a:pt x="18825" y="1986"/>
                  </a:cubicBezTo>
                  <a:cubicBezTo>
                    <a:pt x="18825" y="1986"/>
                    <a:pt x="18771" y="1937"/>
                    <a:pt x="18771" y="1937"/>
                  </a:cubicBezTo>
                  <a:cubicBezTo>
                    <a:pt x="18716" y="1887"/>
                    <a:pt x="18716" y="1887"/>
                    <a:pt x="18662" y="1887"/>
                  </a:cubicBezTo>
                  <a:cubicBezTo>
                    <a:pt x="18336" y="1639"/>
                    <a:pt x="17955" y="1390"/>
                    <a:pt x="17574" y="1192"/>
                  </a:cubicBezTo>
                  <a:cubicBezTo>
                    <a:pt x="17519" y="1192"/>
                    <a:pt x="17519" y="1142"/>
                    <a:pt x="17465" y="1142"/>
                  </a:cubicBezTo>
                  <a:cubicBezTo>
                    <a:pt x="17302" y="1043"/>
                    <a:pt x="17139" y="993"/>
                    <a:pt x="16975" y="943"/>
                  </a:cubicBezTo>
                  <a:cubicBezTo>
                    <a:pt x="16703" y="844"/>
                    <a:pt x="16431" y="745"/>
                    <a:pt x="16159" y="645"/>
                  </a:cubicBezTo>
                  <a:cubicBezTo>
                    <a:pt x="15670" y="497"/>
                    <a:pt x="15180" y="348"/>
                    <a:pt x="14636" y="248"/>
                  </a:cubicBezTo>
                  <a:cubicBezTo>
                    <a:pt x="14527" y="248"/>
                    <a:pt x="14418" y="199"/>
                    <a:pt x="14364" y="199"/>
                  </a:cubicBezTo>
                  <a:cubicBezTo>
                    <a:pt x="14255" y="199"/>
                    <a:pt x="14146" y="149"/>
                    <a:pt x="14037" y="149"/>
                  </a:cubicBezTo>
                  <a:cubicBezTo>
                    <a:pt x="13711" y="99"/>
                    <a:pt x="13384" y="50"/>
                    <a:pt x="13058" y="50"/>
                  </a:cubicBezTo>
                  <a:cubicBezTo>
                    <a:pt x="12895" y="50"/>
                    <a:pt x="12731" y="0"/>
                    <a:pt x="12514" y="0"/>
                  </a:cubicBezTo>
                  <a:cubicBezTo>
                    <a:pt x="12405" y="0"/>
                    <a:pt x="12351" y="0"/>
                    <a:pt x="12242" y="0"/>
                  </a:cubicBezTo>
                  <a:cubicBezTo>
                    <a:pt x="12024" y="0"/>
                    <a:pt x="11807" y="0"/>
                    <a:pt x="11589" y="0"/>
                  </a:cubicBezTo>
                  <a:cubicBezTo>
                    <a:pt x="11262" y="0"/>
                    <a:pt x="10990" y="0"/>
                    <a:pt x="10718" y="50"/>
                  </a:cubicBezTo>
                  <a:cubicBezTo>
                    <a:pt x="10283" y="99"/>
                    <a:pt x="9848" y="149"/>
                    <a:pt x="9413" y="199"/>
                  </a:cubicBezTo>
                  <a:cubicBezTo>
                    <a:pt x="9141" y="248"/>
                    <a:pt x="8923" y="298"/>
                    <a:pt x="8705" y="348"/>
                  </a:cubicBezTo>
                  <a:cubicBezTo>
                    <a:pt x="8216" y="447"/>
                    <a:pt x="7780" y="596"/>
                    <a:pt x="7345" y="794"/>
                  </a:cubicBezTo>
                  <a:cubicBezTo>
                    <a:pt x="7073" y="894"/>
                    <a:pt x="6855" y="993"/>
                    <a:pt x="6583" y="1142"/>
                  </a:cubicBezTo>
                  <a:cubicBezTo>
                    <a:pt x="6420" y="1241"/>
                    <a:pt x="6257" y="1341"/>
                    <a:pt x="6094" y="1440"/>
                  </a:cubicBezTo>
                  <a:cubicBezTo>
                    <a:pt x="5713" y="1688"/>
                    <a:pt x="5386" y="1937"/>
                    <a:pt x="5060" y="2185"/>
                  </a:cubicBezTo>
                  <a:cubicBezTo>
                    <a:pt x="5006" y="2234"/>
                    <a:pt x="4951" y="2284"/>
                    <a:pt x="4842" y="2334"/>
                  </a:cubicBezTo>
                  <a:cubicBezTo>
                    <a:pt x="4734" y="2433"/>
                    <a:pt x="4570" y="2582"/>
                    <a:pt x="4461" y="2731"/>
                  </a:cubicBezTo>
                  <a:cubicBezTo>
                    <a:pt x="4189" y="3029"/>
                    <a:pt x="3972" y="3277"/>
                    <a:pt x="3754" y="3625"/>
                  </a:cubicBezTo>
                  <a:cubicBezTo>
                    <a:pt x="3645" y="3823"/>
                    <a:pt x="3482" y="4022"/>
                    <a:pt x="3373" y="4221"/>
                  </a:cubicBezTo>
                  <a:cubicBezTo>
                    <a:pt x="3210" y="4519"/>
                    <a:pt x="3101" y="4817"/>
                    <a:pt x="2992" y="5164"/>
                  </a:cubicBezTo>
                  <a:cubicBezTo>
                    <a:pt x="2938" y="5263"/>
                    <a:pt x="2938" y="5363"/>
                    <a:pt x="2884" y="5462"/>
                  </a:cubicBezTo>
                  <a:cubicBezTo>
                    <a:pt x="2884" y="5512"/>
                    <a:pt x="2884" y="5561"/>
                    <a:pt x="2829" y="5561"/>
                  </a:cubicBezTo>
                  <a:cubicBezTo>
                    <a:pt x="2775" y="5710"/>
                    <a:pt x="2775" y="5909"/>
                    <a:pt x="2720" y="6058"/>
                  </a:cubicBezTo>
                  <a:cubicBezTo>
                    <a:pt x="2666" y="6306"/>
                    <a:pt x="2720" y="6505"/>
                    <a:pt x="2775" y="6753"/>
                  </a:cubicBezTo>
                  <a:cubicBezTo>
                    <a:pt x="2775" y="6753"/>
                    <a:pt x="2775" y="6753"/>
                    <a:pt x="2775" y="6753"/>
                  </a:cubicBezTo>
                  <a:cubicBezTo>
                    <a:pt x="2829" y="6852"/>
                    <a:pt x="2829" y="7001"/>
                    <a:pt x="2938" y="7101"/>
                  </a:cubicBezTo>
                  <a:cubicBezTo>
                    <a:pt x="2775" y="7299"/>
                    <a:pt x="2612" y="7498"/>
                    <a:pt x="2448" y="7746"/>
                  </a:cubicBezTo>
                  <a:cubicBezTo>
                    <a:pt x="2394" y="7796"/>
                    <a:pt x="2340" y="7846"/>
                    <a:pt x="2285" y="7895"/>
                  </a:cubicBezTo>
                  <a:cubicBezTo>
                    <a:pt x="2013" y="8193"/>
                    <a:pt x="1687" y="8541"/>
                    <a:pt x="1415" y="8888"/>
                  </a:cubicBezTo>
                  <a:cubicBezTo>
                    <a:pt x="1415" y="8888"/>
                    <a:pt x="1360" y="8938"/>
                    <a:pt x="1360" y="8938"/>
                  </a:cubicBezTo>
                  <a:cubicBezTo>
                    <a:pt x="1251" y="9087"/>
                    <a:pt x="1143" y="9186"/>
                    <a:pt x="1034" y="9335"/>
                  </a:cubicBezTo>
                  <a:cubicBezTo>
                    <a:pt x="925" y="9484"/>
                    <a:pt x="816" y="9633"/>
                    <a:pt x="707" y="9732"/>
                  </a:cubicBezTo>
                  <a:cubicBezTo>
                    <a:pt x="707" y="9782"/>
                    <a:pt x="653" y="9782"/>
                    <a:pt x="653" y="9832"/>
                  </a:cubicBezTo>
                  <a:cubicBezTo>
                    <a:pt x="326" y="10229"/>
                    <a:pt x="109" y="10577"/>
                    <a:pt x="0" y="10874"/>
                  </a:cubicBezTo>
                  <a:cubicBezTo>
                    <a:pt x="0" y="10924"/>
                    <a:pt x="0" y="10924"/>
                    <a:pt x="0" y="10974"/>
                  </a:cubicBezTo>
                  <a:cubicBezTo>
                    <a:pt x="0" y="11023"/>
                    <a:pt x="0" y="11023"/>
                    <a:pt x="0" y="11073"/>
                  </a:cubicBezTo>
                  <a:cubicBezTo>
                    <a:pt x="0" y="11123"/>
                    <a:pt x="0" y="11222"/>
                    <a:pt x="54" y="11272"/>
                  </a:cubicBezTo>
                  <a:cubicBezTo>
                    <a:pt x="218" y="11570"/>
                    <a:pt x="598" y="11719"/>
                    <a:pt x="871" y="11818"/>
                  </a:cubicBezTo>
                  <a:cubicBezTo>
                    <a:pt x="871" y="11818"/>
                    <a:pt x="871" y="11818"/>
                    <a:pt x="925" y="11818"/>
                  </a:cubicBezTo>
                  <a:cubicBezTo>
                    <a:pt x="1088" y="11868"/>
                    <a:pt x="1197" y="11868"/>
                    <a:pt x="1360" y="11868"/>
                  </a:cubicBezTo>
                  <a:cubicBezTo>
                    <a:pt x="1469" y="11868"/>
                    <a:pt x="1632" y="11917"/>
                    <a:pt x="1687" y="11967"/>
                  </a:cubicBezTo>
                  <a:cubicBezTo>
                    <a:pt x="1687" y="11967"/>
                    <a:pt x="1741" y="12017"/>
                    <a:pt x="1741" y="12017"/>
                  </a:cubicBezTo>
                  <a:cubicBezTo>
                    <a:pt x="1741" y="12066"/>
                    <a:pt x="1795" y="12066"/>
                    <a:pt x="1795" y="12116"/>
                  </a:cubicBezTo>
                  <a:cubicBezTo>
                    <a:pt x="1850" y="12265"/>
                    <a:pt x="1687" y="12513"/>
                    <a:pt x="1632" y="12712"/>
                  </a:cubicBezTo>
                  <a:cubicBezTo>
                    <a:pt x="1632" y="12910"/>
                    <a:pt x="1469" y="13059"/>
                    <a:pt x="1360" y="13208"/>
                  </a:cubicBezTo>
                  <a:cubicBezTo>
                    <a:pt x="1251" y="13308"/>
                    <a:pt x="1197" y="13407"/>
                    <a:pt x="1251" y="13556"/>
                  </a:cubicBezTo>
                  <a:cubicBezTo>
                    <a:pt x="1251" y="13705"/>
                    <a:pt x="1360" y="13754"/>
                    <a:pt x="1415" y="13854"/>
                  </a:cubicBezTo>
                  <a:cubicBezTo>
                    <a:pt x="1523" y="13953"/>
                    <a:pt x="1632" y="14003"/>
                    <a:pt x="1741" y="14102"/>
                  </a:cubicBezTo>
                  <a:cubicBezTo>
                    <a:pt x="1850" y="14152"/>
                    <a:pt x="1741" y="14251"/>
                    <a:pt x="1632" y="14350"/>
                  </a:cubicBezTo>
                  <a:cubicBezTo>
                    <a:pt x="1578" y="14400"/>
                    <a:pt x="1578" y="14400"/>
                    <a:pt x="1523" y="14450"/>
                  </a:cubicBezTo>
                  <a:cubicBezTo>
                    <a:pt x="1360" y="14599"/>
                    <a:pt x="1251" y="14748"/>
                    <a:pt x="1360" y="14897"/>
                  </a:cubicBezTo>
                  <a:cubicBezTo>
                    <a:pt x="1469" y="14996"/>
                    <a:pt x="1523" y="15095"/>
                    <a:pt x="1632" y="15194"/>
                  </a:cubicBezTo>
                  <a:cubicBezTo>
                    <a:pt x="1850" y="15443"/>
                    <a:pt x="2013" y="15691"/>
                    <a:pt x="1904" y="15989"/>
                  </a:cubicBezTo>
                  <a:cubicBezTo>
                    <a:pt x="1795" y="16386"/>
                    <a:pt x="1578" y="16783"/>
                    <a:pt x="1523" y="17181"/>
                  </a:cubicBezTo>
                  <a:cubicBezTo>
                    <a:pt x="1523" y="17280"/>
                    <a:pt x="1523" y="17379"/>
                    <a:pt x="1523" y="17479"/>
                  </a:cubicBezTo>
                  <a:cubicBezTo>
                    <a:pt x="1523" y="17528"/>
                    <a:pt x="1523" y="17578"/>
                    <a:pt x="1523" y="17628"/>
                  </a:cubicBezTo>
                  <a:cubicBezTo>
                    <a:pt x="1523" y="17727"/>
                    <a:pt x="1578" y="17777"/>
                    <a:pt x="1632" y="17876"/>
                  </a:cubicBezTo>
                  <a:cubicBezTo>
                    <a:pt x="1687" y="17975"/>
                    <a:pt x="1741" y="18025"/>
                    <a:pt x="1795" y="18124"/>
                  </a:cubicBezTo>
                  <a:cubicBezTo>
                    <a:pt x="1850" y="18223"/>
                    <a:pt x="1959" y="18273"/>
                    <a:pt x="2068" y="18372"/>
                  </a:cubicBezTo>
                  <a:cubicBezTo>
                    <a:pt x="2176" y="18472"/>
                    <a:pt x="2285" y="18521"/>
                    <a:pt x="2448" y="18621"/>
                  </a:cubicBezTo>
                  <a:cubicBezTo>
                    <a:pt x="2503" y="18670"/>
                    <a:pt x="2557" y="18670"/>
                    <a:pt x="2612" y="18720"/>
                  </a:cubicBezTo>
                  <a:cubicBezTo>
                    <a:pt x="2720" y="18770"/>
                    <a:pt x="2829" y="18819"/>
                    <a:pt x="2938" y="18819"/>
                  </a:cubicBezTo>
                  <a:cubicBezTo>
                    <a:pt x="2992" y="18819"/>
                    <a:pt x="3101" y="18869"/>
                    <a:pt x="3156" y="18869"/>
                  </a:cubicBezTo>
                  <a:cubicBezTo>
                    <a:pt x="3645" y="18869"/>
                    <a:pt x="4189" y="18869"/>
                    <a:pt x="4679" y="18869"/>
                  </a:cubicBezTo>
                  <a:cubicBezTo>
                    <a:pt x="4788" y="18869"/>
                    <a:pt x="4897" y="18869"/>
                    <a:pt x="5006" y="18869"/>
                  </a:cubicBezTo>
                  <a:cubicBezTo>
                    <a:pt x="5332" y="18869"/>
                    <a:pt x="5658" y="18869"/>
                    <a:pt x="6039" y="18869"/>
                  </a:cubicBezTo>
                  <a:cubicBezTo>
                    <a:pt x="6257" y="18869"/>
                    <a:pt x="6420" y="18869"/>
                    <a:pt x="6638" y="18869"/>
                  </a:cubicBezTo>
                  <a:cubicBezTo>
                    <a:pt x="6747" y="18968"/>
                    <a:pt x="6855" y="19117"/>
                    <a:pt x="6910" y="19266"/>
                  </a:cubicBezTo>
                  <a:cubicBezTo>
                    <a:pt x="6910" y="19316"/>
                    <a:pt x="6964" y="19316"/>
                    <a:pt x="6964" y="19366"/>
                  </a:cubicBezTo>
                  <a:cubicBezTo>
                    <a:pt x="6964" y="19366"/>
                    <a:pt x="6964" y="19415"/>
                    <a:pt x="6964" y="19415"/>
                  </a:cubicBezTo>
                  <a:cubicBezTo>
                    <a:pt x="7019" y="19564"/>
                    <a:pt x="7073" y="19713"/>
                    <a:pt x="7127" y="19912"/>
                  </a:cubicBezTo>
                  <a:cubicBezTo>
                    <a:pt x="7182" y="20011"/>
                    <a:pt x="7182" y="20160"/>
                    <a:pt x="7236" y="20309"/>
                  </a:cubicBezTo>
                  <a:cubicBezTo>
                    <a:pt x="7291" y="20657"/>
                    <a:pt x="7400" y="21004"/>
                    <a:pt x="7454" y="21401"/>
                  </a:cubicBezTo>
                  <a:cubicBezTo>
                    <a:pt x="7454" y="21451"/>
                    <a:pt x="7454" y="21501"/>
                    <a:pt x="7508" y="21600"/>
                  </a:cubicBezTo>
                  <a:cubicBezTo>
                    <a:pt x="7672" y="21600"/>
                    <a:pt x="7889" y="21600"/>
                    <a:pt x="8052" y="21600"/>
                  </a:cubicBezTo>
                  <a:cubicBezTo>
                    <a:pt x="8161" y="21600"/>
                    <a:pt x="8270" y="21600"/>
                    <a:pt x="8379" y="21600"/>
                  </a:cubicBezTo>
                  <a:cubicBezTo>
                    <a:pt x="8542" y="21600"/>
                    <a:pt x="8651" y="21600"/>
                    <a:pt x="8814" y="21600"/>
                  </a:cubicBezTo>
                  <a:cubicBezTo>
                    <a:pt x="9086" y="21600"/>
                    <a:pt x="9304" y="21600"/>
                    <a:pt x="9576" y="21600"/>
                  </a:cubicBezTo>
                  <a:cubicBezTo>
                    <a:pt x="9739" y="21600"/>
                    <a:pt x="9957" y="21600"/>
                    <a:pt x="10120" y="21600"/>
                  </a:cubicBezTo>
                  <a:cubicBezTo>
                    <a:pt x="10501" y="21600"/>
                    <a:pt x="10882" y="21600"/>
                    <a:pt x="11208" y="21600"/>
                  </a:cubicBezTo>
                  <a:cubicBezTo>
                    <a:pt x="11371" y="21600"/>
                    <a:pt x="11535" y="21600"/>
                    <a:pt x="11698" y="21600"/>
                  </a:cubicBezTo>
                  <a:cubicBezTo>
                    <a:pt x="12024" y="21600"/>
                    <a:pt x="12351" y="21600"/>
                    <a:pt x="12623" y="21600"/>
                  </a:cubicBezTo>
                  <a:cubicBezTo>
                    <a:pt x="12786" y="21600"/>
                    <a:pt x="13004" y="21600"/>
                    <a:pt x="13167" y="21600"/>
                  </a:cubicBezTo>
                  <a:cubicBezTo>
                    <a:pt x="13330" y="21600"/>
                    <a:pt x="13493" y="21600"/>
                    <a:pt x="13711" y="21600"/>
                  </a:cubicBezTo>
                  <a:cubicBezTo>
                    <a:pt x="14201" y="21600"/>
                    <a:pt x="14690" y="21600"/>
                    <a:pt x="15180" y="21600"/>
                  </a:cubicBezTo>
                  <a:cubicBezTo>
                    <a:pt x="15234" y="21600"/>
                    <a:pt x="15234" y="21600"/>
                    <a:pt x="15289" y="21600"/>
                  </a:cubicBezTo>
                  <a:cubicBezTo>
                    <a:pt x="15561" y="21600"/>
                    <a:pt x="15833" y="21600"/>
                    <a:pt x="16050" y="21600"/>
                  </a:cubicBezTo>
                  <a:cubicBezTo>
                    <a:pt x="16431" y="21600"/>
                    <a:pt x="16867" y="21600"/>
                    <a:pt x="17247" y="21600"/>
                  </a:cubicBezTo>
                  <a:cubicBezTo>
                    <a:pt x="17356" y="21600"/>
                    <a:pt x="17465" y="21600"/>
                    <a:pt x="17574" y="21600"/>
                  </a:cubicBezTo>
                  <a:cubicBezTo>
                    <a:pt x="17628" y="21600"/>
                    <a:pt x="17683" y="21600"/>
                    <a:pt x="17791" y="21600"/>
                  </a:cubicBezTo>
                  <a:cubicBezTo>
                    <a:pt x="17955" y="21600"/>
                    <a:pt x="18063" y="21600"/>
                    <a:pt x="18227" y="21600"/>
                  </a:cubicBezTo>
                  <a:cubicBezTo>
                    <a:pt x="18336" y="21600"/>
                    <a:pt x="18499" y="21600"/>
                    <a:pt x="18608" y="21600"/>
                  </a:cubicBezTo>
                  <a:cubicBezTo>
                    <a:pt x="18771" y="21600"/>
                    <a:pt x="18880" y="21600"/>
                    <a:pt x="19043" y="21600"/>
                  </a:cubicBezTo>
                  <a:cubicBezTo>
                    <a:pt x="18988" y="21451"/>
                    <a:pt x="18988" y="21302"/>
                    <a:pt x="18934" y="21153"/>
                  </a:cubicBezTo>
                  <a:cubicBezTo>
                    <a:pt x="18880" y="21004"/>
                    <a:pt x="18880" y="20855"/>
                    <a:pt x="18825" y="20657"/>
                  </a:cubicBezTo>
                  <a:cubicBezTo>
                    <a:pt x="18825" y="20607"/>
                    <a:pt x="18771" y="20508"/>
                    <a:pt x="18771" y="20458"/>
                  </a:cubicBezTo>
                  <a:cubicBezTo>
                    <a:pt x="18716" y="20061"/>
                    <a:pt x="18608" y="19663"/>
                    <a:pt x="18553" y="19217"/>
                  </a:cubicBezTo>
                  <a:cubicBezTo>
                    <a:pt x="18499" y="19018"/>
                    <a:pt x="18499" y="18869"/>
                    <a:pt x="18444" y="18670"/>
                  </a:cubicBezTo>
                  <a:cubicBezTo>
                    <a:pt x="18336" y="18124"/>
                    <a:pt x="18281" y="17578"/>
                    <a:pt x="18227" y="17081"/>
                  </a:cubicBezTo>
                  <a:cubicBezTo>
                    <a:pt x="18227" y="16982"/>
                    <a:pt x="18227" y="16932"/>
                    <a:pt x="18227" y="16833"/>
                  </a:cubicBezTo>
                  <a:cubicBezTo>
                    <a:pt x="18227" y="16585"/>
                    <a:pt x="18172" y="16337"/>
                    <a:pt x="18172" y="16138"/>
                  </a:cubicBezTo>
                  <a:cubicBezTo>
                    <a:pt x="18172" y="16138"/>
                    <a:pt x="18172" y="16088"/>
                    <a:pt x="18172" y="16088"/>
                  </a:cubicBezTo>
                  <a:cubicBezTo>
                    <a:pt x="18172" y="15890"/>
                    <a:pt x="18172" y="15691"/>
                    <a:pt x="18172" y="15492"/>
                  </a:cubicBezTo>
                  <a:cubicBezTo>
                    <a:pt x="18172" y="15393"/>
                    <a:pt x="18172" y="15294"/>
                    <a:pt x="18227" y="15194"/>
                  </a:cubicBezTo>
                  <a:cubicBezTo>
                    <a:pt x="18336" y="14847"/>
                    <a:pt x="18444" y="14549"/>
                    <a:pt x="18608" y="14251"/>
                  </a:cubicBezTo>
                  <a:cubicBezTo>
                    <a:pt x="18716" y="14003"/>
                    <a:pt x="18880" y="13804"/>
                    <a:pt x="19043" y="13605"/>
                  </a:cubicBezTo>
                  <a:cubicBezTo>
                    <a:pt x="19043" y="13605"/>
                    <a:pt x="19097" y="13556"/>
                    <a:pt x="19097" y="13556"/>
                  </a:cubicBezTo>
                  <a:cubicBezTo>
                    <a:pt x="19152" y="13457"/>
                    <a:pt x="19206" y="13407"/>
                    <a:pt x="19260" y="13308"/>
                  </a:cubicBezTo>
                  <a:cubicBezTo>
                    <a:pt x="19260" y="13258"/>
                    <a:pt x="19315" y="13258"/>
                    <a:pt x="19315" y="13208"/>
                  </a:cubicBezTo>
                  <a:cubicBezTo>
                    <a:pt x="19315" y="13159"/>
                    <a:pt x="19369" y="13159"/>
                    <a:pt x="19369" y="13109"/>
                  </a:cubicBezTo>
                  <a:cubicBezTo>
                    <a:pt x="19641" y="12712"/>
                    <a:pt x="19913" y="12364"/>
                    <a:pt x="20185" y="12017"/>
                  </a:cubicBezTo>
                  <a:cubicBezTo>
                    <a:pt x="20294" y="11868"/>
                    <a:pt x="20349" y="11719"/>
                    <a:pt x="20457" y="11520"/>
                  </a:cubicBezTo>
                  <a:cubicBezTo>
                    <a:pt x="20512" y="11421"/>
                    <a:pt x="20566" y="11321"/>
                    <a:pt x="20566" y="11222"/>
                  </a:cubicBezTo>
                  <a:cubicBezTo>
                    <a:pt x="20566" y="11172"/>
                    <a:pt x="20621" y="11123"/>
                    <a:pt x="20621" y="11023"/>
                  </a:cubicBezTo>
                  <a:cubicBezTo>
                    <a:pt x="20784" y="10676"/>
                    <a:pt x="20893" y="10328"/>
                    <a:pt x="20947" y="9981"/>
                  </a:cubicBezTo>
                  <a:cubicBezTo>
                    <a:pt x="20947" y="9881"/>
                    <a:pt x="21002" y="9832"/>
                    <a:pt x="21002" y="9732"/>
                  </a:cubicBezTo>
                  <a:cubicBezTo>
                    <a:pt x="21110" y="9236"/>
                    <a:pt x="21219" y="8739"/>
                    <a:pt x="21274" y="8243"/>
                  </a:cubicBezTo>
                  <a:cubicBezTo>
                    <a:pt x="21274" y="8143"/>
                    <a:pt x="21274" y="7994"/>
                    <a:pt x="21274" y="7895"/>
                  </a:cubicBezTo>
                  <a:cubicBezTo>
                    <a:pt x="21600" y="7796"/>
                    <a:pt x="21600" y="7597"/>
                    <a:pt x="21546" y="744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6EE1B9F7-2D1A-F5F0-2A4D-4438B7752C15}"/>
                </a:ext>
              </a:extLst>
            </p:cNvPr>
            <p:cNvSpPr/>
            <p:nvPr/>
          </p:nvSpPr>
          <p:spPr>
            <a:xfrm>
              <a:off x="4936031" y="2020108"/>
              <a:ext cx="1254933" cy="1378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66" y="21600"/>
                  </a:moveTo>
                  <a:lnTo>
                    <a:pt x="7555" y="21600"/>
                  </a:lnTo>
                  <a:lnTo>
                    <a:pt x="7501" y="21261"/>
                  </a:lnTo>
                  <a:cubicBezTo>
                    <a:pt x="7448" y="20874"/>
                    <a:pt x="7342" y="20535"/>
                    <a:pt x="7289" y="20195"/>
                  </a:cubicBezTo>
                  <a:cubicBezTo>
                    <a:pt x="7235" y="20050"/>
                    <a:pt x="7235" y="19953"/>
                    <a:pt x="7182" y="19856"/>
                  </a:cubicBezTo>
                  <a:cubicBezTo>
                    <a:pt x="7129" y="19663"/>
                    <a:pt x="7076" y="19517"/>
                    <a:pt x="7023" y="19372"/>
                  </a:cubicBezTo>
                  <a:lnTo>
                    <a:pt x="7023" y="19324"/>
                  </a:lnTo>
                  <a:cubicBezTo>
                    <a:pt x="7023" y="19275"/>
                    <a:pt x="6969" y="19275"/>
                    <a:pt x="6969" y="19227"/>
                  </a:cubicBezTo>
                  <a:cubicBezTo>
                    <a:pt x="6916" y="19082"/>
                    <a:pt x="6810" y="18985"/>
                    <a:pt x="6810" y="18936"/>
                  </a:cubicBezTo>
                  <a:cubicBezTo>
                    <a:pt x="6650" y="18936"/>
                    <a:pt x="6491" y="18936"/>
                    <a:pt x="6331" y="18936"/>
                  </a:cubicBezTo>
                  <a:cubicBezTo>
                    <a:pt x="6012" y="18936"/>
                    <a:pt x="5693" y="18936"/>
                    <a:pt x="5320" y="18936"/>
                  </a:cubicBezTo>
                  <a:lnTo>
                    <a:pt x="5001" y="18936"/>
                  </a:lnTo>
                  <a:cubicBezTo>
                    <a:pt x="4522" y="18936"/>
                    <a:pt x="3990" y="18936"/>
                    <a:pt x="3511" y="18936"/>
                  </a:cubicBezTo>
                  <a:lnTo>
                    <a:pt x="3458" y="18936"/>
                  </a:lnTo>
                  <a:cubicBezTo>
                    <a:pt x="3405" y="18936"/>
                    <a:pt x="3298" y="18888"/>
                    <a:pt x="3245" y="18888"/>
                  </a:cubicBezTo>
                  <a:cubicBezTo>
                    <a:pt x="3139" y="18839"/>
                    <a:pt x="2979" y="18839"/>
                    <a:pt x="2873" y="18791"/>
                  </a:cubicBezTo>
                  <a:cubicBezTo>
                    <a:pt x="2820" y="18743"/>
                    <a:pt x="2713" y="18743"/>
                    <a:pt x="2660" y="18694"/>
                  </a:cubicBezTo>
                  <a:cubicBezTo>
                    <a:pt x="2500" y="18646"/>
                    <a:pt x="2394" y="18549"/>
                    <a:pt x="2288" y="18452"/>
                  </a:cubicBezTo>
                  <a:cubicBezTo>
                    <a:pt x="2181" y="18355"/>
                    <a:pt x="2075" y="18307"/>
                    <a:pt x="2022" y="18210"/>
                  </a:cubicBezTo>
                  <a:cubicBezTo>
                    <a:pt x="1968" y="18113"/>
                    <a:pt x="1862" y="18016"/>
                    <a:pt x="1809" y="17968"/>
                  </a:cubicBezTo>
                  <a:cubicBezTo>
                    <a:pt x="1756" y="17871"/>
                    <a:pt x="1702" y="17774"/>
                    <a:pt x="1702" y="17677"/>
                  </a:cubicBezTo>
                  <a:cubicBezTo>
                    <a:pt x="1702" y="17629"/>
                    <a:pt x="1702" y="17580"/>
                    <a:pt x="1649" y="17483"/>
                  </a:cubicBezTo>
                  <a:cubicBezTo>
                    <a:pt x="1649" y="17387"/>
                    <a:pt x="1649" y="17290"/>
                    <a:pt x="1649" y="17144"/>
                  </a:cubicBezTo>
                  <a:cubicBezTo>
                    <a:pt x="1702" y="16902"/>
                    <a:pt x="1809" y="16612"/>
                    <a:pt x="1915" y="16369"/>
                  </a:cubicBezTo>
                  <a:cubicBezTo>
                    <a:pt x="1968" y="16224"/>
                    <a:pt x="2022" y="16079"/>
                    <a:pt x="2075" y="15934"/>
                  </a:cubicBezTo>
                  <a:cubicBezTo>
                    <a:pt x="2128" y="15740"/>
                    <a:pt x="2075" y="15595"/>
                    <a:pt x="1809" y="15352"/>
                  </a:cubicBezTo>
                  <a:cubicBezTo>
                    <a:pt x="1756" y="15304"/>
                    <a:pt x="1702" y="15256"/>
                    <a:pt x="1649" y="15207"/>
                  </a:cubicBezTo>
                  <a:cubicBezTo>
                    <a:pt x="1596" y="15159"/>
                    <a:pt x="1596" y="15110"/>
                    <a:pt x="1543" y="15110"/>
                  </a:cubicBezTo>
                  <a:cubicBezTo>
                    <a:pt x="1277" y="14820"/>
                    <a:pt x="1596" y="14481"/>
                    <a:pt x="1702" y="14384"/>
                  </a:cubicBezTo>
                  <a:lnTo>
                    <a:pt x="1809" y="14287"/>
                  </a:lnTo>
                  <a:cubicBezTo>
                    <a:pt x="1809" y="14287"/>
                    <a:pt x="1809" y="14287"/>
                    <a:pt x="1862" y="14239"/>
                  </a:cubicBezTo>
                  <a:cubicBezTo>
                    <a:pt x="1862" y="14239"/>
                    <a:pt x="1809" y="14239"/>
                    <a:pt x="1809" y="14190"/>
                  </a:cubicBezTo>
                  <a:cubicBezTo>
                    <a:pt x="1756" y="14142"/>
                    <a:pt x="1649" y="14093"/>
                    <a:pt x="1596" y="14045"/>
                  </a:cubicBezTo>
                  <a:cubicBezTo>
                    <a:pt x="1436" y="13948"/>
                    <a:pt x="1383" y="13803"/>
                    <a:pt x="1330" y="13657"/>
                  </a:cubicBezTo>
                  <a:cubicBezTo>
                    <a:pt x="1277" y="13464"/>
                    <a:pt x="1383" y="13318"/>
                    <a:pt x="1490" y="13173"/>
                  </a:cubicBezTo>
                  <a:cubicBezTo>
                    <a:pt x="1490" y="13125"/>
                    <a:pt x="1543" y="13125"/>
                    <a:pt x="1543" y="13076"/>
                  </a:cubicBezTo>
                  <a:cubicBezTo>
                    <a:pt x="1649" y="12979"/>
                    <a:pt x="1702" y="12882"/>
                    <a:pt x="1702" y="12786"/>
                  </a:cubicBezTo>
                  <a:lnTo>
                    <a:pt x="1702" y="12737"/>
                  </a:lnTo>
                  <a:cubicBezTo>
                    <a:pt x="1702" y="12640"/>
                    <a:pt x="1756" y="12592"/>
                    <a:pt x="1756" y="12495"/>
                  </a:cubicBezTo>
                  <a:cubicBezTo>
                    <a:pt x="1809" y="12398"/>
                    <a:pt x="1809" y="12301"/>
                    <a:pt x="1809" y="12253"/>
                  </a:cubicBezTo>
                  <a:cubicBezTo>
                    <a:pt x="1809" y="12253"/>
                    <a:pt x="1809" y="12204"/>
                    <a:pt x="1756" y="12204"/>
                  </a:cubicBezTo>
                  <a:cubicBezTo>
                    <a:pt x="1702" y="12156"/>
                    <a:pt x="1596" y="12156"/>
                    <a:pt x="1490" y="12108"/>
                  </a:cubicBezTo>
                  <a:lnTo>
                    <a:pt x="1383" y="12108"/>
                  </a:lnTo>
                  <a:cubicBezTo>
                    <a:pt x="1277" y="12108"/>
                    <a:pt x="1170" y="12059"/>
                    <a:pt x="1011" y="12059"/>
                  </a:cubicBezTo>
                  <a:lnTo>
                    <a:pt x="958" y="12011"/>
                  </a:lnTo>
                  <a:cubicBezTo>
                    <a:pt x="904" y="11962"/>
                    <a:pt x="851" y="11962"/>
                    <a:pt x="798" y="11914"/>
                  </a:cubicBezTo>
                  <a:cubicBezTo>
                    <a:pt x="532" y="11769"/>
                    <a:pt x="213" y="11623"/>
                    <a:pt x="53" y="11333"/>
                  </a:cubicBezTo>
                  <a:cubicBezTo>
                    <a:pt x="0" y="11236"/>
                    <a:pt x="0" y="11139"/>
                    <a:pt x="0" y="11042"/>
                  </a:cubicBezTo>
                  <a:cubicBezTo>
                    <a:pt x="0" y="10994"/>
                    <a:pt x="0" y="10945"/>
                    <a:pt x="0" y="10897"/>
                  </a:cubicBezTo>
                  <a:cubicBezTo>
                    <a:pt x="0" y="10848"/>
                    <a:pt x="0" y="10800"/>
                    <a:pt x="53" y="10800"/>
                  </a:cubicBezTo>
                  <a:cubicBezTo>
                    <a:pt x="160" y="10509"/>
                    <a:pt x="372" y="10219"/>
                    <a:pt x="692" y="9735"/>
                  </a:cubicBezTo>
                  <a:lnTo>
                    <a:pt x="745" y="9638"/>
                  </a:lnTo>
                  <a:cubicBezTo>
                    <a:pt x="851" y="9492"/>
                    <a:pt x="958" y="9395"/>
                    <a:pt x="1064" y="9250"/>
                  </a:cubicBezTo>
                  <a:cubicBezTo>
                    <a:pt x="1170" y="9105"/>
                    <a:pt x="1277" y="9008"/>
                    <a:pt x="1436" y="8863"/>
                  </a:cubicBezTo>
                  <a:lnTo>
                    <a:pt x="1702" y="8572"/>
                  </a:lnTo>
                  <a:cubicBezTo>
                    <a:pt x="1915" y="8330"/>
                    <a:pt x="2128" y="8088"/>
                    <a:pt x="2341" y="7846"/>
                  </a:cubicBezTo>
                  <a:cubicBezTo>
                    <a:pt x="2394" y="7797"/>
                    <a:pt x="2447" y="7749"/>
                    <a:pt x="2500" y="7700"/>
                  </a:cubicBezTo>
                  <a:cubicBezTo>
                    <a:pt x="2660" y="7507"/>
                    <a:pt x="2820" y="7313"/>
                    <a:pt x="2926" y="7168"/>
                  </a:cubicBezTo>
                  <a:cubicBezTo>
                    <a:pt x="2873" y="7071"/>
                    <a:pt x="2873" y="6974"/>
                    <a:pt x="2820" y="6877"/>
                  </a:cubicBezTo>
                  <a:lnTo>
                    <a:pt x="2820" y="6877"/>
                  </a:lnTo>
                  <a:cubicBezTo>
                    <a:pt x="2767" y="6635"/>
                    <a:pt x="2713" y="6393"/>
                    <a:pt x="2767" y="6102"/>
                  </a:cubicBezTo>
                  <a:cubicBezTo>
                    <a:pt x="2767" y="5957"/>
                    <a:pt x="2820" y="5763"/>
                    <a:pt x="2873" y="5618"/>
                  </a:cubicBezTo>
                  <a:cubicBezTo>
                    <a:pt x="2873" y="5570"/>
                    <a:pt x="2873" y="5521"/>
                    <a:pt x="2926" y="5473"/>
                  </a:cubicBezTo>
                  <a:cubicBezTo>
                    <a:pt x="2979" y="5376"/>
                    <a:pt x="2979" y="5279"/>
                    <a:pt x="3033" y="5134"/>
                  </a:cubicBezTo>
                  <a:cubicBezTo>
                    <a:pt x="3139" y="4795"/>
                    <a:pt x="3245" y="4504"/>
                    <a:pt x="3405" y="4213"/>
                  </a:cubicBezTo>
                  <a:cubicBezTo>
                    <a:pt x="3511" y="4020"/>
                    <a:pt x="3618" y="3778"/>
                    <a:pt x="3777" y="3584"/>
                  </a:cubicBezTo>
                  <a:cubicBezTo>
                    <a:pt x="3990" y="3293"/>
                    <a:pt x="4203" y="3003"/>
                    <a:pt x="4469" y="2712"/>
                  </a:cubicBezTo>
                  <a:cubicBezTo>
                    <a:pt x="4575" y="2567"/>
                    <a:pt x="4735" y="2470"/>
                    <a:pt x="4841" y="2325"/>
                  </a:cubicBezTo>
                  <a:cubicBezTo>
                    <a:pt x="4895" y="2276"/>
                    <a:pt x="4948" y="2228"/>
                    <a:pt x="5054" y="2131"/>
                  </a:cubicBezTo>
                  <a:cubicBezTo>
                    <a:pt x="5373" y="1840"/>
                    <a:pt x="5693" y="1598"/>
                    <a:pt x="6065" y="1404"/>
                  </a:cubicBezTo>
                  <a:cubicBezTo>
                    <a:pt x="6225" y="1308"/>
                    <a:pt x="6384" y="1211"/>
                    <a:pt x="6544" y="1114"/>
                  </a:cubicBezTo>
                  <a:cubicBezTo>
                    <a:pt x="6810" y="969"/>
                    <a:pt x="7023" y="872"/>
                    <a:pt x="7289" y="775"/>
                  </a:cubicBezTo>
                  <a:cubicBezTo>
                    <a:pt x="7714" y="581"/>
                    <a:pt x="8193" y="436"/>
                    <a:pt x="8619" y="339"/>
                  </a:cubicBezTo>
                  <a:cubicBezTo>
                    <a:pt x="8832" y="291"/>
                    <a:pt x="9098" y="242"/>
                    <a:pt x="9310" y="194"/>
                  </a:cubicBezTo>
                  <a:cubicBezTo>
                    <a:pt x="9736" y="97"/>
                    <a:pt x="10162" y="48"/>
                    <a:pt x="10640" y="48"/>
                  </a:cubicBezTo>
                  <a:cubicBezTo>
                    <a:pt x="10906" y="48"/>
                    <a:pt x="11226" y="0"/>
                    <a:pt x="11545" y="0"/>
                  </a:cubicBezTo>
                  <a:cubicBezTo>
                    <a:pt x="11758" y="0"/>
                    <a:pt x="11970" y="0"/>
                    <a:pt x="12183" y="0"/>
                  </a:cubicBezTo>
                  <a:cubicBezTo>
                    <a:pt x="12290" y="0"/>
                    <a:pt x="12343" y="0"/>
                    <a:pt x="12449" y="0"/>
                  </a:cubicBezTo>
                  <a:cubicBezTo>
                    <a:pt x="12609" y="0"/>
                    <a:pt x="12822" y="48"/>
                    <a:pt x="12981" y="48"/>
                  </a:cubicBezTo>
                  <a:cubicBezTo>
                    <a:pt x="13300" y="97"/>
                    <a:pt x="13620" y="97"/>
                    <a:pt x="13939" y="145"/>
                  </a:cubicBezTo>
                  <a:cubicBezTo>
                    <a:pt x="14045" y="145"/>
                    <a:pt x="14152" y="194"/>
                    <a:pt x="14258" y="194"/>
                  </a:cubicBezTo>
                  <a:cubicBezTo>
                    <a:pt x="14365" y="194"/>
                    <a:pt x="14471" y="242"/>
                    <a:pt x="14577" y="242"/>
                  </a:cubicBezTo>
                  <a:cubicBezTo>
                    <a:pt x="15109" y="339"/>
                    <a:pt x="15641" y="484"/>
                    <a:pt x="16120" y="678"/>
                  </a:cubicBezTo>
                  <a:cubicBezTo>
                    <a:pt x="16386" y="775"/>
                    <a:pt x="16652" y="872"/>
                    <a:pt x="16918" y="1017"/>
                  </a:cubicBezTo>
                  <a:cubicBezTo>
                    <a:pt x="17078" y="1065"/>
                    <a:pt x="17237" y="1162"/>
                    <a:pt x="17397" y="1259"/>
                  </a:cubicBezTo>
                  <a:lnTo>
                    <a:pt x="17503" y="1308"/>
                  </a:lnTo>
                  <a:cubicBezTo>
                    <a:pt x="17876" y="1501"/>
                    <a:pt x="18248" y="1743"/>
                    <a:pt x="18621" y="1986"/>
                  </a:cubicBezTo>
                  <a:lnTo>
                    <a:pt x="18780" y="2083"/>
                  </a:lnTo>
                  <a:cubicBezTo>
                    <a:pt x="18833" y="2131"/>
                    <a:pt x="18940" y="2179"/>
                    <a:pt x="18993" y="2276"/>
                  </a:cubicBezTo>
                  <a:cubicBezTo>
                    <a:pt x="19366" y="2567"/>
                    <a:pt x="19632" y="2857"/>
                    <a:pt x="19951" y="3196"/>
                  </a:cubicBezTo>
                  <a:cubicBezTo>
                    <a:pt x="20110" y="3390"/>
                    <a:pt x="20217" y="3535"/>
                    <a:pt x="20376" y="3729"/>
                  </a:cubicBezTo>
                  <a:cubicBezTo>
                    <a:pt x="20376" y="3778"/>
                    <a:pt x="20430" y="3778"/>
                    <a:pt x="20430" y="3826"/>
                  </a:cubicBezTo>
                  <a:cubicBezTo>
                    <a:pt x="20483" y="3874"/>
                    <a:pt x="20483" y="3923"/>
                    <a:pt x="20536" y="3971"/>
                  </a:cubicBezTo>
                  <a:cubicBezTo>
                    <a:pt x="20749" y="4262"/>
                    <a:pt x="20908" y="4601"/>
                    <a:pt x="21015" y="4892"/>
                  </a:cubicBezTo>
                  <a:cubicBezTo>
                    <a:pt x="21174" y="5231"/>
                    <a:pt x="21281" y="5570"/>
                    <a:pt x="21387" y="5957"/>
                  </a:cubicBezTo>
                  <a:cubicBezTo>
                    <a:pt x="21387" y="6054"/>
                    <a:pt x="21440" y="6151"/>
                    <a:pt x="21440" y="6248"/>
                  </a:cubicBezTo>
                  <a:cubicBezTo>
                    <a:pt x="21547" y="6683"/>
                    <a:pt x="21547" y="7119"/>
                    <a:pt x="21600" y="7555"/>
                  </a:cubicBezTo>
                  <a:cubicBezTo>
                    <a:pt x="21600" y="7701"/>
                    <a:pt x="21600" y="7894"/>
                    <a:pt x="21600" y="8040"/>
                  </a:cubicBezTo>
                  <a:cubicBezTo>
                    <a:pt x="21600" y="8185"/>
                    <a:pt x="21600" y="8282"/>
                    <a:pt x="21600" y="8427"/>
                  </a:cubicBezTo>
                  <a:cubicBezTo>
                    <a:pt x="21547" y="8911"/>
                    <a:pt x="21494" y="9396"/>
                    <a:pt x="21334" y="9880"/>
                  </a:cubicBezTo>
                  <a:cubicBezTo>
                    <a:pt x="21334" y="9977"/>
                    <a:pt x="21281" y="10025"/>
                    <a:pt x="21281" y="10122"/>
                  </a:cubicBezTo>
                  <a:cubicBezTo>
                    <a:pt x="21174" y="10461"/>
                    <a:pt x="21068" y="10800"/>
                    <a:pt x="20908" y="11188"/>
                  </a:cubicBezTo>
                  <a:cubicBezTo>
                    <a:pt x="20908" y="11236"/>
                    <a:pt x="20855" y="11284"/>
                    <a:pt x="20855" y="11381"/>
                  </a:cubicBezTo>
                  <a:cubicBezTo>
                    <a:pt x="20802" y="11478"/>
                    <a:pt x="20749" y="11575"/>
                    <a:pt x="20749" y="11672"/>
                  </a:cubicBezTo>
                  <a:cubicBezTo>
                    <a:pt x="20696" y="11817"/>
                    <a:pt x="20589" y="12011"/>
                    <a:pt x="20483" y="12156"/>
                  </a:cubicBezTo>
                  <a:cubicBezTo>
                    <a:pt x="20270" y="12495"/>
                    <a:pt x="20057" y="12786"/>
                    <a:pt x="19791" y="13125"/>
                  </a:cubicBezTo>
                  <a:lnTo>
                    <a:pt x="19578" y="13415"/>
                  </a:lnTo>
                  <a:cubicBezTo>
                    <a:pt x="19525" y="13512"/>
                    <a:pt x="19472" y="13561"/>
                    <a:pt x="19419" y="13657"/>
                  </a:cubicBezTo>
                  <a:lnTo>
                    <a:pt x="19366" y="13706"/>
                  </a:lnTo>
                  <a:cubicBezTo>
                    <a:pt x="19206" y="13948"/>
                    <a:pt x="19046" y="14142"/>
                    <a:pt x="18940" y="14336"/>
                  </a:cubicBezTo>
                  <a:cubicBezTo>
                    <a:pt x="18780" y="14626"/>
                    <a:pt x="18621" y="14917"/>
                    <a:pt x="18567" y="15207"/>
                  </a:cubicBezTo>
                  <a:cubicBezTo>
                    <a:pt x="18567" y="15256"/>
                    <a:pt x="18514" y="15353"/>
                    <a:pt x="18514" y="15449"/>
                  </a:cubicBezTo>
                  <a:cubicBezTo>
                    <a:pt x="18514" y="15595"/>
                    <a:pt x="18514" y="15788"/>
                    <a:pt x="18514" y="15982"/>
                  </a:cubicBezTo>
                  <a:lnTo>
                    <a:pt x="18514" y="16031"/>
                  </a:lnTo>
                  <a:cubicBezTo>
                    <a:pt x="18514" y="16224"/>
                    <a:pt x="18514" y="16466"/>
                    <a:pt x="18567" y="16709"/>
                  </a:cubicBezTo>
                  <a:cubicBezTo>
                    <a:pt x="18567" y="16805"/>
                    <a:pt x="18567" y="16854"/>
                    <a:pt x="18567" y="16951"/>
                  </a:cubicBezTo>
                  <a:cubicBezTo>
                    <a:pt x="18621" y="17387"/>
                    <a:pt x="18674" y="17919"/>
                    <a:pt x="18780" y="18501"/>
                  </a:cubicBezTo>
                  <a:cubicBezTo>
                    <a:pt x="18833" y="18646"/>
                    <a:pt x="18833" y="18840"/>
                    <a:pt x="18887" y="18985"/>
                  </a:cubicBezTo>
                  <a:cubicBezTo>
                    <a:pt x="18940" y="19372"/>
                    <a:pt x="19046" y="19760"/>
                    <a:pt x="19099" y="20147"/>
                  </a:cubicBezTo>
                  <a:lnTo>
                    <a:pt x="19153" y="20341"/>
                  </a:lnTo>
                  <a:cubicBezTo>
                    <a:pt x="19206" y="20486"/>
                    <a:pt x="19206" y="20680"/>
                    <a:pt x="19259" y="20825"/>
                  </a:cubicBezTo>
                  <a:cubicBezTo>
                    <a:pt x="19312" y="20971"/>
                    <a:pt x="19312" y="21116"/>
                    <a:pt x="19366" y="21261"/>
                  </a:cubicBezTo>
                  <a:lnTo>
                    <a:pt x="19366" y="21600"/>
                  </a:lnTo>
                  <a:close/>
                  <a:moveTo>
                    <a:pt x="7927" y="21213"/>
                  </a:moveTo>
                  <a:lnTo>
                    <a:pt x="18833" y="21213"/>
                  </a:lnTo>
                  <a:cubicBezTo>
                    <a:pt x="18833" y="21164"/>
                    <a:pt x="18780" y="21067"/>
                    <a:pt x="18780" y="21019"/>
                  </a:cubicBezTo>
                  <a:cubicBezTo>
                    <a:pt x="18727" y="20874"/>
                    <a:pt x="18727" y="20728"/>
                    <a:pt x="18674" y="20535"/>
                  </a:cubicBezTo>
                  <a:lnTo>
                    <a:pt x="18621" y="20341"/>
                  </a:lnTo>
                  <a:cubicBezTo>
                    <a:pt x="18514" y="19953"/>
                    <a:pt x="18461" y="19566"/>
                    <a:pt x="18408" y="19130"/>
                  </a:cubicBezTo>
                  <a:cubicBezTo>
                    <a:pt x="18355" y="18936"/>
                    <a:pt x="18355" y="18791"/>
                    <a:pt x="18301" y="18597"/>
                  </a:cubicBezTo>
                  <a:cubicBezTo>
                    <a:pt x="18195" y="18016"/>
                    <a:pt x="18142" y="17483"/>
                    <a:pt x="18089" y="17047"/>
                  </a:cubicBezTo>
                  <a:cubicBezTo>
                    <a:pt x="18089" y="16951"/>
                    <a:pt x="18089" y="16902"/>
                    <a:pt x="18089" y="16805"/>
                  </a:cubicBezTo>
                  <a:cubicBezTo>
                    <a:pt x="18089" y="16563"/>
                    <a:pt x="18035" y="16321"/>
                    <a:pt x="18035" y="16127"/>
                  </a:cubicBezTo>
                  <a:lnTo>
                    <a:pt x="18035" y="16079"/>
                  </a:lnTo>
                  <a:cubicBezTo>
                    <a:pt x="18035" y="15837"/>
                    <a:pt x="18035" y="15643"/>
                    <a:pt x="18035" y="15498"/>
                  </a:cubicBezTo>
                  <a:cubicBezTo>
                    <a:pt x="18035" y="15352"/>
                    <a:pt x="18089" y="15256"/>
                    <a:pt x="18089" y="15207"/>
                  </a:cubicBezTo>
                  <a:cubicBezTo>
                    <a:pt x="18195" y="14917"/>
                    <a:pt x="18301" y="14578"/>
                    <a:pt x="18514" y="14239"/>
                  </a:cubicBezTo>
                  <a:cubicBezTo>
                    <a:pt x="18621" y="14045"/>
                    <a:pt x="18780" y="13803"/>
                    <a:pt x="18940" y="13560"/>
                  </a:cubicBezTo>
                  <a:lnTo>
                    <a:pt x="18993" y="13512"/>
                  </a:lnTo>
                  <a:cubicBezTo>
                    <a:pt x="19046" y="13415"/>
                    <a:pt x="19100" y="13367"/>
                    <a:pt x="19153" y="13270"/>
                  </a:cubicBezTo>
                  <a:lnTo>
                    <a:pt x="19366" y="12979"/>
                  </a:lnTo>
                  <a:cubicBezTo>
                    <a:pt x="19632" y="12640"/>
                    <a:pt x="19844" y="12350"/>
                    <a:pt x="20057" y="12059"/>
                  </a:cubicBezTo>
                  <a:cubicBezTo>
                    <a:pt x="20164" y="11914"/>
                    <a:pt x="20217" y="11769"/>
                    <a:pt x="20270" y="11623"/>
                  </a:cubicBezTo>
                  <a:cubicBezTo>
                    <a:pt x="20323" y="11526"/>
                    <a:pt x="20376" y="11430"/>
                    <a:pt x="20376" y="11333"/>
                  </a:cubicBezTo>
                  <a:cubicBezTo>
                    <a:pt x="20376" y="11284"/>
                    <a:pt x="20430" y="11236"/>
                    <a:pt x="20430" y="11139"/>
                  </a:cubicBezTo>
                  <a:cubicBezTo>
                    <a:pt x="20536" y="10800"/>
                    <a:pt x="20696" y="10461"/>
                    <a:pt x="20749" y="10122"/>
                  </a:cubicBezTo>
                  <a:cubicBezTo>
                    <a:pt x="20749" y="10025"/>
                    <a:pt x="20802" y="9977"/>
                    <a:pt x="20802" y="9880"/>
                  </a:cubicBezTo>
                  <a:cubicBezTo>
                    <a:pt x="20908" y="9395"/>
                    <a:pt x="21015" y="8911"/>
                    <a:pt x="21015" y="8475"/>
                  </a:cubicBezTo>
                  <a:cubicBezTo>
                    <a:pt x="21015" y="8378"/>
                    <a:pt x="21015" y="8233"/>
                    <a:pt x="21015" y="8136"/>
                  </a:cubicBezTo>
                  <a:cubicBezTo>
                    <a:pt x="21015" y="7991"/>
                    <a:pt x="21015" y="7846"/>
                    <a:pt x="21015" y="7700"/>
                  </a:cubicBezTo>
                  <a:lnTo>
                    <a:pt x="21015" y="7700"/>
                  </a:lnTo>
                  <a:cubicBezTo>
                    <a:pt x="21015" y="7264"/>
                    <a:pt x="20962" y="6877"/>
                    <a:pt x="20855" y="6490"/>
                  </a:cubicBezTo>
                  <a:cubicBezTo>
                    <a:pt x="20855" y="6393"/>
                    <a:pt x="20802" y="6296"/>
                    <a:pt x="20802" y="6199"/>
                  </a:cubicBezTo>
                  <a:cubicBezTo>
                    <a:pt x="20696" y="5860"/>
                    <a:pt x="20589" y="5521"/>
                    <a:pt x="20483" y="5182"/>
                  </a:cubicBezTo>
                  <a:cubicBezTo>
                    <a:pt x="20376" y="4891"/>
                    <a:pt x="20217" y="4601"/>
                    <a:pt x="20004" y="4310"/>
                  </a:cubicBezTo>
                  <a:cubicBezTo>
                    <a:pt x="20004" y="4262"/>
                    <a:pt x="19951" y="4213"/>
                    <a:pt x="19951" y="4213"/>
                  </a:cubicBezTo>
                  <a:cubicBezTo>
                    <a:pt x="19951" y="4165"/>
                    <a:pt x="19898" y="4165"/>
                    <a:pt x="19898" y="4116"/>
                  </a:cubicBezTo>
                  <a:cubicBezTo>
                    <a:pt x="19791" y="3923"/>
                    <a:pt x="19632" y="3777"/>
                    <a:pt x="19525" y="3584"/>
                  </a:cubicBezTo>
                  <a:cubicBezTo>
                    <a:pt x="19259" y="3293"/>
                    <a:pt x="18940" y="2954"/>
                    <a:pt x="18621" y="2712"/>
                  </a:cubicBezTo>
                  <a:cubicBezTo>
                    <a:pt x="18567" y="2664"/>
                    <a:pt x="18461" y="2615"/>
                    <a:pt x="18408" y="2567"/>
                  </a:cubicBezTo>
                  <a:lnTo>
                    <a:pt x="18248" y="2470"/>
                  </a:lnTo>
                  <a:cubicBezTo>
                    <a:pt x="17929" y="2228"/>
                    <a:pt x="17557" y="2034"/>
                    <a:pt x="17184" y="1840"/>
                  </a:cubicBezTo>
                  <a:lnTo>
                    <a:pt x="17078" y="1792"/>
                  </a:lnTo>
                  <a:cubicBezTo>
                    <a:pt x="16918" y="1695"/>
                    <a:pt x="16759" y="1647"/>
                    <a:pt x="16652" y="1598"/>
                  </a:cubicBezTo>
                  <a:cubicBezTo>
                    <a:pt x="16386" y="1501"/>
                    <a:pt x="16173" y="1404"/>
                    <a:pt x="15907" y="1308"/>
                  </a:cubicBezTo>
                  <a:cubicBezTo>
                    <a:pt x="15429" y="1162"/>
                    <a:pt x="14950" y="1017"/>
                    <a:pt x="14471" y="920"/>
                  </a:cubicBezTo>
                  <a:cubicBezTo>
                    <a:pt x="14365" y="920"/>
                    <a:pt x="14258" y="872"/>
                    <a:pt x="14205" y="872"/>
                  </a:cubicBezTo>
                  <a:cubicBezTo>
                    <a:pt x="14099" y="872"/>
                    <a:pt x="13992" y="823"/>
                    <a:pt x="13886" y="823"/>
                  </a:cubicBezTo>
                  <a:cubicBezTo>
                    <a:pt x="13566" y="775"/>
                    <a:pt x="13300" y="726"/>
                    <a:pt x="12981" y="726"/>
                  </a:cubicBezTo>
                  <a:cubicBezTo>
                    <a:pt x="12822" y="726"/>
                    <a:pt x="12662" y="678"/>
                    <a:pt x="12449" y="678"/>
                  </a:cubicBezTo>
                  <a:cubicBezTo>
                    <a:pt x="12343" y="678"/>
                    <a:pt x="12290" y="678"/>
                    <a:pt x="12183" y="678"/>
                  </a:cubicBezTo>
                  <a:cubicBezTo>
                    <a:pt x="11970" y="678"/>
                    <a:pt x="11758" y="678"/>
                    <a:pt x="11545" y="678"/>
                  </a:cubicBezTo>
                  <a:cubicBezTo>
                    <a:pt x="11279" y="678"/>
                    <a:pt x="10960" y="678"/>
                    <a:pt x="10694" y="726"/>
                  </a:cubicBezTo>
                  <a:cubicBezTo>
                    <a:pt x="10268" y="775"/>
                    <a:pt x="9842" y="823"/>
                    <a:pt x="9417" y="872"/>
                  </a:cubicBezTo>
                  <a:cubicBezTo>
                    <a:pt x="9204" y="920"/>
                    <a:pt x="8938" y="969"/>
                    <a:pt x="8725" y="1017"/>
                  </a:cubicBezTo>
                  <a:cubicBezTo>
                    <a:pt x="8299" y="1114"/>
                    <a:pt x="7821" y="1259"/>
                    <a:pt x="7448" y="1404"/>
                  </a:cubicBezTo>
                  <a:cubicBezTo>
                    <a:pt x="7182" y="1501"/>
                    <a:pt x="6969" y="1598"/>
                    <a:pt x="6757" y="1743"/>
                  </a:cubicBezTo>
                  <a:cubicBezTo>
                    <a:pt x="6597" y="1840"/>
                    <a:pt x="6437" y="1937"/>
                    <a:pt x="6278" y="2034"/>
                  </a:cubicBezTo>
                  <a:cubicBezTo>
                    <a:pt x="5959" y="2228"/>
                    <a:pt x="5586" y="2470"/>
                    <a:pt x="5320" y="2712"/>
                  </a:cubicBezTo>
                  <a:cubicBezTo>
                    <a:pt x="5267" y="2760"/>
                    <a:pt x="5214" y="2809"/>
                    <a:pt x="5161" y="2857"/>
                  </a:cubicBezTo>
                  <a:cubicBezTo>
                    <a:pt x="5054" y="2954"/>
                    <a:pt x="4895" y="3099"/>
                    <a:pt x="4788" y="3196"/>
                  </a:cubicBezTo>
                  <a:cubicBezTo>
                    <a:pt x="4522" y="3438"/>
                    <a:pt x="4309" y="3729"/>
                    <a:pt x="4150" y="4020"/>
                  </a:cubicBezTo>
                  <a:cubicBezTo>
                    <a:pt x="4043" y="4213"/>
                    <a:pt x="3884" y="4407"/>
                    <a:pt x="3831" y="4601"/>
                  </a:cubicBezTo>
                  <a:cubicBezTo>
                    <a:pt x="3671" y="4891"/>
                    <a:pt x="3565" y="5182"/>
                    <a:pt x="3458" y="5473"/>
                  </a:cubicBezTo>
                  <a:cubicBezTo>
                    <a:pt x="3405" y="5569"/>
                    <a:pt x="3405" y="5666"/>
                    <a:pt x="3352" y="5763"/>
                  </a:cubicBezTo>
                  <a:cubicBezTo>
                    <a:pt x="3352" y="5812"/>
                    <a:pt x="3352" y="5860"/>
                    <a:pt x="3299" y="5860"/>
                  </a:cubicBezTo>
                  <a:cubicBezTo>
                    <a:pt x="3245" y="6005"/>
                    <a:pt x="3245" y="6199"/>
                    <a:pt x="3192" y="6344"/>
                  </a:cubicBezTo>
                  <a:cubicBezTo>
                    <a:pt x="3139" y="6538"/>
                    <a:pt x="3192" y="6780"/>
                    <a:pt x="3245" y="6974"/>
                  </a:cubicBezTo>
                  <a:cubicBezTo>
                    <a:pt x="3299" y="7071"/>
                    <a:pt x="3299" y="7216"/>
                    <a:pt x="3352" y="7313"/>
                  </a:cubicBezTo>
                  <a:lnTo>
                    <a:pt x="3405" y="7410"/>
                  </a:lnTo>
                  <a:lnTo>
                    <a:pt x="3352" y="7507"/>
                  </a:lnTo>
                  <a:cubicBezTo>
                    <a:pt x="3245" y="7700"/>
                    <a:pt x="3086" y="7894"/>
                    <a:pt x="2873" y="8136"/>
                  </a:cubicBezTo>
                  <a:cubicBezTo>
                    <a:pt x="2820" y="8185"/>
                    <a:pt x="2767" y="8233"/>
                    <a:pt x="2713" y="8282"/>
                  </a:cubicBezTo>
                  <a:cubicBezTo>
                    <a:pt x="2500" y="8524"/>
                    <a:pt x="2288" y="8766"/>
                    <a:pt x="2075" y="9008"/>
                  </a:cubicBezTo>
                  <a:lnTo>
                    <a:pt x="1809" y="9299"/>
                  </a:lnTo>
                  <a:cubicBezTo>
                    <a:pt x="1702" y="9444"/>
                    <a:pt x="1596" y="9541"/>
                    <a:pt x="1490" y="9686"/>
                  </a:cubicBezTo>
                  <a:cubicBezTo>
                    <a:pt x="1383" y="9831"/>
                    <a:pt x="1277" y="9928"/>
                    <a:pt x="1170" y="10073"/>
                  </a:cubicBezTo>
                  <a:lnTo>
                    <a:pt x="1117" y="10170"/>
                  </a:lnTo>
                  <a:cubicBezTo>
                    <a:pt x="798" y="10606"/>
                    <a:pt x="585" y="10897"/>
                    <a:pt x="532" y="11091"/>
                  </a:cubicBezTo>
                  <a:cubicBezTo>
                    <a:pt x="532" y="11139"/>
                    <a:pt x="532" y="11139"/>
                    <a:pt x="532" y="11187"/>
                  </a:cubicBezTo>
                  <a:cubicBezTo>
                    <a:pt x="532" y="11187"/>
                    <a:pt x="532" y="11236"/>
                    <a:pt x="532" y="11236"/>
                  </a:cubicBezTo>
                  <a:cubicBezTo>
                    <a:pt x="532" y="11284"/>
                    <a:pt x="532" y="11333"/>
                    <a:pt x="532" y="11333"/>
                  </a:cubicBezTo>
                  <a:cubicBezTo>
                    <a:pt x="585" y="11478"/>
                    <a:pt x="851" y="11623"/>
                    <a:pt x="1064" y="11720"/>
                  </a:cubicBezTo>
                  <a:cubicBezTo>
                    <a:pt x="1117" y="11769"/>
                    <a:pt x="1170" y="11769"/>
                    <a:pt x="1224" y="11817"/>
                  </a:cubicBezTo>
                  <a:lnTo>
                    <a:pt x="1224" y="11817"/>
                  </a:lnTo>
                  <a:cubicBezTo>
                    <a:pt x="1277" y="11817"/>
                    <a:pt x="1383" y="11865"/>
                    <a:pt x="1490" y="11865"/>
                  </a:cubicBezTo>
                  <a:cubicBezTo>
                    <a:pt x="1543" y="11865"/>
                    <a:pt x="1543" y="11865"/>
                    <a:pt x="1596" y="11865"/>
                  </a:cubicBezTo>
                  <a:cubicBezTo>
                    <a:pt x="1756" y="11865"/>
                    <a:pt x="1915" y="11914"/>
                    <a:pt x="2022" y="12011"/>
                  </a:cubicBezTo>
                  <a:cubicBezTo>
                    <a:pt x="2075" y="12059"/>
                    <a:pt x="2075" y="12059"/>
                    <a:pt x="2128" y="12108"/>
                  </a:cubicBezTo>
                  <a:cubicBezTo>
                    <a:pt x="2181" y="12156"/>
                    <a:pt x="2181" y="12204"/>
                    <a:pt x="2234" y="12253"/>
                  </a:cubicBezTo>
                  <a:cubicBezTo>
                    <a:pt x="2288" y="12398"/>
                    <a:pt x="2234" y="12592"/>
                    <a:pt x="2128" y="12737"/>
                  </a:cubicBezTo>
                  <a:cubicBezTo>
                    <a:pt x="2128" y="12786"/>
                    <a:pt x="2075" y="12834"/>
                    <a:pt x="2075" y="12882"/>
                  </a:cubicBezTo>
                  <a:cubicBezTo>
                    <a:pt x="2075" y="13125"/>
                    <a:pt x="1915" y="13270"/>
                    <a:pt x="1809" y="13367"/>
                  </a:cubicBezTo>
                  <a:cubicBezTo>
                    <a:pt x="1809" y="13367"/>
                    <a:pt x="1756" y="13415"/>
                    <a:pt x="1756" y="13415"/>
                  </a:cubicBezTo>
                  <a:cubicBezTo>
                    <a:pt x="1702" y="13512"/>
                    <a:pt x="1649" y="13560"/>
                    <a:pt x="1649" y="13609"/>
                  </a:cubicBezTo>
                  <a:cubicBezTo>
                    <a:pt x="1649" y="13657"/>
                    <a:pt x="1702" y="13706"/>
                    <a:pt x="1756" y="13803"/>
                  </a:cubicBezTo>
                  <a:cubicBezTo>
                    <a:pt x="1809" y="13851"/>
                    <a:pt x="1862" y="13900"/>
                    <a:pt x="1915" y="13948"/>
                  </a:cubicBezTo>
                  <a:cubicBezTo>
                    <a:pt x="1968" y="13996"/>
                    <a:pt x="2022" y="13996"/>
                    <a:pt x="2075" y="14045"/>
                  </a:cubicBezTo>
                  <a:cubicBezTo>
                    <a:pt x="2128" y="14093"/>
                    <a:pt x="2181" y="14190"/>
                    <a:pt x="2181" y="14239"/>
                  </a:cubicBezTo>
                  <a:cubicBezTo>
                    <a:pt x="2181" y="14384"/>
                    <a:pt x="2075" y="14481"/>
                    <a:pt x="1968" y="14578"/>
                  </a:cubicBezTo>
                  <a:lnTo>
                    <a:pt x="1862" y="14674"/>
                  </a:lnTo>
                  <a:cubicBezTo>
                    <a:pt x="1756" y="14771"/>
                    <a:pt x="1756" y="14820"/>
                    <a:pt x="1756" y="14820"/>
                  </a:cubicBezTo>
                  <a:cubicBezTo>
                    <a:pt x="1809" y="14868"/>
                    <a:pt x="1809" y="14868"/>
                    <a:pt x="1862" y="14917"/>
                  </a:cubicBezTo>
                  <a:cubicBezTo>
                    <a:pt x="1915" y="14965"/>
                    <a:pt x="1968" y="15013"/>
                    <a:pt x="2022" y="15062"/>
                  </a:cubicBezTo>
                  <a:cubicBezTo>
                    <a:pt x="2234" y="15304"/>
                    <a:pt x="2500" y="15643"/>
                    <a:pt x="2341" y="16030"/>
                  </a:cubicBezTo>
                  <a:cubicBezTo>
                    <a:pt x="2288" y="16176"/>
                    <a:pt x="2234" y="16321"/>
                    <a:pt x="2181" y="16466"/>
                  </a:cubicBezTo>
                  <a:cubicBezTo>
                    <a:pt x="2075" y="16709"/>
                    <a:pt x="1968" y="16951"/>
                    <a:pt x="1968" y="17193"/>
                  </a:cubicBezTo>
                  <a:cubicBezTo>
                    <a:pt x="1968" y="17290"/>
                    <a:pt x="1968" y="17387"/>
                    <a:pt x="1968" y="17435"/>
                  </a:cubicBezTo>
                  <a:cubicBezTo>
                    <a:pt x="1968" y="17483"/>
                    <a:pt x="1968" y="17532"/>
                    <a:pt x="1968" y="17532"/>
                  </a:cubicBezTo>
                  <a:cubicBezTo>
                    <a:pt x="1968" y="17580"/>
                    <a:pt x="2022" y="17629"/>
                    <a:pt x="2022" y="17726"/>
                  </a:cubicBezTo>
                  <a:cubicBezTo>
                    <a:pt x="2075" y="17822"/>
                    <a:pt x="2128" y="17871"/>
                    <a:pt x="2181" y="17968"/>
                  </a:cubicBezTo>
                  <a:cubicBezTo>
                    <a:pt x="2234" y="18065"/>
                    <a:pt x="2341" y="18113"/>
                    <a:pt x="2394" y="18161"/>
                  </a:cubicBezTo>
                  <a:cubicBezTo>
                    <a:pt x="2500" y="18258"/>
                    <a:pt x="2607" y="18307"/>
                    <a:pt x="2713" y="18355"/>
                  </a:cubicBezTo>
                  <a:cubicBezTo>
                    <a:pt x="2767" y="18404"/>
                    <a:pt x="2820" y="18404"/>
                    <a:pt x="2873" y="18404"/>
                  </a:cubicBezTo>
                  <a:cubicBezTo>
                    <a:pt x="2979" y="18452"/>
                    <a:pt x="3086" y="18452"/>
                    <a:pt x="3192" y="18501"/>
                  </a:cubicBezTo>
                  <a:cubicBezTo>
                    <a:pt x="3245" y="18501"/>
                    <a:pt x="3299" y="18549"/>
                    <a:pt x="3352" y="18549"/>
                  </a:cubicBezTo>
                  <a:cubicBezTo>
                    <a:pt x="3831" y="18549"/>
                    <a:pt x="4309" y="18549"/>
                    <a:pt x="4788" y="18549"/>
                  </a:cubicBezTo>
                  <a:lnTo>
                    <a:pt x="5107" y="18549"/>
                  </a:lnTo>
                  <a:cubicBezTo>
                    <a:pt x="5427" y="18549"/>
                    <a:pt x="5746" y="18549"/>
                    <a:pt x="6118" y="18549"/>
                  </a:cubicBezTo>
                  <a:cubicBezTo>
                    <a:pt x="6331" y="18549"/>
                    <a:pt x="6491" y="18549"/>
                    <a:pt x="6703" y="18549"/>
                  </a:cubicBezTo>
                  <a:lnTo>
                    <a:pt x="6810" y="18549"/>
                  </a:lnTo>
                  <a:lnTo>
                    <a:pt x="6863" y="18597"/>
                  </a:lnTo>
                  <a:cubicBezTo>
                    <a:pt x="6969" y="18694"/>
                    <a:pt x="7129" y="18839"/>
                    <a:pt x="7235" y="19082"/>
                  </a:cubicBezTo>
                  <a:cubicBezTo>
                    <a:pt x="7235" y="19130"/>
                    <a:pt x="7289" y="19130"/>
                    <a:pt x="7289" y="19179"/>
                  </a:cubicBezTo>
                  <a:lnTo>
                    <a:pt x="7289" y="19227"/>
                  </a:lnTo>
                  <a:cubicBezTo>
                    <a:pt x="7342" y="19372"/>
                    <a:pt x="7395" y="19566"/>
                    <a:pt x="7448" y="19760"/>
                  </a:cubicBezTo>
                  <a:cubicBezTo>
                    <a:pt x="7501" y="19857"/>
                    <a:pt x="7501" y="20002"/>
                    <a:pt x="7555" y="20147"/>
                  </a:cubicBezTo>
                  <a:cubicBezTo>
                    <a:pt x="7767" y="20438"/>
                    <a:pt x="7874" y="20777"/>
                    <a:pt x="7927" y="21213"/>
                  </a:cubicBezTo>
                  <a:lnTo>
                    <a:pt x="7927" y="21213"/>
                  </a:lnTo>
                  <a:close/>
                  <a:moveTo>
                    <a:pt x="1915" y="14287"/>
                  </a:moveTo>
                  <a:cubicBezTo>
                    <a:pt x="1915" y="14287"/>
                    <a:pt x="1915" y="14287"/>
                    <a:pt x="1915" y="14287"/>
                  </a:cubicBezTo>
                  <a:cubicBezTo>
                    <a:pt x="1915" y="14287"/>
                    <a:pt x="1915" y="14287"/>
                    <a:pt x="1915" y="14287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13" name="Graphic 12" descr="Open folder with solid fill">
            <a:extLst>
              <a:ext uri="{FF2B5EF4-FFF2-40B4-BE49-F238E27FC236}">
                <a16:creationId xmlns:a16="http://schemas.microsoft.com/office/drawing/2014/main" id="{19FB16A2-9D6D-C1C6-6B0F-62279C5AE1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32932" y="2890356"/>
            <a:ext cx="409394" cy="40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33E34B4-BF34-1EC2-6010-D3120E6C7009}"/>
              </a:ext>
            </a:extLst>
          </p:cNvPr>
          <p:cNvSpPr txBox="1"/>
          <p:nvPr/>
        </p:nvSpPr>
        <p:spPr>
          <a:xfrm>
            <a:off x="5358508" y="2243594"/>
            <a:ext cx="637995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350" b="1" dirty="0"/>
              <a:t>Lorem</a:t>
            </a:r>
          </a:p>
          <a:p>
            <a:r>
              <a:rPr lang="en-US" sz="1350" b="1" dirty="0"/>
              <a:t>Ipsum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B237F2A-70D8-C206-1358-764D8E5B2B3A}"/>
              </a:ext>
            </a:extLst>
          </p:cNvPr>
          <p:cNvGrpSpPr/>
          <p:nvPr/>
        </p:nvGrpSpPr>
        <p:grpSpPr>
          <a:xfrm>
            <a:off x="4689480" y="3560207"/>
            <a:ext cx="1865305" cy="1413892"/>
            <a:chOff x="332936" y="2555951"/>
            <a:chExt cx="2937088" cy="188518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7A4BBAF-FBDC-006F-8DD2-D5BA7475359E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7D3A4E8-D749-7742-6D19-29FC16E16EEF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43DB7C0-006B-0E10-6106-586165660EA2}"/>
              </a:ext>
            </a:extLst>
          </p:cNvPr>
          <p:cNvGrpSpPr/>
          <p:nvPr/>
        </p:nvGrpSpPr>
        <p:grpSpPr>
          <a:xfrm>
            <a:off x="2865086" y="1989196"/>
            <a:ext cx="1378572" cy="1409474"/>
            <a:chOff x="2865086" y="1989196"/>
            <a:chExt cx="1378572" cy="1409474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77A7088D-C02B-566B-D76B-CC5EF5D70CD6}"/>
                </a:ext>
              </a:extLst>
            </p:cNvPr>
            <p:cNvSpPr/>
            <p:nvPr/>
          </p:nvSpPr>
          <p:spPr>
            <a:xfrm>
              <a:off x="3019635" y="1989196"/>
              <a:ext cx="1224023" cy="1344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448"/>
                  </a:moveTo>
                  <a:cubicBezTo>
                    <a:pt x="21600" y="7001"/>
                    <a:pt x="21545" y="6554"/>
                    <a:pt x="21436" y="6157"/>
                  </a:cubicBezTo>
                  <a:cubicBezTo>
                    <a:pt x="21436" y="6058"/>
                    <a:pt x="21382" y="5959"/>
                    <a:pt x="21382" y="5859"/>
                  </a:cubicBezTo>
                  <a:cubicBezTo>
                    <a:pt x="21273" y="5512"/>
                    <a:pt x="21164" y="5164"/>
                    <a:pt x="21055" y="4817"/>
                  </a:cubicBezTo>
                  <a:cubicBezTo>
                    <a:pt x="20891" y="4469"/>
                    <a:pt x="20727" y="4171"/>
                    <a:pt x="20564" y="3873"/>
                  </a:cubicBezTo>
                  <a:cubicBezTo>
                    <a:pt x="20564" y="3823"/>
                    <a:pt x="20509" y="3774"/>
                    <a:pt x="20509" y="3774"/>
                  </a:cubicBezTo>
                  <a:cubicBezTo>
                    <a:pt x="20509" y="3724"/>
                    <a:pt x="20455" y="3724"/>
                    <a:pt x="20455" y="3674"/>
                  </a:cubicBezTo>
                  <a:cubicBezTo>
                    <a:pt x="20345" y="3476"/>
                    <a:pt x="20182" y="3327"/>
                    <a:pt x="20018" y="3128"/>
                  </a:cubicBezTo>
                  <a:cubicBezTo>
                    <a:pt x="19745" y="2781"/>
                    <a:pt x="19418" y="2483"/>
                    <a:pt x="19091" y="2185"/>
                  </a:cubicBezTo>
                  <a:cubicBezTo>
                    <a:pt x="19036" y="2135"/>
                    <a:pt x="18927" y="2085"/>
                    <a:pt x="18873" y="1986"/>
                  </a:cubicBezTo>
                  <a:cubicBezTo>
                    <a:pt x="18873" y="1986"/>
                    <a:pt x="18818" y="1937"/>
                    <a:pt x="18818" y="1937"/>
                  </a:cubicBezTo>
                  <a:cubicBezTo>
                    <a:pt x="18764" y="1887"/>
                    <a:pt x="18764" y="1887"/>
                    <a:pt x="18709" y="1887"/>
                  </a:cubicBezTo>
                  <a:cubicBezTo>
                    <a:pt x="18382" y="1639"/>
                    <a:pt x="18000" y="1390"/>
                    <a:pt x="17618" y="1192"/>
                  </a:cubicBezTo>
                  <a:cubicBezTo>
                    <a:pt x="17564" y="1192"/>
                    <a:pt x="17564" y="1142"/>
                    <a:pt x="17509" y="1142"/>
                  </a:cubicBezTo>
                  <a:cubicBezTo>
                    <a:pt x="17345" y="1043"/>
                    <a:pt x="17182" y="993"/>
                    <a:pt x="17018" y="943"/>
                  </a:cubicBezTo>
                  <a:cubicBezTo>
                    <a:pt x="16745" y="844"/>
                    <a:pt x="16473" y="745"/>
                    <a:pt x="16200" y="645"/>
                  </a:cubicBezTo>
                  <a:cubicBezTo>
                    <a:pt x="15709" y="497"/>
                    <a:pt x="15218" y="348"/>
                    <a:pt x="14673" y="248"/>
                  </a:cubicBezTo>
                  <a:cubicBezTo>
                    <a:pt x="14564" y="248"/>
                    <a:pt x="14455" y="199"/>
                    <a:pt x="14400" y="199"/>
                  </a:cubicBezTo>
                  <a:cubicBezTo>
                    <a:pt x="14291" y="199"/>
                    <a:pt x="14182" y="149"/>
                    <a:pt x="14073" y="149"/>
                  </a:cubicBezTo>
                  <a:cubicBezTo>
                    <a:pt x="13745" y="99"/>
                    <a:pt x="13418" y="50"/>
                    <a:pt x="13091" y="50"/>
                  </a:cubicBezTo>
                  <a:cubicBezTo>
                    <a:pt x="12927" y="50"/>
                    <a:pt x="12764" y="0"/>
                    <a:pt x="12545" y="0"/>
                  </a:cubicBezTo>
                  <a:cubicBezTo>
                    <a:pt x="12436" y="0"/>
                    <a:pt x="12382" y="0"/>
                    <a:pt x="12273" y="0"/>
                  </a:cubicBezTo>
                  <a:cubicBezTo>
                    <a:pt x="12055" y="0"/>
                    <a:pt x="11836" y="0"/>
                    <a:pt x="11618" y="0"/>
                  </a:cubicBezTo>
                  <a:cubicBezTo>
                    <a:pt x="11291" y="0"/>
                    <a:pt x="11018" y="0"/>
                    <a:pt x="10745" y="50"/>
                  </a:cubicBezTo>
                  <a:cubicBezTo>
                    <a:pt x="10309" y="99"/>
                    <a:pt x="9873" y="149"/>
                    <a:pt x="9436" y="199"/>
                  </a:cubicBezTo>
                  <a:cubicBezTo>
                    <a:pt x="9164" y="248"/>
                    <a:pt x="8945" y="298"/>
                    <a:pt x="8727" y="348"/>
                  </a:cubicBezTo>
                  <a:cubicBezTo>
                    <a:pt x="8236" y="447"/>
                    <a:pt x="7800" y="596"/>
                    <a:pt x="7364" y="794"/>
                  </a:cubicBezTo>
                  <a:cubicBezTo>
                    <a:pt x="7091" y="894"/>
                    <a:pt x="6873" y="993"/>
                    <a:pt x="6600" y="1142"/>
                  </a:cubicBezTo>
                  <a:cubicBezTo>
                    <a:pt x="6436" y="1241"/>
                    <a:pt x="6273" y="1341"/>
                    <a:pt x="6109" y="1440"/>
                  </a:cubicBezTo>
                  <a:cubicBezTo>
                    <a:pt x="5727" y="1688"/>
                    <a:pt x="5400" y="1937"/>
                    <a:pt x="5073" y="2185"/>
                  </a:cubicBezTo>
                  <a:cubicBezTo>
                    <a:pt x="5018" y="2234"/>
                    <a:pt x="4964" y="2284"/>
                    <a:pt x="4855" y="2334"/>
                  </a:cubicBezTo>
                  <a:cubicBezTo>
                    <a:pt x="4745" y="2433"/>
                    <a:pt x="4582" y="2582"/>
                    <a:pt x="4473" y="2731"/>
                  </a:cubicBezTo>
                  <a:cubicBezTo>
                    <a:pt x="4200" y="3029"/>
                    <a:pt x="3982" y="3277"/>
                    <a:pt x="3764" y="3625"/>
                  </a:cubicBezTo>
                  <a:cubicBezTo>
                    <a:pt x="3655" y="3823"/>
                    <a:pt x="3491" y="4022"/>
                    <a:pt x="3382" y="4221"/>
                  </a:cubicBezTo>
                  <a:cubicBezTo>
                    <a:pt x="3218" y="4519"/>
                    <a:pt x="3109" y="4817"/>
                    <a:pt x="3000" y="5164"/>
                  </a:cubicBezTo>
                  <a:cubicBezTo>
                    <a:pt x="2945" y="5263"/>
                    <a:pt x="2945" y="5363"/>
                    <a:pt x="2891" y="5462"/>
                  </a:cubicBezTo>
                  <a:cubicBezTo>
                    <a:pt x="2891" y="5512"/>
                    <a:pt x="2891" y="5561"/>
                    <a:pt x="2836" y="5561"/>
                  </a:cubicBezTo>
                  <a:cubicBezTo>
                    <a:pt x="2782" y="5710"/>
                    <a:pt x="2782" y="5909"/>
                    <a:pt x="2727" y="6058"/>
                  </a:cubicBezTo>
                  <a:cubicBezTo>
                    <a:pt x="2673" y="6306"/>
                    <a:pt x="2727" y="6505"/>
                    <a:pt x="2782" y="6753"/>
                  </a:cubicBezTo>
                  <a:cubicBezTo>
                    <a:pt x="2782" y="6753"/>
                    <a:pt x="2782" y="6753"/>
                    <a:pt x="2782" y="6753"/>
                  </a:cubicBezTo>
                  <a:cubicBezTo>
                    <a:pt x="2836" y="6852"/>
                    <a:pt x="2836" y="7001"/>
                    <a:pt x="2945" y="7101"/>
                  </a:cubicBezTo>
                  <a:cubicBezTo>
                    <a:pt x="2782" y="7299"/>
                    <a:pt x="2618" y="7498"/>
                    <a:pt x="2455" y="7746"/>
                  </a:cubicBezTo>
                  <a:cubicBezTo>
                    <a:pt x="2400" y="7796"/>
                    <a:pt x="2345" y="7846"/>
                    <a:pt x="2291" y="7895"/>
                  </a:cubicBezTo>
                  <a:cubicBezTo>
                    <a:pt x="2018" y="8193"/>
                    <a:pt x="1691" y="8541"/>
                    <a:pt x="1418" y="8888"/>
                  </a:cubicBezTo>
                  <a:cubicBezTo>
                    <a:pt x="1418" y="8888"/>
                    <a:pt x="1364" y="8938"/>
                    <a:pt x="1364" y="8938"/>
                  </a:cubicBezTo>
                  <a:cubicBezTo>
                    <a:pt x="1255" y="9087"/>
                    <a:pt x="1145" y="9186"/>
                    <a:pt x="1036" y="9335"/>
                  </a:cubicBezTo>
                  <a:cubicBezTo>
                    <a:pt x="927" y="9484"/>
                    <a:pt x="818" y="9633"/>
                    <a:pt x="709" y="9732"/>
                  </a:cubicBezTo>
                  <a:cubicBezTo>
                    <a:pt x="709" y="9782"/>
                    <a:pt x="655" y="9782"/>
                    <a:pt x="655" y="9832"/>
                  </a:cubicBezTo>
                  <a:cubicBezTo>
                    <a:pt x="327" y="10229"/>
                    <a:pt x="109" y="10577"/>
                    <a:pt x="0" y="10874"/>
                  </a:cubicBezTo>
                  <a:cubicBezTo>
                    <a:pt x="0" y="10924"/>
                    <a:pt x="0" y="10924"/>
                    <a:pt x="0" y="10974"/>
                  </a:cubicBezTo>
                  <a:cubicBezTo>
                    <a:pt x="0" y="11023"/>
                    <a:pt x="0" y="11023"/>
                    <a:pt x="0" y="11073"/>
                  </a:cubicBezTo>
                  <a:cubicBezTo>
                    <a:pt x="0" y="11123"/>
                    <a:pt x="0" y="11222"/>
                    <a:pt x="55" y="11272"/>
                  </a:cubicBezTo>
                  <a:cubicBezTo>
                    <a:pt x="218" y="11570"/>
                    <a:pt x="600" y="11719"/>
                    <a:pt x="873" y="11818"/>
                  </a:cubicBezTo>
                  <a:cubicBezTo>
                    <a:pt x="873" y="11818"/>
                    <a:pt x="873" y="11818"/>
                    <a:pt x="927" y="11818"/>
                  </a:cubicBezTo>
                  <a:cubicBezTo>
                    <a:pt x="1091" y="11868"/>
                    <a:pt x="1200" y="11868"/>
                    <a:pt x="1364" y="11868"/>
                  </a:cubicBezTo>
                  <a:cubicBezTo>
                    <a:pt x="1473" y="11868"/>
                    <a:pt x="1636" y="11917"/>
                    <a:pt x="1691" y="11967"/>
                  </a:cubicBezTo>
                  <a:cubicBezTo>
                    <a:pt x="1691" y="11967"/>
                    <a:pt x="1745" y="12017"/>
                    <a:pt x="1745" y="12017"/>
                  </a:cubicBezTo>
                  <a:cubicBezTo>
                    <a:pt x="1745" y="12066"/>
                    <a:pt x="1800" y="12066"/>
                    <a:pt x="1800" y="12116"/>
                  </a:cubicBezTo>
                  <a:cubicBezTo>
                    <a:pt x="1855" y="12265"/>
                    <a:pt x="1691" y="12513"/>
                    <a:pt x="1636" y="12712"/>
                  </a:cubicBezTo>
                  <a:cubicBezTo>
                    <a:pt x="1636" y="12910"/>
                    <a:pt x="1473" y="13059"/>
                    <a:pt x="1364" y="13208"/>
                  </a:cubicBezTo>
                  <a:cubicBezTo>
                    <a:pt x="1255" y="13308"/>
                    <a:pt x="1200" y="13407"/>
                    <a:pt x="1255" y="13556"/>
                  </a:cubicBezTo>
                  <a:cubicBezTo>
                    <a:pt x="1255" y="13705"/>
                    <a:pt x="1364" y="13754"/>
                    <a:pt x="1418" y="13854"/>
                  </a:cubicBezTo>
                  <a:cubicBezTo>
                    <a:pt x="1527" y="13953"/>
                    <a:pt x="1636" y="14003"/>
                    <a:pt x="1745" y="14102"/>
                  </a:cubicBezTo>
                  <a:cubicBezTo>
                    <a:pt x="1855" y="14152"/>
                    <a:pt x="1745" y="14251"/>
                    <a:pt x="1636" y="14350"/>
                  </a:cubicBezTo>
                  <a:cubicBezTo>
                    <a:pt x="1582" y="14400"/>
                    <a:pt x="1582" y="14400"/>
                    <a:pt x="1527" y="14450"/>
                  </a:cubicBezTo>
                  <a:cubicBezTo>
                    <a:pt x="1364" y="14599"/>
                    <a:pt x="1255" y="14748"/>
                    <a:pt x="1364" y="14897"/>
                  </a:cubicBezTo>
                  <a:cubicBezTo>
                    <a:pt x="1473" y="14996"/>
                    <a:pt x="1527" y="15095"/>
                    <a:pt x="1636" y="15194"/>
                  </a:cubicBezTo>
                  <a:cubicBezTo>
                    <a:pt x="1855" y="15443"/>
                    <a:pt x="2018" y="15691"/>
                    <a:pt x="1909" y="15989"/>
                  </a:cubicBezTo>
                  <a:cubicBezTo>
                    <a:pt x="1800" y="16386"/>
                    <a:pt x="1582" y="16783"/>
                    <a:pt x="1527" y="17181"/>
                  </a:cubicBezTo>
                  <a:cubicBezTo>
                    <a:pt x="1527" y="17280"/>
                    <a:pt x="1527" y="17379"/>
                    <a:pt x="1527" y="17479"/>
                  </a:cubicBezTo>
                  <a:cubicBezTo>
                    <a:pt x="1527" y="17528"/>
                    <a:pt x="1527" y="17578"/>
                    <a:pt x="1527" y="17628"/>
                  </a:cubicBezTo>
                  <a:cubicBezTo>
                    <a:pt x="1527" y="17727"/>
                    <a:pt x="1582" y="17777"/>
                    <a:pt x="1636" y="17876"/>
                  </a:cubicBezTo>
                  <a:cubicBezTo>
                    <a:pt x="1691" y="17975"/>
                    <a:pt x="1745" y="18025"/>
                    <a:pt x="1800" y="18124"/>
                  </a:cubicBezTo>
                  <a:cubicBezTo>
                    <a:pt x="1855" y="18223"/>
                    <a:pt x="1964" y="18273"/>
                    <a:pt x="2073" y="18372"/>
                  </a:cubicBezTo>
                  <a:cubicBezTo>
                    <a:pt x="2182" y="18472"/>
                    <a:pt x="2291" y="18521"/>
                    <a:pt x="2455" y="18621"/>
                  </a:cubicBezTo>
                  <a:cubicBezTo>
                    <a:pt x="2509" y="18670"/>
                    <a:pt x="2564" y="18670"/>
                    <a:pt x="2618" y="18720"/>
                  </a:cubicBezTo>
                  <a:cubicBezTo>
                    <a:pt x="2727" y="18770"/>
                    <a:pt x="2836" y="18819"/>
                    <a:pt x="2945" y="18819"/>
                  </a:cubicBezTo>
                  <a:cubicBezTo>
                    <a:pt x="3000" y="18819"/>
                    <a:pt x="3109" y="18869"/>
                    <a:pt x="3164" y="18869"/>
                  </a:cubicBezTo>
                  <a:cubicBezTo>
                    <a:pt x="3655" y="18869"/>
                    <a:pt x="4200" y="18869"/>
                    <a:pt x="4691" y="18869"/>
                  </a:cubicBezTo>
                  <a:cubicBezTo>
                    <a:pt x="4800" y="18869"/>
                    <a:pt x="4909" y="18869"/>
                    <a:pt x="5018" y="18869"/>
                  </a:cubicBezTo>
                  <a:cubicBezTo>
                    <a:pt x="5345" y="18869"/>
                    <a:pt x="5673" y="18869"/>
                    <a:pt x="6055" y="18869"/>
                  </a:cubicBezTo>
                  <a:cubicBezTo>
                    <a:pt x="6273" y="18869"/>
                    <a:pt x="6436" y="18869"/>
                    <a:pt x="6655" y="18869"/>
                  </a:cubicBezTo>
                  <a:cubicBezTo>
                    <a:pt x="6764" y="18968"/>
                    <a:pt x="6873" y="19117"/>
                    <a:pt x="6927" y="19266"/>
                  </a:cubicBezTo>
                  <a:cubicBezTo>
                    <a:pt x="6927" y="19316"/>
                    <a:pt x="6982" y="19316"/>
                    <a:pt x="6982" y="19366"/>
                  </a:cubicBezTo>
                  <a:cubicBezTo>
                    <a:pt x="6982" y="19366"/>
                    <a:pt x="6982" y="19415"/>
                    <a:pt x="6982" y="19415"/>
                  </a:cubicBezTo>
                  <a:cubicBezTo>
                    <a:pt x="7036" y="19564"/>
                    <a:pt x="7091" y="19713"/>
                    <a:pt x="7145" y="19912"/>
                  </a:cubicBezTo>
                  <a:cubicBezTo>
                    <a:pt x="7200" y="20011"/>
                    <a:pt x="7200" y="20160"/>
                    <a:pt x="7255" y="20309"/>
                  </a:cubicBezTo>
                  <a:cubicBezTo>
                    <a:pt x="7309" y="20657"/>
                    <a:pt x="7418" y="21004"/>
                    <a:pt x="7473" y="21401"/>
                  </a:cubicBezTo>
                  <a:cubicBezTo>
                    <a:pt x="7473" y="21451"/>
                    <a:pt x="7473" y="21501"/>
                    <a:pt x="7527" y="21600"/>
                  </a:cubicBezTo>
                  <a:cubicBezTo>
                    <a:pt x="7691" y="21600"/>
                    <a:pt x="7909" y="21600"/>
                    <a:pt x="8073" y="21600"/>
                  </a:cubicBezTo>
                  <a:cubicBezTo>
                    <a:pt x="8182" y="21600"/>
                    <a:pt x="8291" y="21600"/>
                    <a:pt x="8400" y="21600"/>
                  </a:cubicBezTo>
                  <a:cubicBezTo>
                    <a:pt x="8564" y="21600"/>
                    <a:pt x="8673" y="21600"/>
                    <a:pt x="8836" y="21600"/>
                  </a:cubicBezTo>
                  <a:cubicBezTo>
                    <a:pt x="9109" y="21600"/>
                    <a:pt x="9327" y="21600"/>
                    <a:pt x="9600" y="21600"/>
                  </a:cubicBezTo>
                  <a:cubicBezTo>
                    <a:pt x="9764" y="21600"/>
                    <a:pt x="9982" y="21600"/>
                    <a:pt x="10145" y="21600"/>
                  </a:cubicBezTo>
                  <a:cubicBezTo>
                    <a:pt x="10527" y="21600"/>
                    <a:pt x="10909" y="21600"/>
                    <a:pt x="11236" y="21600"/>
                  </a:cubicBezTo>
                  <a:cubicBezTo>
                    <a:pt x="11400" y="21600"/>
                    <a:pt x="11564" y="21600"/>
                    <a:pt x="11727" y="21600"/>
                  </a:cubicBezTo>
                  <a:cubicBezTo>
                    <a:pt x="12055" y="21600"/>
                    <a:pt x="12382" y="21600"/>
                    <a:pt x="12655" y="21600"/>
                  </a:cubicBezTo>
                  <a:cubicBezTo>
                    <a:pt x="12818" y="21600"/>
                    <a:pt x="13036" y="21600"/>
                    <a:pt x="13200" y="21600"/>
                  </a:cubicBezTo>
                  <a:cubicBezTo>
                    <a:pt x="13364" y="21600"/>
                    <a:pt x="13527" y="21600"/>
                    <a:pt x="13745" y="21600"/>
                  </a:cubicBezTo>
                  <a:cubicBezTo>
                    <a:pt x="14236" y="21600"/>
                    <a:pt x="14727" y="21600"/>
                    <a:pt x="15218" y="21600"/>
                  </a:cubicBezTo>
                  <a:cubicBezTo>
                    <a:pt x="15273" y="21600"/>
                    <a:pt x="15273" y="21600"/>
                    <a:pt x="15327" y="21600"/>
                  </a:cubicBezTo>
                  <a:cubicBezTo>
                    <a:pt x="15600" y="21600"/>
                    <a:pt x="15873" y="21600"/>
                    <a:pt x="16091" y="21600"/>
                  </a:cubicBezTo>
                  <a:cubicBezTo>
                    <a:pt x="16473" y="21600"/>
                    <a:pt x="16909" y="21600"/>
                    <a:pt x="17291" y="21600"/>
                  </a:cubicBezTo>
                  <a:cubicBezTo>
                    <a:pt x="17400" y="21600"/>
                    <a:pt x="17509" y="21600"/>
                    <a:pt x="17618" y="21600"/>
                  </a:cubicBezTo>
                  <a:cubicBezTo>
                    <a:pt x="17673" y="21600"/>
                    <a:pt x="17727" y="21600"/>
                    <a:pt x="17836" y="21600"/>
                  </a:cubicBezTo>
                  <a:cubicBezTo>
                    <a:pt x="18000" y="21600"/>
                    <a:pt x="18109" y="21600"/>
                    <a:pt x="18273" y="21600"/>
                  </a:cubicBezTo>
                  <a:cubicBezTo>
                    <a:pt x="18382" y="21600"/>
                    <a:pt x="18545" y="21600"/>
                    <a:pt x="18655" y="21600"/>
                  </a:cubicBezTo>
                  <a:cubicBezTo>
                    <a:pt x="18818" y="21600"/>
                    <a:pt x="18927" y="21600"/>
                    <a:pt x="19091" y="21600"/>
                  </a:cubicBezTo>
                  <a:cubicBezTo>
                    <a:pt x="19036" y="21451"/>
                    <a:pt x="19036" y="21302"/>
                    <a:pt x="18982" y="21153"/>
                  </a:cubicBezTo>
                  <a:cubicBezTo>
                    <a:pt x="18927" y="21004"/>
                    <a:pt x="18927" y="20855"/>
                    <a:pt x="18873" y="20657"/>
                  </a:cubicBezTo>
                  <a:cubicBezTo>
                    <a:pt x="18873" y="20607"/>
                    <a:pt x="18818" y="20508"/>
                    <a:pt x="18818" y="20458"/>
                  </a:cubicBezTo>
                  <a:cubicBezTo>
                    <a:pt x="18764" y="20061"/>
                    <a:pt x="18655" y="19663"/>
                    <a:pt x="18600" y="19217"/>
                  </a:cubicBezTo>
                  <a:cubicBezTo>
                    <a:pt x="18545" y="19018"/>
                    <a:pt x="18545" y="18869"/>
                    <a:pt x="18491" y="18670"/>
                  </a:cubicBezTo>
                  <a:cubicBezTo>
                    <a:pt x="18382" y="18124"/>
                    <a:pt x="18327" y="17578"/>
                    <a:pt x="18273" y="17081"/>
                  </a:cubicBezTo>
                  <a:cubicBezTo>
                    <a:pt x="18273" y="16982"/>
                    <a:pt x="18273" y="16932"/>
                    <a:pt x="18273" y="16833"/>
                  </a:cubicBezTo>
                  <a:cubicBezTo>
                    <a:pt x="18273" y="16585"/>
                    <a:pt x="18218" y="16337"/>
                    <a:pt x="18218" y="16138"/>
                  </a:cubicBezTo>
                  <a:cubicBezTo>
                    <a:pt x="18218" y="16138"/>
                    <a:pt x="18218" y="16088"/>
                    <a:pt x="18218" y="16088"/>
                  </a:cubicBezTo>
                  <a:cubicBezTo>
                    <a:pt x="18218" y="15890"/>
                    <a:pt x="18218" y="15691"/>
                    <a:pt x="18218" y="15492"/>
                  </a:cubicBezTo>
                  <a:cubicBezTo>
                    <a:pt x="18218" y="15393"/>
                    <a:pt x="18218" y="15294"/>
                    <a:pt x="18273" y="15194"/>
                  </a:cubicBezTo>
                  <a:cubicBezTo>
                    <a:pt x="18382" y="14847"/>
                    <a:pt x="18491" y="14549"/>
                    <a:pt x="18655" y="14251"/>
                  </a:cubicBezTo>
                  <a:cubicBezTo>
                    <a:pt x="18764" y="14003"/>
                    <a:pt x="18927" y="13804"/>
                    <a:pt x="19091" y="13605"/>
                  </a:cubicBezTo>
                  <a:cubicBezTo>
                    <a:pt x="19091" y="13605"/>
                    <a:pt x="19145" y="13556"/>
                    <a:pt x="19145" y="13556"/>
                  </a:cubicBezTo>
                  <a:cubicBezTo>
                    <a:pt x="19200" y="13457"/>
                    <a:pt x="19255" y="13407"/>
                    <a:pt x="19309" y="13308"/>
                  </a:cubicBezTo>
                  <a:cubicBezTo>
                    <a:pt x="19309" y="13258"/>
                    <a:pt x="19364" y="13258"/>
                    <a:pt x="19364" y="13208"/>
                  </a:cubicBezTo>
                  <a:cubicBezTo>
                    <a:pt x="19364" y="13159"/>
                    <a:pt x="19418" y="13159"/>
                    <a:pt x="19418" y="13109"/>
                  </a:cubicBezTo>
                  <a:cubicBezTo>
                    <a:pt x="19691" y="12712"/>
                    <a:pt x="19964" y="12364"/>
                    <a:pt x="20236" y="12017"/>
                  </a:cubicBezTo>
                  <a:cubicBezTo>
                    <a:pt x="20345" y="11868"/>
                    <a:pt x="20400" y="11719"/>
                    <a:pt x="20509" y="11520"/>
                  </a:cubicBezTo>
                  <a:cubicBezTo>
                    <a:pt x="20564" y="11421"/>
                    <a:pt x="20618" y="11321"/>
                    <a:pt x="20618" y="11222"/>
                  </a:cubicBezTo>
                  <a:cubicBezTo>
                    <a:pt x="20618" y="11172"/>
                    <a:pt x="20673" y="11123"/>
                    <a:pt x="20673" y="11023"/>
                  </a:cubicBezTo>
                  <a:cubicBezTo>
                    <a:pt x="20836" y="10676"/>
                    <a:pt x="20945" y="10328"/>
                    <a:pt x="21000" y="9981"/>
                  </a:cubicBezTo>
                  <a:cubicBezTo>
                    <a:pt x="21000" y="9881"/>
                    <a:pt x="21055" y="9832"/>
                    <a:pt x="21055" y="9732"/>
                  </a:cubicBezTo>
                  <a:cubicBezTo>
                    <a:pt x="21164" y="9236"/>
                    <a:pt x="21273" y="8739"/>
                    <a:pt x="21327" y="8243"/>
                  </a:cubicBezTo>
                  <a:cubicBezTo>
                    <a:pt x="21327" y="8143"/>
                    <a:pt x="21327" y="7994"/>
                    <a:pt x="21327" y="7895"/>
                  </a:cubicBezTo>
                  <a:cubicBezTo>
                    <a:pt x="21600" y="7796"/>
                    <a:pt x="21600" y="7597"/>
                    <a:pt x="21600" y="744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D2FB9EBD-2E2C-A221-DF01-70128430D961}"/>
                </a:ext>
              </a:extLst>
            </p:cNvPr>
            <p:cNvSpPr/>
            <p:nvPr/>
          </p:nvSpPr>
          <p:spPr>
            <a:xfrm>
              <a:off x="2865086" y="2020108"/>
              <a:ext cx="1254933" cy="1378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66" y="21600"/>
                  </a:moveTo>
                  <a:lnTo>
                    <a:pt x="7555" y="21600"/>
                  </a:lnTo>
                  <a:lnTo>
                    <a:pt x="7501" y="21261"/>
                  </a:lnTo>
                  <a:cubicBezTo>
                    <a:pt x="7448" y="20874"/>
                    <a:pt x="7342" y="20535"/>
                    <a:pt x="7289" y="20195"/>
                  </a:cubicBezTo>
                  <a:cubicBezTo>
                    <a:pt x="7235" y="20050"/>
                    <a:pt x="7235" y="19953"/>
                    <a:pt x="7182" y="19856"/>
                  </a:cubicBezTo>
                  <a:cubicBezTo>
                    <a:pt x="7129" y="19663"/>
                    <a:pt x="7076" y="19517"/>
                    <a:pt x="7023" y="19372"/>
                  </a:cubicBezTo>
                  <a:lnTo>
                    <a:pt x="7023" y="19324"/>
                  </a:lnTo>
                  <a:cubicBezTo>
                    <a:pt x="7023" y="19275"/>
                    <a:pt x="6969" y="19275"/>
                    <a:pt x="6969" y="19227"/>
                  </a:cubicBezTo>
                  <a:cubicBezTo>
                    <a:pt x="6916" y="19082"/>
                    <a:pt x="6810" y="18985"/>
                    <a:pt x="6810" y="18936"/>
                  </a:cubicBezTo>
                  <a:cubicBezTo>
                    <a:pt x="6650" y="18936"/>
                    <a:pt x="6491" y="18936"/>
                    <a:pt x="6331" y="18936"/>
                  </a:cubicBezTo>
                  <a:cubicBezTo>
                    <a:pt x="6012" y="18936"/>
                    <a:pt x="5693" y="18936"/>
                    <a:pt x="5320" y="18936"/>
                  </a:cubicBezTo>
                  <a:lnTo>
                    <a:pt x="5001" y="18936"/>
                  </a:lnTo>
                  <a:cubicBezTo>
                    <a:pt x="4522" y="18936"/>
                    <a:pt x="3990" y="18936"/>
                    <a:pt x="3511" y="18936"/>
                  </a:cubicBezTo>
                  <a:lnTo>
                    <a:pt x="3458" y="18936"/>
                  </a:lnTo>
                  <a:cubicBezTo>
                    <a:pt x="3405" y="18936"/>
                    <a:pt x="3299" y="18888"/>
                    <a:pt x="3245" y="18888"/>
                  </a:cubicBezTo>
                  <a:cubicBezTo>
                    <a:pt x="3139" y="18839"/>
                    <a:pt x="2979" y="18839"/>
                    <a:pt x="2873" y="18791"/>
                  </a:cubicBezTo>
                  <a:cubicBezTo>
                    <a:pt x="2820" y="18743"/>
                    <a:pt x="2713" y="18743"/>
                    <a:pt x="2660" y="18694"/>
                  </a:cubicBezTo>
                  <a:cubicBezTo>
                    <a:pt x="2500" y="18646"/>
                    <a:pt x="2394" y="18549"/>
                    <a:pt x="2288" y="18452"/>
                  </a:cubicBezTo>
                  <a:cubicBezTo>
                    <a:pt x="2181" y="18355"/>
                    <a:pt x="2075" y="18307"/>
                    <a:pt x="2022" y="18210"/>
                  </a:cubicBezTo>
                  <a:cubicBezTo>
                    <a:pt x="1968" y="18113"/>
                    <a:pt x="1862" y="18016"/>
                    <a:pt x="1809" y="17968"/>
                  </a:cubicBezTo>
                  <a:cubicBezTo>
                    <a:pt x="1756" y="17871"/>
                    <a:pt x="1702" y="17774"/>
                    <a:pt x="1702" y="17677"/>
                  </a:cubicBezTo>
                  <a:cubicBezTo>
                    <a:pt x="1702" y="17629"/>
                    <a:pt x="1702" y="17580"/>
                    <a:pt x="1649" y="17483"/>
                  </a:cubicBezTo>
                  <a:cubicBezTo>
                    <a:pt x="1649" y="17387"/>
                    <a:pt x="1649" y="17290"/>
                    <a:pt x="1649" y="17144"/>
                  </a:cubicBezTo>
                  <a:cubicBezTo>
                    <a:pt x="1702" y="16902"/>
                    <a:pt x="1809" y="16612"/>
                    <a:pt x="1915" y="16369"/>
                  </a:cubicBezTo>
                  <a:cubicBezTo>
                    <a:pt x="1968" y="16224"/>
                    <a:pt x="2022" y="16079"/>
                    <a:pt x="2075" y="15934"/>
                  </a:cubicBezTo>
                  <a:cubicBezTo>
                    <a:pt x="2128" y="15740"/>
                    <a:pt x="2075" y="15595"/>
                    <a:pt x="1809" y="15352"/>
                  </a:cubicBezTo>
                  <a:cubicBezTo>
                    <a:pt x="1756" y="15304"/>
                    <a:pt x="1702" y="15256"/>
                    <a:pt x="1649" y="15207"/>
                  </a:cubicBezTo>
                  <a:cubicBezTo>
                    <a:pt x="1596" y="15159"/>
                    <a:pt x="1596" y="15110"/>
                    <a:pt x="1543" y="15110"/>
                  </a:cubicBezTo>
                  <a:cubicBezTo>
                    <a:pt x="1277" y="14820"/>
                    <a:pt x="1596" y="14481"/>
                    <a:pt x="1702" y="14384"/>
                  </a:cubicBezTo>
                  <a:lnTo>
                    <a:pt x="1809" y="14287"/>
                  </a:lnTo>
                  <a:cubicBezTo>
                    <a:pt x="1809" y="14287"/>
                    <a:pt x="1809" y="14287"/>
                    <a:pt x="1862" y="14239"/>
                  </a:cubicBezTo>
                  <a:cubicBezTo>
                    <a:pt x="1862" y="14239"/>
                    <a:pt x="1809" y="14239"/>
                    <a:pt x="1809" y="14190"/>
                  </a:cubicBezTo>
                  <a:cubicBezTo>
                    <a:pt x="1756" y="14142"/>
                    <a:pt x="1649" y="14093"/>
                    <a:pt x="1596" y="14045"/>
                  </a:cubicBezTo>
                  <a:cubicBezTo>
                    <a:pt x="1436" y="13948"/>
                    <a:pt x="1383" y="13803"/>
                    <a:pt x="1330" y="13657"/>
                  </a:cubicBezTo>
                  <a:cubicBezTo>
                    <a:pt x="1277" y="13464"/>
                    <a:pt x="1383" y="13318"/>
                    <a:pt x="1490" y="13173"/>
                  </a:cubicBezTo>
                  <a:cubicBezTo>
                    <a:pt x="1490" y="13125"/>
                    <a:pt x="1543" y="13125"/>
                    <a:pt x="1543" y="13076"/>
                  </a:cubicBezTo>
                  <a:cubicBezTo>
                    <a:pt x="1649" y="12979"/>
                    <a:pt x="1702" y="12882"/>
                    <a:pt x="1702" y="12786"/>
                  </a:cubicBezTo>
                  <a:lnTo>
                    <a:pt x="1702" y="12737"/>
                  </a:lnTo>
                  <a:cubicBezTo>
                    <a:pt x="1702" y="12640"/>
                    <a:pt x="1756" y="12592"/>
                    <a:pt x="1756" y="12495"/>
                  </a:cubicBezTo>
                  <a:cubicBezTo>
                    <a:pt x="1809" y="12398"/>
                    <a:pt x="1809" y="12301"/>
                    <a:pt x="1809" y="12253"/>
                  </a:cubicBezTo>
                  <a:cubicBezTo>
                    <a:pt x="1809" y="12253"/>
                    <a:pt x="1809" y="12204"/>
                    <a:pt x="1756" y="12204"/>
                  </a:cubicBezTo>
                  <a:cubicBezTo>
                    <a:pt x="1702" y="12156"/>
                    <a:pt x="1596" y="12156"/>
                    <a:pt x="1490" y="12108"/>
                  </a:cubicBezTo>
                  <a:lnTo>
                    <a:pt x="1383" y="12108"/>
                  </a:lnTo>
                  <a:cubicBezTo>
                    <a:pt x="1277" y="12108"/>
                    <a:pt x="1170" y="12059"/>
                    <a:pt x="1011" y="12059"/>
                  </a:cubicBezTo>
                  <a:lnTo>
                    <a:pt x="958" y="12011"/>
                  </a:lnTo>
                  <a:cubicBezTo>
                    <a:pt x="904" y="11962"/>
                    <a:pt x="851" y="11962"/>
                    <a:pt x="798" y="11914"/>
                  </a:cubicBezTo>
                  <a:cubicBezTo>
                    <a:pt x="532" y="11769"/>
                    <a:pt x="213" y="11623"/>
                    <a:pt x="53" y="11333"/>
                  </a:cubicBezTo>
                  <a:cubicBezTo>
                    <a:pt x="0" y="11236"/>
                    <a:pt x="0" y="11139"/>
                    <a:pt x="0" y="11042"/>
                  </a:cubicBezTo>
                  <a:cubicBezTo>
                    <a:pt x="0" y="10994"/>
                    <a:pt x="0" y="10945"/>
                    <a:pt x="0" y="10897"/>
                  </a:cubicBezTo>
                  <a:cubicBezTo>
                    <a:pt x="0" y="10848"/>
                    <a:pt x="0" y="10800"/>
                    <a:pt x="53" y="10800"/>
                  </a:cubicBezTo>
                  <a:cubicBezTo>
                    <a:pt x="160" y="10509"/>
                    <a:pt x="372" y="10219"/>
                    <a:pt x="692" y="9735"/>
                  </a:cubicBezTo>
                  <a:lnTo>
                    <a:pt x="745" y="9638"/>
                  </a:lnTo>
                  <a:cubicBezTo>
                    <a:pt x="851" y="9492"/>
                    <a:pt x="958" y="9395"/>
                    <a:pt x="1064" y="9250"/>
                  </a:cubicBezTo>
                  <a:cubicBezTo>
                    <a:pt x="1170" y="9105"/>
                    <a:pt x="1277" y="9008"/>
                    <a:pt x="1436" y="8863"/>
                  </a:cubicBezTo>
                  <a:lnTo>
                    <a:pt x="1702" y="8572"/>
                  </a:lnTo>
                  <a:cubicBezTo>
                    <a:pt x="1915" y="8330"/>
                    <a:pt x="2128" y="8088"/>
                    <a:pt x="2341" y="7846"/>
                  </a:cubicBezTo>
                  <a:cubicBezTo>
                    <a:pt x="2394" y="7797"/>
                    <a:pt x="2447" y="7749"/>
                    <a:pt x="2500" y="7700"/>
                  </a:cubicBezTo>
                  <a:cubicBezTo>
                    <a:pt x="2660" y="7507"/>
                    <a:pt x="2820" y="7313"/>
                    <a:pt x="2926" y="7168"/>
                  </a:cubicBezTo>
                  <a:cubicBezTo>
                    <a:pt x="2873" y="7071"/>
                    <a:pt x="2873" y="6974"/>
                    <a:pt x="2820" y="6877"/>
                  </a:cubicBezTo>
                  <a:lnTo>
                    <a:pt x="2820" y="6877"/>
                  </a:lnTo>
                  <a:cubicBezTo>
                    <a:pt x="2767" y="6635"/>
                    <a:pt x="2713" y="6393"/>
                    <a:pt x="2767" y="6102"/>
                  </a:cubicBezTo>
                  <a:cubicBezTo>
                    <a:pt x="2767" y="5957"/>
                    <a:pt x="2820" y="5763"/>
                    <a:pt x="2873" y="5618"/>
                  </a:cubicBezTo>
                  <a:cubicBezTo>
                    <a:pt x="2873" y="5570"/>
                    <a:pt x="2873" y="5521"/>
                    <a:pt x="2926" y="5473"/>
                  </a:cubicBezTo>
                  <a:cubicBezTo>
                    <a:pt x="2979" y="5376"/>
                    <a:pt x="2979" y="5279"/>
                    <a:pt x="3033" y="5134"/>
                  </a:cubicBezTo>
                  <a:cubicBezTo>
                    <a:pt x="3139" y="4795"/>
                    <a:pt x="3245" y="4504"/>
                    <a:pt x="3405" y="4213"/>
                  </a:cubicBezTo>
                  <a:cubicBezTo>
                    <a:pt x="3511" y="4020"/>
                    <a:pt x="3618" y="3778"/>
                    <a:pt x="3777" y="3584"/>
                  </a:cubicBezTo>
                  <a:cubicBezTo>
                    <a:pt x="3990" y="3293"/>
                    <a:pt x="4203" y="3003"/>
                    <a:pt x="4469" y="2712"/>
                  </a:cubicBezTo>
                  <a:cubicBezTo>
                    <a:pt x="4575" y="2567"/>
                    <a:pt x="4735" y="2470"/>
                    <a:pt x="4841" y="2325"/>
                  </a:cubicBezTo>
                  <a:cubicBezTo>
                    <a:pt x="4895" y="2276"/>
                    <a:pt x="4948" y="2228"/>
                    <a:pt x="5054" y="2131"/>
                  </a:cubicBezTo>
                  <a:cubicBezTo>
                    <a:pt x="5373" y="1840"/>
                    <a:pt x="5693" y="1598"/>
                    <a:pt x="6065" y="1404"/>
                  </a:cubicBezTo>
                  <a:cubicBezTo>
                    <a:pt x="6225" y="1308"/>
                    <a:pt x="6384" y="1211"/>
                    <a:pt x="6544" y="1114"/>
                  </a:cubicBezTo>
                  <a:cubicBezTo>
                    <a:pt x="6810" y="969"/>
                    <a:pt x="7023" y="872"/>
                    <a:pt x="7289" y="775"/>
                  </a:cubicBezTo>
                  <a:cubicBezTo>
                    <a:pt x="7714" y="581"/>
                    <a:pt x="8193" y="436"/>
                    <a:pt x="8619" y="339"/>
                  </a:cubicBezTo>
                  <a:cubicBezTo>
                    <a:pt x="8832" y="291"/>
                    <a:pt x="9098" y="242"/>
                    <a:pt x="9310" y="194"/>
                  </a:cubicBezTo>
                  <a:cubicBezTo>
                    <a:pt x="9736" y="97"/>
                    <a:pt x="10162" y="48"/>
                    <a:pt x="10640" y="48"/>
                  </a:cubicBezTo>
                  <a:cubicBezTo>
                    <a:pt x="10906" y="48"/>
                    <a:pt x="11226" y="0"/>
                    <a:pt x="11545" y="0"/>
                  </a:cubicBezTo>
                  <a:cubicBezTo>
                    <a:pt x="11758" y="0"/>
                    <a:pt x="11970" y="0"/>
                    <a:pt x="12183" y="0"/>
                  </a:cubicBezTo>
                  <a:cubicBezTo>
                    <a:pt x="12290" y="0"/>
                    <a:pt x="12343" y="0"/>
                    <a:pt x="12449" y="0"/>
                  </a:cubicBezTo>
                  <a:cubicBezTo>
                    <a:pt x="12609" y="0"/>
                    <a:pt x="12822" y="48"/>
                    <a:pt x="12981" y="48"/>
                  </a:cubicBezTo>
                  <a:cubicBezTo>
                    <a:pt x="13300" y="97"/>
                    <a:pt x="13620" y="97"/>
                    <a:pt x="13939" y="145"/>
                  </a:cubicBezTo>
                  <a:cubicBezTo>
                    <a:pt x="14045" y="145"/>
                    <a:pt x="14152" y="194"/>
                    <a:pt x="14258" y="194"/>
                  </a:cubicBezTo>
                  <a:cubicBezTo>
                    <a:pt x="14365" y="194"/>
                    <a:pt x="14471" y="242"/>
                    <a:pt x="14577" y="242"/>
                  </a:cubicBezTo>
                  <a:cubicBezTo>
                    <a:pt x="15109" y="339"/>
                    <a:pt x="15641" y="484"/>
                    <a:pt x="16120" y="678"/>
                  </a:cubicBezTo>
                  <a:cubicBezTo>
                    <a:pt x="16386" y="775"/>
                    <a:pt x="16652" y="872"/>
                    <a:pt x="16918" y="1017"/>
                  </a:cubicBezTo>
                  <a:cubicBezTo>
                    <a:pt x="17078" y="1065"/>
                    <a:pt x="17237" y="1162"/>
                    <a:pt x="17397" y="1259"/>
                  </a:cubicBezTo>
                  <a:lnTo>
                    <a:pt x="17503" y="1308"/>
                  </a:lnTo>
                  <a:cubicBezTo>
                    <a:pt x="17876" y="1501"/>
                    <a:pt x="18248" y="1743"/>
                    <a:pt x="18621" y="1986"/>
                  </a:cubicBezTo>
                  <a:lnTo>
                    <a:pt x="18780" y="2083"/>
                  </a:lnTo>
                  <a:cubicBezTo>
                    <a:pt x="18833" y="2131"/>
                    <a:pt x="18940" y="2179"/>
                    <a:pt x="18993" y="2276"/>
                  </a:cubicBezTo>
                  <a:cubicBezTo>
                    <a:pt x="19366" y="2567"/>
                    <a:pt x="19632" y="2857"/>
                    <a:pt x="19951" y="3196"/>
                  </a:cubicBezTo>
                  <a:cubicBezTo>
                    <a:pt x="20110" y="3390"/>
                    <a:pt x="20217" y="3535"/>
                    <a:pt x="20376" y="3729"/>
                  </a:cubicBezTo>
                  <a:cubicBezTo>
                    <a:pt x="20376" y="3778"/>
                    <a:pt x="20430" y="3778"/>
                    <a:pt x="20430" y="3826"/>
                  </a:cubicBezTo>
                  <a:cubicBezTo>
                    <a:pt x="20483" y="3874"/>
                    <a:pt x="20483" y="3923"/>
                    <a:pt x="20536" y="3971"/>
                  </a:cubicBezTo>
                  <a:cubicBezTo>
                    <a:pt x="20749" y="4262"/>
                    <a:pt x="20908" y="4601"/>
                    <a:pt x="21015" y="4892"/>
                  </a:cubicBezTo>
                  <a:cubicBezTo>
                    <a:pt x="21174" y="5231"/>
                    <a:pt x="21281" y="5570"/>
                    <a:pt x="21387" y="5957"/>
                  </a:cubicBezTo>
                  <a:cubicBezTo>
                    <a:pt x="21387" y="6054"/>
                    <a:pt x="21440" y="6151"/>
                    <a:pt x="21440" y="6248"/>
                  </a:cubicBezTo>
                  <a:cubicBezTo>
                    <a:pt x="21547" y="6683"/>
                    <a:pt x="21547" y="7119"/>
                    <a:pt x="21600" y="7555"/>
                  </a:cubicBezTo>
                  <a:cubicBezTo>
                    <a:pt x="21600" y="7701"/>
                    <a:pt x="21600" y="7894"/>
                    <a:pt x="21600" y="8040"/>
                  </a:cubicBezTo>
                  <a:cubicBezTo>
                    <a:pt x="21600" y="8185"/>
                    <a:pt x="21600" y="8282"/>
                    <a:pt x="21600" y="8427"/>
                  </a:cubicBezTo>
                  <a:cubicBezTo>
                    <a:pt x="21547" y="8911"/>
                    <a:pt x="21494" y="9396"/>
                    <a:pt x="21334" y="9880"/>
                  </a:cubicBezTo>
                  <a:cubicBezTo>
                    <a:pt x="21334" y="9977"/>
                    <a:pt x="21281" y="10025"/>
                    <a:pt x="21281" y="10122"/>
                  </a:cubicBezTo>
                  <a:cubicBezTo>
                    <a:pt x="21174" y="10461"/>
                    <a:pt x="21068" y="10800"/>
                    <a:pt x="20908" y="11188"/>
                  </a:cubicBezTo>
                  <a:cubicBezTo>
                    <a:pt x="20908" y="11236"/>
                    <a:pt x="20855" y="11284"/>
                    <a:pt x="20855" y="11381"/>
                  </a:cubicBezTo>
                  <a:cubicBezTo>
                    <a:pt x="20802" y="11478"/>
                    <a:pt x="20749" y="11575"/>
                    <a:pt x="20749" y="11672"/>
                  </a:cubicBezTo>
                  <a:cubicBezTo>
                    <a:pt x="20696" y="11817"/>
                    <a:pt x="20589" y="12011"/>
                    <a:pt x="20483" y="12156"/>
                  </a:cubicBezTo>
                  <a:cubicBezTo>
                    <a:pt x="20270" y="12495"/>
                    <a:pt x="20057" y="12786"/>
                    <a:pt x="19791" y="13125"/>
                  </a:cubicBezTo>
                  <a:lnTo>
                    <a:pt x="19578" y="13415"/>
                  </a:lnTo>
                  <a:cubicBezTo>
                    <a:pt x="19525" y="13512"/>
                    <a:pt x="19472" y="13561"/>
                    <a:pt x="19419" y="13657"/>
                  </a:cubicBezTo>
                  <a:lnTo>
                    <a:pt x="19366" y="13706"/>
                  </a:lnTo>
                  <a:cubicBezTo>
                    <a:pt x="19206" y="13948"/>
                    <a:pt x="19046" y="14142"/>
                    <a:pt x="18940" y="14336"/>
                  </a:cubicBezTo>
                  <a:cubicBezTo>
                    <a:pt x="18780" y="14626"/>
                    <a:pt x="18621" y="14917"/>
                    <a:pt x="18567" y="15207"/>
                  </a:cubicBezTo>
                  <a:cubicBezTo>
                    <a:pt x="18567" y="15256"/>
                    <a:pt x="18514" y="15353"/>
                    <a:pt x="18514" y="15449"/>
                  </a:cubicBezTo>
                  <a:cubicBezTo>
                    <a:pt x="18514" y="15595"/>
                    <a:pt x="18514" y="15788"/>
                    <a:pt x="18514" y="15982"/>
                  </a:cubicBezTo>
                  <a:lnTo>
                    <a:pt x="18514" y="16031"/>
                  </a:lnTo>
                  <a:cubicBezTo>
                    <a:pt x="18514" y="16224"/>
                    <a:pt x="18514" y="16466"/>
                    <a:pt x="18567" y="16709"/>
                  </a:cubicBezTo>
                  <a:cubicBezTo>
                    <a:pt x="18567" y="16805"/>
                    <a:pt x="18567" y="16854"/>
                    <a:pt x="18567" y="16951"/>
                  </a:cubicBezTo>
                  <a:cubicBezTo>
                    <a:pt x="18621" y="17387"/>
                    <a:pt x="18674" y="17919"/>
                    <a:pt x="18780" y="18501"/>
                  </a:cubicBezTo>
                  <a:cubicBezTo>
                    <a:pt x="18833" y="18646"/>
                    <a:pt x="18833" y="18840"/>
                    <a:pt x="18887" y="18985"/>
                  </a:cubicBezTo>
                  <a:cubicBezTo>
                    <a:pt x="18940" y="19372"/>
                    <a:pt x="19046" y="19760"/>
                    <a:pt x="19099" y="20147"/>
                  </a:cubicBezTo>
                  <a:lnTo>
                    <a:pt x="19153" y="20341"/>
                  </a:lnTo>
                  <a:cubicBezTo>
                    <a:pt x="19206" y="20486"/>
                    <a:pt x="19206" y="20680"/>
                    <a:pt x="19259" y="20825"/>
                  </a:cubicBezTo>
                  <a:cubicBezTo>
                    <a:pt x="19312" y="20971"/>
                    <a:pt x="19312" y="21116"/>
                    <a:pt x="19366" y="21261"/>
                  </a:cubicBezTo>
                  <a:lnTo>
                    <a:pt x="19366" y="21600"/>
                  </a:lnTo>
                  <a:close/>
                  <a:moveTo>
                    <a:pt x="7927" y="21213"/>
                  </a:moveTo>
                  <a:lnTo>
                    <a:pt x="18833" y="21213"/>
                  </a:lnTo>
                  <a:cubicBezTo>
                    <a:pt x="18833" y="21164"/>
                    <a:pt x="18780" y="21067"/>
                    <a:pt x="18780" y="21019"/>
                  </a:cubicBezTo>
                  <a:cubicBezTo>
                    <a:pt x="18727" y="20874"/>
                    <a:pt x="18727" y="20728"/>
                    <a:pt x="18674" y="20535"/>
                  </a:cubicBezTo>
                  <a:lnTo>
                    <a:pt x="18621" y="20341"/>
                  </a:lnTo>
                  <a:cubicBezTo>
                    <a:pt x="18514" y="19953"/>
                    <a:pt x="18461" y="19566"/>
                    <a:pt x="18408" y="19130"/>
                  </a:cubicBezTo>
                  <a:cubicBezTo>
                    <a:pt x="18355" y="18936"/>
                    <a:pt x="18355" y="18791"/>
                    <a:pt x="18301" y="18597"/>
                  </a:cubicBezTo>
                  <a:cubicBezTo>
                    <a:pt x="18195" y="18016"/>
                    <a:pt x="18142" y="17483"/>
                    <a:pt x="18089" y="17047"/>
                  </a:cubicBezTo>
                  <a:cubicBezTo>
                    <a:pt x="18089" y="16951"/>
                    <a:pt x="18089" y="16902"/>
                    <a:pt x="18089" y="16805"/>
                  </a:cubicBezTo>
                  <a:cubicBezTo>
                    <a:pt x="18089" y="16563"/>
                    <a:pt x="18035" y="16321"/>
                    <a:pt x="18035" y="16127"/>
                  </a:cubicBezTo>
                  <a:lnTo>
                    <a:pt x="18035" y="16079"/>
                  </a:lnTo>
                  <a:cubicBezTo>
                    <a:pt x="18035" y="15837"/>
                    <a:pt x="18035" y="15643"/>
                    <a:pt x="18035" y="15498"/>
                  </a:cubicBezTo>
                  <a:cubicBezTo>
                    <a:pt x="18035" y="15352"/>
                    <a:pt x="18089" y="15256"/>
                    <a:pt x="18089" y="15207"/>
                  </a:cubicBezTo>
                  <a:cubicBezTo>
                    <a:pt x="18195" y="14917"/>
                    <a:pt x="18301" y="14578"/>
                    <a:pt x="18514" y="14239"/>
                  </a:cubicBezTo>
                  <a:cubicBezTo>
                    <a:pt x="18621" y="14045"/>
                    <a:pt x="18780" y="13803"/>
                    <a:pt x="18940" y="13560"/>
                  </a:cubicBezTo>
                  <a:lnTo>
                    <a:pt x="18993" y="13512"/>
                  </a:lnTo>
                  <a:cubicBezTo>
                    <a:pt x="19046" y="13415"/>
                    <a:pt x="19100" y="13367"/>
                    <a:pt x="19153" y="13270"/>
                  </a:cubicBezTo>
                  <a:lnTo>
                    <a:pt x="19366" y="12979"/>
                  </a:lnTo>
                  <a:cubicBezTo>
                    <a:pt x="19632" y="12640"/>
                    <a:pt x="19844" y="12350"/>
                    <a:pt x="20057" y="12059"/>
                  </a:cubicBezTo>
                  <a:cubicBezTo>
                    <a:pt x="20164" y="11914"/>
                    <a:pt x="20217" y="11769"/>
                    <a:pt x="20270" y="11623"/>
                  </a:cubicBezTo>
                  <a:cubicBezTo>
                    <a:pt x="20323" y="11526"/>
                    <a:pt x="20376" y="11430"/>
                    <a:pt x="20376" y="11333"/>
                  </a:cubicBezTo>
                  <a:cubicBezTo>
                    <a:pt x="20376" y="11284"/>
                    <a:pt x="20430" y="11236"/>
                    <a:pt x="20430" y="11139"/>
                  </a:cubicBezTo>
                  <a:cubicBezTo>
                    <a:pt x="20536" y="10800"/>
                    <a:pt x="20696" y="10461"/>
                    <a:pt x="20749" y="10122"/>
                  </a:cubicBezTo>
                  <a:cubicBezTo>
                    <a:pt x="20749" y="10025"/>
                    <a:pt x="20802" y="9977"/>
                    <a:pt x="20802" y="9880"/>
                  </a:cubicBezTo>
                  <a:cubicBezTo>
                    <a:pt x="20908" y="9395"/>
                    <a:pt x="21015" y="8911"/>
                    <a:pt x="21015" y="8475"/>
                  </a:cubicBezTo>
                  <a:cubicBezTo>
                    <a:pt x="21015" y="8378"/>
                    <a:pt x="21015" y="8233"/>
                    <a:pt x="21015" y="8136"/>
                  </a:cubicBezTo>
                  <a:cubicBezTo>
                    <a:pt x="21015" y="7991"/>
                    <a:pt x="21015" y="7846"/>
                    <a:pt x="21015" y="7700"/>
                  </a:cubicBezTo>
                  <a:lnTo>
                    <a:pt x="21015" y="7700"/>
                  </a:lnTo>
                  <a:cubicBezTo>
                    <a:pt x="21015" y="7264"/>
                    <a:pt x="20962" y="6877"/>
                    <a:pt x="20855" y="6490"/>
                  </a:cubicBezTo>
                  <a:cubicBezTo>
                    <a:pt x="20855" y="6393"/>
                    <a:pt x="20802" y="6296"/>
                    <a:pt x="20802" y="6199"/>
                  </a:cubicBezTo>
                  <a:cubicBezTo>
                    <a:pt x="20696" y="5860"/>
                    <a:pt x="20589" y="5521"/>
                    <a:pt x="20483" y="5182"/>
                  </a:cubicBezTo>
                  <a:cubicBezTo>
                    <a:pt x="20376" y="4891"/>
                    <a:pt x="20217" y="4601"/>
                    <a:pt x="20004" y="4310"/>
                  </a:cubicBezTo>
                  <a:cubicBezTo>
                    <a:pt x="20004" y="4262"/>
                    <a:pt x="19951" y="4213"/>
                    <a:pt x="19951" y="4213"/>
                  </a:cubicBezTo>
                  <a:cubicBezTo>
                    <a:pt x="19951" y="4165"/>
                    <a:pt x="19898" y="4165"/>
                    <a:pt x="19898" y="4116"/>
                  </a:cubicBezTo>
                  <a:cubicBezTo>
                    <a:pt x="19791" y="3923"/>
                    <a:pt x="19632" y="3777"/>
                    <a:pt x="19525" y="3584"/>
                  </a:cubicBezTo>
                  <a:cubicBezTo>
                    <a:pt x="19259" y="3293"/>
                    <a:pt x="18940" y="2954"/>
                    <a:pt x="18621" y="2712"/>
                  </a:cubicBezTo>
                  <a:cubicBezTo>
                    <a:pt x="18567" y="2664"/>
                    <a:pt x="18461" y="2615"/>
                    <a:pt x="18408" y="2567"/>
                  </a:cubicBezTo>
                  <a:lnTo>
                    <a:pt x="18248" y="2470"/>
                  </a:lnTo>
                  <a:cubicBezTo>
                    <a:pt x="17929" y="2228"/>
                    <a:pt x="17557" y="2034"/>
                    <a:pt x="17184" y="1840"/>
                  </a:cubicBezTo>
                  <a:lnTo>
                    <a:pt x="17078" y="1792"/>
                  </a:lnTo>
                  <a:cubicBezTo>
                    <a:pt x="16918" y="1695"/>
                    <a:pt x="16759" y="1647"/>
                    <a:pt x="16652" y="1598"/>
                  </a:cubicBezTo>
                  <a:cubicBezTo>
                    <a:pt x="16386" y="1501"/>
                    <a:pt x="16173" y="1404"/>
                    <a:pt x="15907" y="1308"/>
                  </a:cubicBezTo>
                  <a:cubicBezTo>
                    <a:pt x="15429" y="1162"/>
                    <a:pt x="14950" y="1017"/>
                    <a:pt x="14471" y="920"/>
                  </a:cubicBezTo>
                  <a:cubicBezTo>
                    <a:pt x="14365" y="920"/>
                    <a:pt x="14258" y="872"/>
                    <a:pt x="14205" y="872"/>
                  </a:cubicBezTo>
                  <a:cubicBezTo>
                    <a:pt x="14099" y="872"/>
                    <a:pt x="13992" y="823"/>
                    <a:pt x="13886" y="823"/>
                  </a:cubicBezTo>
                  <a:cubicBezTo>
                    <a:pt x="13567" y="775"/>
                    <a:pt x="13300" y="726"/>
                    <a:pt x="12981" y="726"/>
                  </a:cubicBezTo>
                  <a:cubicBezTo>
                    <a:pt x="12822" y="726"/>
                    <a:pt x="12662" y="678"/>
                    <a:pt x="12449" y="678"/>
                  </a:cubicBezTo>
                  <a:cubicBezTo>
                    <a:pt x="12343" y="678"/>
                    <a:pt x="12290" y="678"/>
                    <a:pt x="12183" y="678"/>
                  </a:cubicBezTo>
                  <a:cubicBezTo>
                    <a:pt x="11970" y="678"/>
                    <a:pt x="11758" y="678"/>
                    <a:pt x="11545" y="678"/>
                  </a:cubicBezTo>
                  <a:cubicBezTo>
                    <a:pt x="11279" y="678"/>
                    <a:pt x="10960" y="678"/>
                    <a:pt x="10694" y="726"/>
                  </a:cubicBezTo>
                  <a:cubicBezTo>
                    <a:pt x="10268" y="775"/>
                    <a:pt x="9842" y="823"/>
                    <a:pt x="9417" y="872"/>
                  </a:cubicBezTo>
                  <a:cubicBezTo>
                    <a:pt x="9204" y="920"/>
                    <a:pt x="8938" y="969"/>
                    <a:pt x="8725" y="1017"/>
                  </a:cubicBezTo>
                  <a:cubicBezTo>
                    <a:pt x="8300" y="1114"/>
                    <a:pt x="7821" y="1259"/>
                    <a:pt x="7448" y="1404"/>
                  </a:cubicBezTo>
                  <a:cubicBezTo>
                    <a:pt x="7182" y="1501"/>
                    <a:pt x="6969" y="1598"/>
                    <a:pt x="6757" y="1743"/>
                  </a:cubicBezTo>
                  <a:cubicBezTo>
                    <a:pt x="6597" y="1840"/>
                    <a:pt x="6437" y="1937"/>
                    <a:pt x="6278" y="2034"/>
                  </a:cubicBezTo>
                  <a:cubicBezTo>
                    <a:pt x="5959" y="2228"/>
                    <a:pt x="5586" y="2470"/>
                    <a:pt x="5320" y="2712"/>
                  </a:cubicBezTo>
                  <a:cubicBezTo>
                    <a:pt x="5267" y="2760"/>
                    <a:pt x="5214" y="2809"/>
                    <a:pt x="5161" y="2857"/>
                  </a:cubicBezTo>
                  <a:cubicBezTo>
                    <a:pt x="5054" y="2954"/>
                    <a:pt x="4895" y="3099"/>
                    <a:pt x="4788" y="3196"/>
                  </a:cubicBezTo>
                  <a:cubicBezTo>
                    <a:pt x="4522" y="3438"/>
                    <a:pt x="4309" y="3729"/>
                    <a:pt x="4150" y="4020"/>
                  </a:cubicBezTo>
                  <a:cubicBezTo>
                    <a:pt x="4043" y="4213"/>
                    <a:pt x="3884" y="4407"/>
                    <a:pt x="3831" y="4601"/>
                  </a:cubicBezTo>
                  <a:cubicBezTo>
                    <a:pt x="3671" y="4891"/>
                    <a:pt x="3565" y="5182"/>
                    <a:pt x="3458" y="5473"/>
                  </a:cubicBezTo>
                  <a:cubicBezTo>
                    <a:pt x="3405" y="5569"/>
                    <a:pt x="3405" y="5666"/>
                    <a:pt x="3352" y="5763"/>
                  </a:cubicBezTo>
                  <a:cubicBezTo>
                    <a:pt x="3352" y="5812"/>
                    <a:pt x="3352" y="5860"/>
                    <a:pt x="3299" y="5860"/>
                  </a:cubicBezTo>
                  <a:cubicBezTo>
                    <a:pt x="3245" y="6005"/>
                    <a:pt x="3245" y="6199"/>
                    <a:pt x="3192" y="6344"/>
                  </a:cubicBezTo>
                  <a:cubicBezTo>
                    <a:pt x="3139" y="6538"/>
                    <a:pt x="3192" y="6780"/>
                    <a:pt x="3245" y="6974"/>
                  </a:cubicBezTo>
                  <a:cubicBezTo>
                    <a:pt x="3299" y="7071"/>
                    <a:pt x="3299" y="7216"/>
                    <a:pt x="3352" y="7313"/>
                  </a:cubicBezTo>
                  <a:lnTo>
                    <a:pt x="3405" y="7410"/>
                  </a:lnTo>
                  <a:lnTo>
                    <a:pt x="3352" y="7507"/>
                  </a:lnTo>
                  <a:cubicBezTo>
                    <a:pt x="3245" y="7700"/>
                    <a:pt x="3086" y="7894"/>
                    <a:pt x="2873" y="8136"/>
                  </a:cubicBezTo>
                  <a:cubicBezTo>
                    <a:pt x="2820" y="8185"/>
                    <a:pt x="2767" y="8233"/>
                    <a:pt x="2713" y="8282"/>
                  </a:cubicBezTo>
                  <a:cubicBezTo>
                    <a:pt x="2500" y="8524"/>
                    <a:pt x="2288" y="8766"/>
                    <a:pt x="2075" y="9008"/>
                  </a:cubicBezTo>
                  <a:lnTo>
                    <a:pt x="1809" y="9299"/>
                  </a:lnTo>
                  <a:cubicBezTo>
                    <a:pt x="1702" y="9444"/>
                    <a:pt x="1596" y="9541"/>
                    <a:pt x="1490" y="9686"/>
                  </a:cubicBezTo>
                  <a:cubicBezTo>
                    <a:pt x="1383" y="9831"/>
                    <a:pt x="1277" y="9928"/>
                    <a:pt x="1170" y="10073"/>
                  </a:cubicBezTo>
                  <a:lnTo>
                    <a:pt x="1117" y="10170"/>
                  </a:lnTo>
                  <a:cubicBezTo>
                    <a:pt x="798" y="10606"/>
                    <a:pt x="585" y="10897"/>
                    <a:pt x="532" y="11091"/>
                  </a:cubicBezTo>
                  <a:cubicBezTo>
                    <a:pt x="532" y="11139"/>
                    <a:pt x="532" y="11139"/>
                    <a:pt x="532" y="11187"/>
                  </a:cubicBezTo>
                  <a:cubicBezTo>
                    <a:pt x="532" y="11187"/>
                    <a:pt x="532" y="11236"/>
                    <a:pt x="532" y="11236"/>
                  </a:cubicBezTo>
                  <a:cubicBezTo>
                    <a:pt x="532" y="11284"/>
                    <a:pt x="532" y="11333"/>
                    <a:pt x="532" y="11333"/>
                  </a:cubicBezTo>
                  <a:cubicBezTo>
                    <a:pt x="585" y="11478"/>
                    <a:pt x="851" y="11623"/>
                    <a:pt x="1064" y="11720"/>
                  </a:cubicBezTo>
                  <a:cubicBezTo>
                    <a:pt x="1117" y="11769"/>
                    <a:pt x="1170" y="11769"/>
                    <a:pt x="1224" y="11817"/>
                  </a:cubicBezTo>
                  <a:lnTo>
                    <a:pt x="1224" y="11817"/>
                  </a:lnTo>
                  <a:cubicBezTo>
                    <a:pt x="1277" y="11817"/>
                    <a:pt x="1383" y="11865"/>
                    <a:pt x="1490" y="11865"/>
                  </a:cubicBezTo>
                  <a:cubicBezTo>
                    <a:pt x="1543" y="11865"/>
                    <a:pt x="1543" y="11865"/>
                    <a:pt x="1596" y="11865"/>
                  </a:cubicBezTo>
                  <a:cubicBezTo>
                    <a:pt x="1756" y="11865"/>
                    <a:pt x="1915" y="11914"/>
                    <a:pt x="2022" y="12011"/>
                  </a:cubicBezTo>
                  <a:cubicBezTo>
                    <a:pt x="2075" y="12059"/>
                    <a:pt x="2075" y="12059"/>
                    <a:pt x="2128" y="12108"/>
                  </a:cubicBezTo>
                  <a:cubicBezTo>
                    <a:pt x="2181" y="12156"/>
                    <a:pt x="2181" y="12204"/>
                    <a:pt x="2234" y="12253"/>
                  </a:cubicBezTo>
                  <a:cubicBezTo>
                    <a:pt x="2288" y="12398"/>
                    <a:pt x="2234" y="12592"/>
                    <a:pt x="2128" y="12737"/>
                  </a:cubicBezTo>
                  <a:cubicBezTo>
                    <a:pt x="2128" y="12786"/>
                    <a:pt x="2075" y="12834"/>
                    <a:pt x="2075" y="12882"/>
                  </a:cubicBezTo>
                  <a:cubicBezTo>
                    <a:pt x="2075" y="13125"/>
                    <a:pt x="1915" y="13270"/>
                    <a:pt x="1809" y="13367"/>
                  </a:cubicBezTo>
                  <a:cubicBezTo>
                    <a:pt x="1809" y="13367"/>
                    <a:pt x="1756" y="13415"/>
                    <a:pt x="1756" y="13415"/>
                  </a:cubicBezTo>
                  <a:cubicBezTo>
                    <a:pt x="1702" y="13512"/>
                    <a:pt x="1649" y="13560"/>
                    <a:pt x="1649" y="13609"/>
                  </a:cubicBezTo>
                  <a:cubicBezTo>
                    <a:pt x="1649" y="13657"/>
                    <a:pt x="1702" y="13706"/>
                    <a:pt x="1756" y="13803"/>
                  </a:cubicBezTo>
                  <a:cubicBezTo>
                    <a:pt x="1809" y="13851"/>
                    <a:pt x="1862" y="13900"/>
                    <a:pt x="1915" y="13948"/>
                  </a:cubicBezTo>
                  <a:cubicBezTo>
                    <a:pt x="1968" y="13996"/>
                    <a:pt x="2022" y="13996"/>
                    <a:pt x="2075" y="14045"/>
                  </a:cubicBezTo>
                  <a:cubicBezTo>
                    <a:pt x="2128" y="14093"/>
                    <a:pt x="2181" y="14190"/>
                    <a:pt x="2181" y="14239"/>
                  </a:cubicBezTo>
                  <a:cubicBezTo>
                    <a:pt x="2181" y="14384"/>
                    <a:pt x="2075" y="14481"/>
                    <a:pt x="1968" y="14578"/>
                  </a:cubicBezTo>
                  <a:lnTo>
                    <a:pt x="1862" y="14674"/>
                  </a:lnTo>
                  <a:cubicBezTo>
                    <a:pt x="1756" y="14771"/>
                    <a:pt x="1756" y="14820"/>
                    <a:pt x="1756" y="14820"/>
                  </a:cubicBezTo>
                  <a:cubicBezTo>
                    <a:pt x="1809" y="14868"/>
                    <a:pt x="1809" y="14868"/>
                    <a:pt x="1862" y="14917"/>
                  </a:cubicBezTo>
                  <a:cubicBezTo>
                    <a:pt x="1915" y="14965"/>
                    <a:pt x="1968" y="15013"/>
                    <a:pt x="2022" y="15062"/>
                  </a:cubicBezTo>
                  <a:cubicBezTo>
                    <a:pt x="2235" y="15304"/>
                    <a:pt x="2501" y="15643"/>
                    <a:pt x="2341" y="16030"/>
                  </a:cubicBezTo>
                  <a:cubicBezTo>
                    <a:pt x="2288" y="16176"/>
                    <a:pt x="2235" y="16321"/>
                    <a:pt x="2181" y="16466"/>
                  </a:cubicBezTo>
                  <a:cubicBezTo>
                    <a:pt x="2075" y="16709"/>
                    <a:pt x="1968" y="16951"/>
                    <a:pt x="1968" y="17193"/>
                  </a:cubicBezTo>
                  <a:cubicBezTo>
                    <a:pt x="1968" y="17290"/>
                    <a:pt x="1968" y="17387"/>
                    <a:pt x="1968" y="17435"/>
                  </a:cubicBezTo>
                  <a:cubicBezTo>
                    <a:pt x="1968" y="17483"/>
                    <a:pt x="1968" y="17532"/>
                    <a:pt x="1968" y="17532"/>
                  </a:cubicBezTo>
                  <a:cubicBezTo>
                    <a:pt x="1968" y="17580"/>
                    <a:pt x="2022" y="17629"/>
                    <a:pt x="2022" y="17726"/>
                  </a:cubicBezTo>
                  <a:cubicBezTo>
                    <a:pt x="2075" y="17822"/>
                    <a:pt x="2128" y="17871"/>
                    <a:pt x="2181" y="17968"/>
                  </a:cubicBezTo>
                  <a:cubicBezTo>
                    <a:pt x="2234" y="18065"/>
                    <a:pt x="2341" y="18113"/>
                    <a:pt x="2394" y="18161"/>
                  </a:cubicBezTo>
                  <a:cubicBezTo>
                    <a:pt x="2501" y="18258"/>
                    <a:pt x="2607" y="18307"/>
                    <a:pt x="2713" y="18355"/>
                  </a:cubicBezTo>
                  <a:cubicBezTo>
                    <a:pt x="2767" y="18404"/>
                    <a:pt x="2820" y="18404"/>
                    <a:pt x="2873" y="18404"/>
                  </a:cubicBezTo>
                  <a:cubicBezTo>
                    <a:pt x="2979" y="18452"/>
                    <a:pt x="3086" y="18452"/>
                    <a:pt x="3192" y="18501"/>
                  </a:cubicBezTo>
                  <a:cubicBezTo>
                    <a:pt x="3245" y="18501"/>
                    <a:pt x="3299" y="18549"/>
                    <a:pt x="3352" y="18549"/>
                  </a:cubicBezTo>
                  <a:cubicBezTo>
                    <a:pt x="3831" y="18549"/>
                    <a:pt x="4309" y="18549"/>
                    <a:pt x="4788" y="18549"/>
                  </a:cubicBezTo>
                  <a:lnTo>
                    <a:pt x="5107" y="18549"/>
                  </a:lnTo>
                  <a:cubicBezTo>
                    <a:pt x="5427" y="18549"/>
                    <a:pt x="5746" y="18549"/>
                    <a:pt x="6118" y="18549"/>
                  </a:cubicBezTo>
                  <a:cubicBezTo>
                    <a:pt x="6331" y="18549"/>
                    <a:pt x="6491" y="18549"/>
                    <a:pt x="6703" y="18549"/>
                  </a:cubicBezTo>
                  <a:lnTo>
                    <a:pt x="6810" y="18549"/>
                  </a:lnTo>
                  <a:lnTo>
                    <a:pt x="6863" y="18597"/>
                  </a:lnTo>
                  <a:cubicBezTo>
                    <a:pt x="6969" y="18694"/>
                    <a:pt x="7129" y="18839"/>
                    <a:pt x="7235" y="19082"/>
                  </a:cubicBezTo>
                  <a:cubicBezTo>
                    <a:pt x="7235" y="19130"/>
                    <a:pt x="7289" y="19130"/>
                    <a:pt x="7289" y="19179"/>
                  </a:cubicBezTo>
                  <a:lnTo>
                    <a:pt x="7289" y="19227"/>
                  </a:lnTo>
                  <a:cubicBezTo>
                    <a:pt x="7342" y="19372"/>
                    <a:pt x="7395" y="19566"/>
                    <a:pt x="7448" y="19760"/>
                  </a:cubicBezTo>
                  <a:cubicBezTo>
                    <a:pt x="7501" y="19857"/>
                    <a:pt x="7501" y="20002"/>
                    <a:pt x="7555" y="20147"/>
                  </a:cubicBezTo>
                  <a:cubicBezTo>
                    <a:pt x="7821" y="20438"/>
                    <a:pt x="7874" y="20777"/>
                    <a:pt x="7927" y="21213"/>
                  </a:cubicBezTo>
                  <a:lnTo>
                    <a:pt x="7927" y="21213"/>
                  </a:lnTo>
                  <a:close/>
                  <a:moveTo>
                    <a:pt x="1915" y="14287"/>
                  </a:moveTo>
                  <a:cubicBezTo>
                    <a:pt x="1915" y="14287"/>
                    <a:pt x="1915" y="14287"/>
                    <a:pt x="1915" y="14287"/>
                  </a:cubicBezTo>
                  <a:cubicBezTo>
                    <a:pt x="1915" y="14287"/>
                    <a:pt x="1915" y="14287"/>
                    <a:pt x="1915" y="14287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12" name="Graphic 11" descr="Customer review with solid fill">
            <a:extLst>
              <a:ext uri="{FF2B5EF4-FFF2-40B4-BE49-F238E27FC236}">
                <a16:creationId xmlns:a16="http://schemas.microsoft.com/office/drawing/2014/main" id="{E562B40D-D0AA-CB6F-EF17-EE573D6223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91364" y="2890356"/>
            <a:ext cx="409394" cy="40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061344A-9D27-711A-73CD-37719B21C11B}"/>
              </a:ext>
            </a:extLst>
          </p:cNvPr>
          <p:cNvSpPr txBox="1"/>
          <p:nvPr/>
        </p:nvSpPr>
        <p:spPr>
          <a:xfrm>
            <a:off x="3303016" y="2243594"/>
            <a:ext cx="637995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350" b="1" dirty="0"/>
              <a:t>Lorem</a:t>
            </a:r>
          </a:p>
          <a:p>
            <a:r>
              <a:rPr lang="en-US" sz="1350" b="1" dirty="0"/>
              <a:t>Ipsum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10515E4-2380-C57B-8125-5552C26F3389}"/>
              </a:ext>
            </a:extLst>
          </p:cNvPr>
          <p:cNvGrpSpPr/>
          <p:nvPr/>
        </p:nvGrpSpPr>
        <p:grpSpPr>
          <a:xfrm>
            <a:off x="2589218" y="3560207"/>
            <a:ext cx="1865305" cy="1413892"/>
            <a:chOff x="332936" y="2555951"/>
            <a:chExt cx="2937088" cy="188518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4776CD0-D98E-4FD9-51C7-C5B8C9BA5D1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B3ACAC6-DC9A-59BE-0E12-407598F45746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69949AD-B030-884C-9D43-718F70F77B98}"/>
              </a:ext>
            </a:extLst>
          </p:cNvPr>
          <p:cNvGrpSpPr/>
          <p:nvPr/>
        </p:nvGrpSpPr>
        <p:grpSpPr>
          <a:xfrm>
            <a:off x="7048559" y="1989196"/>
            <a:ext cx="1347667" cy="1409474"/>
            <a:chOff x="7048559" y="1989196"/>
            <a:chExt cx="1347667" cy="1409474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0CBF7E9-5C47-75ED-1C9F-6E955F0B117C}"/>
                </a:ext>
              </a:extLst>
            </p:cNvPr>
            <p:cNvSpPr/>
            <p:nvPr/>
          </p:nvSpPr>
          <p:spPr>
            <a:xfrm>
              <a:off x="7172200" y="1989196"/>
              <a:ext cx="1224026" cy="1344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448"/>
                  </a:moveTo>
                  <a:cubicBezTo>
                    <a:pt x="21600" y="7001"/>
                    <a:pt x="21545" y="6554"/>
                    <a:pt x="21436" y="6157"/>
                  </a:cubicBezTo>
                  <a:cubicBezTo>
                    <a:pt x="21436" y="6058"/>
                    <a:pt x="21382" y="5959"/>
                    <a:pt x="21382" y="5859"/>
                  </a:cubicBezTo>
                  <a:cubicBezTo>
                    <a:pt x="21273" y="5512"/>
                    <a:pt x="21164" y="5164"/>
                    <a:pt x="21055" y="4817"/>
                  </a:cubicBezTo>
                  <a:cubicBezTo>
                    <a:pt x="20891" y="4469"/>
                    <a:pt x="20727" y="4171"/>
                    <a:pt x="20564" y="3873"/>
                  </a:cubicBezTo>
                  <a:cubicBezTo>
                    <a:pt x="20564" y="3823"/>
                    <a:pt x="20509" y="3774"/>
                    <a:pt x="20509" y="3774"/>
                  </a:cubicBezTo>
                  <a:cubicBezTo>
                    <a:pt x="20509" y="3724"/>
                    <a:pt x="20455" y="3724"/>
                    <a:pt x="20455" y="3674"/>
                  </a:cubicBezTo>
                  <a:cubicBezTo>
                    <a:pt x="20345" y="3476"/>
                    <a:pt x="20182" y="3327"/>
                    <a:pt x="20018" y="3128"/>
                  </a:cubicBezTo>
                  <a:cubicBezTo>
                    <a:pt x="19745" y="2781"/>
                    <a:pt x="19418" y="2483"/>
                    <a:pt x="19091" y="2185"/>
                  </a:cubicBezTo>
                  <a:cubicBezTo>
                    <a:pt x="19036" y="2135"/>
                    <a:pt x="18927" y="2085"/>
                    <a:pt x="18873" y="1986"/>
                  </a:cubicBezTo>
                  <a:cubicBezTo>
                    <a:pt x="18873" y="1986"/>
                    <a:pt x="18818" y="1937"/>
                    <a:pt x="18818" y="1937"/>
                  </a:cubicBezTo>
                  <a:cubicBezTo>
                    <a:pt x="18764" y="1887"/>
                    <a:pt x="18764" y="1887"/>
                    <a:pt x="18709" y="1887"/>
                  </a:cubicBezTo>
                  <a:cubicBezTo>
                    <a:pt x="18382" y="1639"/>
                    <a:pt x="18000" y="1390"/>
                    <a:pt x="17618" y="1192"/>
                  </a:cubicBezTo>
                  <a:cubicBezTo>
                    <a:pt x="17564" y="1192"/>
                    <a:pt x="17564" y="1142"/>
                    <a:pt x="17509" y="1142"/>
                  </a:cubicBezTo>
                  <a:cubicBezTo>
                    <a:pt x="17345" y="1043"/>
                    <a:pt x="17182" y="993"/>
                    <a:pt x="17018" y="943"/>
                  </a:cubicBezTo>
                  <a:cubicBezTo>
                    <a:pt x="16745" y="844"/>
                    <a:pt x="16473" y="745"/>
                    <a:pt x="16200" y="645"/>
                  </a:cubicBezTo>
                  <a:cubicBezTo>
                    <a:pt x="15709" y="497"/>
                    <a:pt x="15218" y="348"/>
                    <a:pt x="14673" y="248"/>
                  </a:cubicBezTo>
                  <a:cubicBezTo>
                    <a:pt x="14564" y="248"/>
                    <a:pt x="14455" y="199"/>
                    <a:pt x="14400" y="199"/>
                  </a:cubicBezTo>
                  <a:cubicBezTo>
                    <a:pt x="14291" y="199"/>
                    <a:pt x="14182" y="149"/>
                    <a:pt x="14073" y="149"/>
                  </a:cubicBezTo>
                  <a:cubicBezTo>
                    <a:pt x="13745" y="99"/>
                    <a:pt x="13418" y="50"/>
                    <a:pt x="13091" y="50"/>
                  </a:cubicBezTo>
                  <a:cubicBezTo>
                    <a:pt x="12927" y="50"/>
                    <a:pt x="12764" y="0"/>
                    <a:pt x="12545" y="0"/>
                  </a:cubicBezTo>
                  <a:cubicBezTo>
                    <a:pt x="12436" y="0"/>
                    <a:pt x="12382" y="0"/>
                    <a:pt x="12273" y="0"/>
                  </a:cubicBezTo>
                  <a:cubicBezTo>
                    <a:pt x="12055" y="0"/>
                    <a:pt x="11836" y="0"/>
                    <a:pt x="11618" y="0"/>
                  </a:cubicBezTo>
                  <a:cubicBezTo>
                    <a:pt x="11291" y="0"/>
                    <a:pt x="11018" y="0"/>
                    <a:pt x="10745" y="50"/>
                  </a:cubicBezTo>
                  <a:cubicBezTo>
                    <a:pt x="10309" y="99"/>
                    <a:pt x="9873" y="149"/>
                    <a:pt x="9436" y="199"/>
                  </a:cubicBezTo>
                  <a:cubicBezTo>
                    <a:pt x="9164" y="248"/>
                    <a:pt x="8945" y="298"/>
                    <a:pt x="8727" y="348"/>
                  </a:cubicBezTo>
                  <a:cubicBezTo>
                    <a:pt x="8236" y="447"/>
                    <a:pt x="7800" y="596"/>
                    <a:pt x="7364" y="794"/>
                  </a:cubicBezTo>
                  <a:cubicBezTo>
                    <a:pt x="7091" y="894"/>
                    <a:pt x="6873" y="993"/>
                    <a:pt x="6600" y="1142"/>
                  </a:cubicBezTo>
                  <a:cubicBezTo>
                    <a:pt x="6436" y="1241"/>
                    <a:pt x="6273" y="1341"/>
                    <a:pt x="6109" y="1440"/>
                  </a:cubicBezTo>
                  <a:cubicBezTo>
                    <a:pt x="5727" y="1688"/>
                    <a:pt x="5400" y="1937"/>
                    <a:pt x="5073" y="2185"/>
                  </a:cubicBezTo>
                  <a:cubicBezTo>
                    <a:pt x="5018" y="2234"/>
                    <a:pt x="4964" y="2284"/>
                    <a:pt x="4855" y="2334"/>
                  </a:cubicBezTo>
                  <a:cubicBezTo>
                    <a:pt x="4745" y="2433"/>
                    <a:pt x="4582" y="2582"/>
                    <a:pt x="4473" y="2731"/>
                  </a:cubicBezTo>
                  <a:cubicBezTo>
                    <a:pt x="4200" y="3029"/>
                    <a:pt x="3982" y="3277"/>
                    <a:pt x="3764" y="3625"/>
                  </a:cubicBezTo>
                  <a:cubicBezTo>
                    <a:pt x="3655" y="3823"/>
                    <a:pt x="3491" y="4022"/>
                    <a:pt x="3382" y="4221"/>
                  </a:cubicBezTo>
                  <a:cubicBezTo>
                    <a:pt x="3218" y="4519"/>
                    <a:pt x="3109" y="4817"/>
                    <a:pt x="3000" y="5164"/>
                  </a:cubicBezTo>
                  <a:cubicBezTo>
                    <a:pt x="2945" y="5263"/>
                    <a:pt x="2945" y="5363"/>
                    <a:pt x="2891" y="5462"/>
                  </a:cubicBezTo>
                  <a:cubicBezTo>
                    <a:pt x="2891" y="5512"/>
                    <a:pt x="2891" y="5561"/>
                    <a:pt x="2836" y="5561"/>
                  </a:cubicBezTo>
                  <a:cubicBezTo>
                    <a:pt x="2782" y="5710"/>
                    <a:pt x="2782" y="5909"/>
                    <a:pt x="2727" y="6058"/>
                  </a:cubicBezTo>
                  <a:cubicBezTo>
                    <a:pt x="2673" y="6306"/>
                    <a:pt x="2727" y="6505"/>
                    <a:pt x="2782" y="6753"/>
                  </a:cubicBezTo>
                  <a:cubicBezTo>
                    <a:pt x="2782" y="6753"/>
                    <a:pt x="2782" y="6753"/>
                    <a:pt x="2782" y="6753"/>
                  </a:cubicBezTo>
                  <a:cubicBezTo>
                    <a:pt x="2836" y="6852"/>
                    <a:pt x="2836" y="7001"/>
                    <a:pt x="2945" y="7101"/>
                  </a:cubicBezTo>
                  <a:cubicBezTo>
                    <a:pt x="2782" y="7299"/>
                    <a:pt x="2618" y="7498"/>
                    <a:pt x="2455" y="7746"/>
                  </a:cubicBezTo>
                  <a:cubicBezTo>
                    <a:pt x="2400" y="7796"/>
                    <a:pt x="2345" y="7846"/>
                    <a:pt x="2291" y="7895"/>
                  </a:cubicBezTo>
                  <a:cubicBezTo>
                    <a:pt x="2018" y="8193"/>
                    <a:pt x="1691" y="8541"/>
                    <a:pt x="1418" y="8888"/>
                  </a:cubicBezTo>
                  <a:cubicBezTo>
                    <a:pt x="1418" y="8888"/>
                    <a:pt x="1364" y="8938"/>
                    <a:pt x="1364" y="8938"/>
                  </a:cubicBezTo>
                  <a:cubicBezTo>
                    <a:pt x="1255" y="9087"/>
                    <a:pt x="1145" y="9186"/>
                    <a:pt x="1036" y="9335"/>
                  </a:cubicBezTo>
                  <a:cubicBezTo>
                    <a:pt x="927" y="9484"/>
                    <a:pt x="818" y="9633"/>
                    <a:pt x="709" y="9732"/>
                  </a:cubicBezTo>
                  <a:cubicBezTo>
                    <a:pt x="709" y="9782"/>
                    <a:pt x="655" y="9782"/>
                    <a:pt x="655" y="9832"/>
                  </a:cubicBezTo>
                  <a:cubicBezTo>
                    <a:pt x="327" y="10229"/>
                    <a:pt x="109" y="10577"/>
                    <a:pt x="0" y="10874"/>
                  </a:cubicBezTo>
                  <a:cubicBezTo>
                    <a:pt x="0" y="10924"/>
                    <a:pt x="0" y="10924"/>
                    <a:pt x="0" y="10974"/>
                  </a:cubicBezTo>
                  <a:cubicBezTo>
                    <a:pt x="0" y="11023"/>
                    <a:pt x="0" y="11023"/>
                    <a:pt x="0" y="11073"/>
                  </a:cubicBezTo>
                  <a:cubicBezTo>
                    <a:pt x="0" y="11123"/>
                    <a:pt x="0" y="11222"/>
                    <a:pt x="55" y="11272"/>
                  </a:cubicBezTo>
                  <a:cubicBezTo>
                    <a:pt x="218" y="11570"/>
                    <a:pt x="600" y="11719"/>
                    <a:pt x="873" y="11818"/>
                  </a:cubicBezTo>
                  <a:cubicBezTo>
                    <a:pt x="873" y="11818"/>
                    <a:pt x="873" y="11818"/>
                    <a:pt x="927" y="11818"/>
                  </a:cubicBezTo>
                  <a:cubicBezTo>
                    <a:pt x="1091" y="11868"/>
                    <a:pt x="1200" y="11868"/>
                    <a:pt x="1364" y="11868"/>
                  </a:cubicBezTo>
                  <a:cubicBezTo>
                    <a:pt x="1473" y="11868"/>
                    <a:pt x="1636" y="11917"/>
                    <a:pt x="1691" y="11967"/>
                  </a:cubicBezTo>
                  <a:cubicBezTo>
                    <a:pt x="1691" y="11967"/>
                    <a:pt x="1745" y="12017"/>
                    <a:pt x="1745" y="12017"/>
                  </a:cubicBezTo>
                  <a:cubicBezTo>
                    <a:pt x="1745" y="12066"/>
                    <a:pt x="1800" y="12066"/>
                    <a:pt x="1800" y="12116"/>
                  </a:cubicBezTo>
                  <a:cubicBezTo>
                    <a:pt x="1855" y="12265"/>
                    <a:pt x="1691" y="12513"/>
                    <a:pt x="1636" y="12712"/>
                  </a:cubicBezTo>
                  <a:cubicBezTo>
                    <a:pt x="1636" y="12910"/>
                    <a:pt x="1473" y="13059"/>
                    <a:pt x="1364" y="13208"/>
                  </a:cubicBezTo>
                  <a:cubicBezTo>
                    <a:pt x="1255" y="13308"/>
                    <a:pt x="1200" y="13407"/>
                    <a:pt x="1255" y="13556"/>
                  </a:cubicBezTo>
                  <a:cubicBezTo>
                    <a:pt x="1255" y="13705"/>
                    <a:pt x="1364" y="13754"/>
                    <a:pt x="1418" y="13854"/>
                  </a:cubicBezTo>
                  <a:cubicBezTo>
                    <a:pt x="1527" y="13953"/>
                    <a:pt x="1636" y="14003"/>
                    <a:pt x="1745" y="14102"/>
                  </a:cubicBezTo>
                  <a:cubicBezTo>
                    <a:pt x="1855" y="14152"/>
                    <a:pt x="1745" y="14251"/>
                    <a:pt x="1636" y="14350"/>
                  </a:cubicBezTo>
                  <a:cubicBezTo>
                    <a:pt x="1582" y="14400"/>
                    <a:pt x="1582" y="14400"/>
                    <a:pt x="1527" y="14450"/>
                  </a:cubicBezTo>
                  <a:cubicBezTo>
                    <a:pt x="1364" y="14599"/>
                    <a:pt x="1255" y="14748"/>
                    <a:pt x="1364" y="14897"/>
                  </a:cubicBezTo>
                  <a:cubicBezTo>
                    <a:pt x="1473" y="14996"/>
                    <a:pt x="1527" y="15095"/>
                    <a:pt x="1636" y="15194"/>
                  </a:cubicBezTo>
                  <a:cubicBezTo>
                    <a:pt x="1855" y="15443"/>
                    <a:pt x="2018" y="15691"/>
                    <a:pt x="1909" y="15989"/>
                  </a:cubicBezTo>
                  <a:cubicBezTo>
                    <a:pt x="1800" y="16386"/>
                    <a:pt x="1582" y="16783"/>
                    <a:pt x="1527" y="17181"/>
                  </a:cubicBezTo>
                  <a:cubicBezTo>
                    <a:pt x="1527" y="17280"/>
                    <a:pt x="1527" y="17379"/>
                    <a:pt x="1527" y="17479"/>
                  </a:cubicBezTo>
                  <a:cubicBezTo>
                    <a:pt x="1527" y="17528"/>
                    <a:pt x="1527" y="17578"/>
                    <a:pt x="1527" y="17628"/>
                  </a:cubicBezTo>
                  <a:cubicBezTo>
                    <a:pt x="1527" y="17727"/>
                    <a:pt x="1582" y="17777"/>
                    <a:pt x="1636" y="17876"/>
                  </a:cubicBezTo>
                  <a:cubicBezTo>
                    <a:pt x="1691" y="17975"/>
                    <a:pt x="1745" y="18025"/>
                    <a:pt x="1800" y="18124"/>
                  </a:cubicBezTo>
                  <a:cubicBezTo>
                    <a:pt x="1855" y="18223"/>
                    <a:pt x="1964" y="18273"/>
                    <a:pt x="2073" y="18372"/>
                  </a:cubicBezTo>
                  <a:cubicBezTo>
                    <a:pt x="2182" y="18472"/>
                    <a:pt x="2291" y="18521"/>
                    <a:pt x="2455" y="18621"/>
                  </a:cubicBezTo>
                  <a:cubicBezTo>
                    <a:pt x="2509" y="18670"/>
                    <a:pt x="2564" y="18670"/>
                    <a:pt x="2618" y="18720"/>
                  </a:cubicBezTo>
                  <a:cubicBezTo>
                    <a:pt x="2727" y="18770"/>
                    <a:pt x="2836" y="18819"/>
                    <a:pt x="2945" y="18819"/>
                  </a:cubicBezTo>
                  <a:cubicBezTo>
                    <a:pt x="3000" y="18819"/>
                    <a:pt x="3109" y="18869"/>
                    <a:pt x="3164" y="18869"/>
                  </a:cubicBezTo>
                  <a:cubicBezTo>
                    <a:pt x="3655" y="18869"/>
                    <a:pt x="4200" y="18869"/>
                    <a:pt x="4691" y="18869"/>
                  </a:cubicBezTo>
                  <a:cubicBezTo>
                    <a:pt x="4800" y="18869"/>
                    <a:pt x="4909" y="18869"/>
                    <a:pt x="5018" y="18869"/>
                  </a:cubicBezTo>
                  <a:cubicBezTo>
                    <a:pt x="5345" y="18869"/>
                    <a:pt x="5673" y="18869"/>
                    <a:pt x="6055" y="18869"/>
                  </a:cubicBezTo>
                  <a:cubicBezTo>
                    <a:pt x="6273" y="18869"/>
                    <a:pt x="6436" y="18869"/>
                    <a:pt x="6655" y="18869"/>
                  </a:cubicBezTo>
                  <a:cubicBezTo>
                    <a:pt x="6764" y="18968"/>
                    <a:pt x="6873" y="19117"/>
                    <a:pt x="6927" y="19266"/>
                  </a:cubicBezTo>
                  <a:cubicBezTo>
                    <a:pt x="6927" y="19316"/>
                    <a:pt x="6982" y="19316"/>
                    <a:pt x="6982" y="19366"/>
                  </a:cubicBezTo>
                  <a:cubicBezTo>
                    <a:pt x="6982" y="19366"/>
                    <a:pt x="6982" y="19415"/>
                    <a:pt x="6982" y="19415"/>
                  </a:cubicBezTo>
                  <a:cubicBezTo>
                    <a:pt x="7036" y="19564"/>
                    <a:pt x="7091" y="19713"/>
                    <a:pt x="7145" y="19912"/>
                  </a:cubicBezTo>
                  <a:cubicBezTo>
                    <a:pt x="7200" y="20011"/>
                    <a:pt x="7200" y="20160"/>
                    <a:pt x="7255" y="20309"/>
                  </a:cubicBezTo>
                  <a:cubicBezTo>
                    <a:pt x="7309" y="20657"/>
                    <a:pt x="7418" y="21004"/>
                    <a:pt x="7473" y="21401"/>
                  </a:cubicBezTo>
                  <a:cubicBezTo>
                    <a:pt x="7473" y="21451"/>
                    <a:pt x="7473" y="21501"/>
                    <a:pt x="7527" y="21600"/>
                  </a:cubicBezTo>
                  <a:cubicBezTo>
                    <a:pt x="7691" y="21600"/>
                    <a:pt x="7909" y="21600"/>
                    <a:pt x="8073" y="21600"/>
                  </a:cubicBezTo>
                  <a:cubicBezTo>
                    <a:pt x="8182" y="21600"/>
                    <a:pt x="8291" y="21600"/>
                    <a:pt x="8400" y="21600"/>
                  </a:cubicBezTo>
                  <a:cubicBezTo>
                    <a:pt x="8564" y="21600"/>
                    <a:pt x="8673" y="21600"/>
                    <a:pt x="8836" y="21600"/>
                  </a:cubicBezTo>
                  <a:cubicBezTo>
                    <a:pt x="9109" y="21600"/>
                    <a:pt x="9327" y="21600"/>
                    <a:pt x="9600" y="21600"/>
                  </a:cubicBezTo>
                  <a:cubicBezTo>
                    <a:pt x="9764" y="21600"/>
                    <a:pt x="9982" y="21600"/>
                    <a:pt x="10145" y="21600"/>
                  </a:cubicBezTo>
                  <a:cubicBezTo>
                    <a:pt x="10527" y="21600"/>
                    <a:pt x="10909" y="21600"/>
                    <a:pt x="11236" y="21600"/>
                  </a:cubicBezTo>
                  <a:cubicBezTo>
                    <a:pt x="11400" y="21600"/>
                    <a:pt x="11564" y="21600"/>
                    <a:pt x="11727" y="21600"/>
                  </a:cubicBezTo>
                  <a:cubicBezTo>
                    <a:pt x="12055" y="21600"/>
                    <a:pt x="12382" y="21600"/>
                    <a:pt x="12655" y="21600"/>
                  </a:cubicBezTo>
                  <a:cubicBezTo>
                    <a:pt x="12818" y="21600"/>
                    <a:pt x="13036" y="21600"/>
                    <a:pt x="13200" y="21600"/>
                  </a:cubicBezTo>
                  <a:cubicBezTo>
                    <a:pt x="13364" y="21600"/>
                    <a:pt x="13527" y="21600"/>
                    <a:pt x="13745" y="21600"/>
                  </a:cubicBezTo>
                  <a:cubicBezTo>
                    <a:pt x="14236" y="21600"/>
                    <a:pt x="14727" y="21600"/>
                    <a:pt x="15218" y="21600"/>
                  </a:cubicBezTo>
                  <a:cubicBezTo>
                    <a:pt x="15273" y="21600"/>
                    <a:pt x="15273" y="21600"/>
                    <a:pt x="15327" y="21600"/>
                  </a:cubicBezTo>
                  <a:cubicBezTo>
                    <a:pt x="15600" y="21600"/>
                    <a:pt x="15873" y="21600"/>
                    <a:pt x="16091" y="21600"/>
                  </a:cubicBezTo>
                  <a:cubicBezTo>
                    <a:pt x="16473" y="21600"/>
                    <a:pt x="16909" y="21600"/>
                    <a:pt x="17291" y="21600"/>
                  </a:cubicBezTo>
                  <a:cubicBezTo>
                    <a:pt x="17400" y="21600"/>
                    <a:pt x="17509" y="21600"/>
                    <a:pt x="17618" y="21600"/>
                  </a:cubicBezTo>
                  <a:cubicBezTo>
                    <a:pt x="17673" y="21600"/>
                    <a:pt x="17727" y="21600"/>
                    <a:pt x="17836" y="21600"/>
                  </a:cubicBezTo>
                  <a:cubicBezTo>
                    <a:pt x="18000" y="21600"/>
                    <a:pt x="18109" y="21600"/>
                    <a:pt x="18273" y="21600"/>
                  </a:cubicBezTo>
                  <a:cubicBezTo>
                    <a:pt x="18382" y="21600"/>
                    <a:pt x="18545" y="21600"/>
                    <a:pt x="18655" y="21600"/>
                  </a:cubicBezTo>
                  <a:cubicBezTo>
                    <a:pt x="18818" y="21600"/>
                    <a:pt x="18927" y="21600"/>
                    <a:pt x="19091" y="21600"/>
                  </a:cubicBezTo>
                  <a:cubicBezTo>
                    <a:pt x="19036" y="21451"/>
                    <a:pt x="19036" y="21302"/>
                    <a:pt x="18982" y="21153"/>
                  </a:cubicBezTo>
                  <a:cubicBezTo>
                    <a:pt x="18927" y="21004"/>
                    <a:pt x="18927" y="20855"/>
                    <a:pt x="18873" y="20657"/>
                  </a:cubicBezTo>
                  <a:cubicBezTo>
                    <a:pt x="18873" y="20607"/>
                    <a:pt x="18818" y="20508"/>
                    <a:pt x="18818" y="20458"/>
                  </a:cubicBezTo>
                  <a:cubicBezTo>
                    <a:pt x="18764" y="20061"/>
                    <a:pt x="18655" y="19663"/>
                    <a:pt x="18600" y="19217"/>
                  </a:cubicBezTo>
                  <a:cubicBezTo>
                    <a:pt x="18545" y="19018"/>
                    <a:pt x="18545" y="18869"/>
                    <a:pt x="18491" y="18670"/>
                  </a:cubicBezTo>
                  <a:cubicBezTo>
                    <a:pt x="18382" y="18124"/>
                    <a:pt x="18327" y="17578"/>
                    <a:pt x="18273" y="17081"/>
                  </a:cubicBezTo>
                  <a:cubicBezTo>
                    <a:pt x="18273" y="16982"/>
                    <a:pt x="18273" y="16932"/>
                    <a:pt x="18273" y="16833"/>
                  </a:cubicBezTo>
                  <a:cubicBezTo>
                    <a:pt x="18273" y="16585"/>
                    <a:pt x="18218" y="16337"/>
                    <a:pt x="18218" y="16138"/>
                  </a:cubicBezTo>
                  <a:cubicBezTo>
                    <a:pt x="18218" y="16138"/>
                    <a:pt x="18218" y="16088"/>
                    <a:pt x="18218" y="16088"/>
                  </a:cubicBezTo>
                  <a:cubicBezTo>
                    <a:pt x="18218" y="15890"/>
                    <a:pt x="18218" y="15691"/>
                    <a:pt x="18218" y="15492"/>
                  </a:cubicBezTo>
                  <a:cubicBezTo>
                    <a:pt x="18218" y="15393"/>
                    <a:pt x="18218" y="15294"/>
                    <a:pt x="18273" y="15194"/>
                  </a:cubicBezTo>
                  <a:cubicBezTo>
                    <a:pt x="18382" y="14847"/>
                    <a:pt x="18491" y="14549"/>
                    <a:pt x="18655" y="14251"/>
                  </a:cubicBezTo>
                  <a:cubicBezTo>
                    <a:pt x="18764" y="14003"/>
                    <a:pt x="18927" y="13804"/>
                    <a:pt x="19091" y="13605"/>
                  </a:cubicBezTo>
                  <a:cubicBezTo>
                    <a:pt x="19091" y="13605"/>
                    <a:pt x="19145" y="13556"/>
                    <a:pt x="19145" y="13556"/>
                  </a:cubicBezTo>
                  <a:cubicBezTo>
                    <a:pt x="19200" y="13457"/>
                    <a:pt x="19255" y="13407"/>
                    <a:pt x="19309" y="13308"/>
                  </a:cubicBezTo>
                  <a:cubicBezTo>
                    <a:pt x="19309" y="13258"/>
                    <a:pt x="19364" y="13258"/>
                    <a:pt x="19364" y="13208"/>
                  </a:cubicBezTo>
                  <a:cubicBezTo>
                    <a:pt x="19364" y="13159"/>
                    <a:pt x="19418" y="13159"/>
                    <a:pt x="19418" y="13109"/>
                  </a:cubicBezTo>
                  <a:cubicBezTo>
                    <a:pt x="19691" y="12712"/>
                    <a:pt x="19964" y="12364"/>
                    <a:pt x="20236" y="12017"/>
                  </a:cubicBezTo>
                  <a:cubicBezTo>
                    <a:pt x="20345" y="11868"/>
                    <a:pt x="20400" y="11719"/>
                    <a:pt x="20509" y="11520"/>
                  </a:cubicBezTo>
                  <a:cubicBezTo>
                    <a:pt x="20564" y="11421"/>
                    <a:pt x="20618" y="11321"/>
                    <a:pt x="20618" y="11222"/>
                  </a:cubicBezTo>
                  <a:cubicBezTo>
                    <a:pt x="20618" y="11172"/>
                    <a:pt x="20673" y="11123"/>
                    <a:pt x="20673" y="11023"/>
                  </a:cubicBezTo>
                  <a:cubicBezTo>
                    <a:pt x="20836" y="10676"/>
                    <a:pt x="20945" y="10328"/>
                    <a:pt x="21000" y="9981"/>
                  </a:cubicBezTo>
                  <a:cubicBezTo>
                    <a:pt x="21000" y="9881"/>
                    <a:pt x="21055" y="9832"/>
                    <a:pt x="21055" y="9732"/>
                  </a:cubicBezTo>
                  <a:cubicBezTo>
                    <a:pt x="21164" y="9236"/>
                    <a:pt x="21273" y="8739"/>
                    <a:pt x="21327" y="8243"/>
                  </a:cubicBezTo>
                  <a:cubicBezTo>
                    <a:pt x="21327" y="8143"/>
                    <a:pt x="21327" y="7994"/>
                    <a:pt x="21327" y="7895"/>
                  </a:cubicBezTo>
                  <a:cubicBezTo>
                    <a:pt x="21600" y="7796"/>
                    <a:pt x="21600" y="7597"/>
                    <a:pt x="21600" y="7448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291C6808-64E2-1262-8ACF-49EF870BA561}"/>
                </a:ext>
              </a:extLst>
            </p:cNvPr>
            <p:cNvSpPr/>
            <p:nvPr/>
          </p:nvSpPr>
          <p:spPr>
            <a:xfrm>
              <a:off x="7048559" y="2020108"/>
              <a:ext cx="1254933" cy="1378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66" y="21600"/>
                  </a:moveTo>
                  <a:lnTo>
                    <a:pt x="7555" y="21600"/>
                  </a:lnTo>
                  <a:lnTo>
                    <a:pt x="7501" y="21261"/>
                  </a:lnTo>
                  <a:cubicBezTo>
                    <a:pt x="7448" y="20874"/>
                    <a:pt x="7342" y="20535"/>
                    <a:pt x="7289" y="20195"/>
                  </a:cubicBezTo>
                  <a:cubicBezTo>
                    <a:pt x="7235" y="20050"/>
                    <a:pt x="7235" y="19953"/>
                    <a:pt x="7182" y="19856"/>
                  </a:cubicBezTo>
                  <a:cubicBezTo>
                    <a:pt x="7129" y="19663"/>
                    <a:pt x="7076" y="19517"/>
                    <a:pt x="7023" y="19372"/>
                  </a:cubicBezTo>
                  <a:lnTo>
                    <a:pt x="7023" y="19324"/>
                  </a:lnTo>
                  <a:cubicBezTo>
                    <a:pt x="7023" y="19275"/>
                    <a:pt x="6969" y="19275"/>
                    <a:pt x="6969" y="19227"/>
                  </a:cubicBezTo>
                  <a:cubicBezTo>
                    <a:pt x="6916" y="19082"/>
                    <a:pt x="6810" y="18985"/>
                    <a:pt x="6810" y="18936"/>
                  </a:cubicBezTo>
                  <a:cubicBezTo>
                    <a:pt x="6650" y="18936"/>
                    <a:pt x="6491" y="18936"/>
                    <a:pt x="6331" y="18936"/>
                  </a:cubicBezTo>
                  <a:cubicBezTo>
                    <a:pt x="6012" y="18936"/>
                    <a:pt x="5693" y="18936"/>
                    <a:pt x="5320" y="18936"/>
                  </a:cubicBezTo>
                  <a:lnTo>
                    <a:pt x="5001" y="18936"/>
                  </a:lnTo>
                  <a:cubicBezTo>
                    <a:pt x="4522" y="18936"/>
                    <a:pt x="3990" y="18936"/>
                    <a:pt x="3511" y="18936"/>
                  </a:cubicBezTo>
                  <a:lnTo>
                    <a:pt x="3458" y="18936"/>
                  </a:lnTo>
                  <a:cubicBezTo>
                    <a:pt x="3405" y="18936"/>
                    <a:pt x="3298" y="18888"/>
                    <a:pt x="3245" y="18888"/>
                  </a:cubicBezTo>
                  <a:cubicBezTo>
                    <a:pt x="3139" y="18839"/>
                    <a:pt x="2979" y="18839"/>
                    <a:pt x="2873" y="18791"/>
                  </a:cubicBezTo>
                  <a:cubicBezTo>
                    <a:pt x="2820" y="18743"/>
                    <a:pt x="2713" y="18743"/>
                    <a:pt x="2660" y="18694"/>
                  </a:cubicBezTo>
                  <a:cubicBezTo>
                    <a:pt x="2500" y="18646"/>
                    <a:pt x="2394" y="18549"/>
                    <a:pt x="2288" y="18452"/>
                  </a:cubicBezTo>
                  <a:cubicBezTo>
                    <a:pt x="2181" y="18355"/>
                    <a:pt x="2075" y="18307"/>
                    <a:pt x="2022" y="18210"/>
                  </a:cubicBezTo>
                  <a:cubicBezTo>
                    <a:pt x="1968" y="18113"/>
                    <a:pt x="1862" y="18016"/>
                    <a:pt x="1809" y="17968"/>
                  </a:cubicBezTo>
                  <a:cubicBezTo>
                    <a:pt x="1756" y="17871"/>
                    <a:pt x="1702" y="17774"/>
                    <a:pt x="1702" y="17677"/>
                  </a:cubicBezTo>
                  <a:cubicBezTo>
                    <a:pt x="1702" y="17629"/>
                    <a:pt x="1702" y="17580"/>
                    <a:pt x="1649" y="17483"/>
                  </a:cubicBezTo>
                  <a:cubicBezTo>
                    <a:pt x="1649" y="17387"/>
                    <a:pt x="1649" y="17290"/>
                    <a:pt x="1649" y="17144"/>
                  </a:cubicBezTo>
                  <a:cubicBezTo>
                    <a:pt x="1702" y="16902"/>
                    <a:pt x="1809" y="16612"/>
                    <a:pt x="1915" y="16369"/>
                  </a:cubicBezTo>
                  <a:cubicBezTo>
                    <a:pt x="1968" y="16224"/>
                    <a:pt x="2022" y="16079"/>
                    <a:pt x="2075" y="15934"/>
                  </a:cubicBezTo>
                  <a:cubicBezTo>
                    <a:pt x="2128" y="15740"/>
                    <a:pt x="2075" y="15595"/>
                    <a:pt x="1809" y="15352"/>
                  </a:cubicBezTo>
                  <a:cubicBezTo>
                    <a:pt x="1756" y="15304"/>
                    <a:pt x="1702" y="15256"/>
                    <a:pt x="1649" y="15207"/>
                  </a:cubicBezTo>
                  <a:cubicBezTo>
                    <a:pt x="1596" y="15159"/>
                    <a:pt x="1596" y="15110"/>
                    <a:pt x="1543" y="15110"/>
                  </a:cubicBezTo>
                  <a:cubicBezTo>
                    <a:pt x="1277" y="14820"/>
                    <a:pt x="1596" y="14481"/>
                    <a:pt x="1702" y="14384"/>
                  </a:cubicBezTo>
                  <a:lnTo>
                    <a:pt x="1809" y="14287"/>
                  </a:lnTo>
                  <a:cubicBezTo>
                    <a:pt x="1809" y="14287"/>
                    <a:pt x="1809" y="14287"/>
                    <a:pt x="1862" y="14239"/>
                  </a:cubicBezTo>
                  <a:cubicBezTo>
                    <a:pt x="1862" y="14239"/>
                    <a:pt x="1809" y="14239"/>
                    <a:pt x="1809" y="14190"/>
                  </a:cubicBezTo>
                  <a:cubicBezTo>
                    <a:pt x="1756" y="14142"/>
                    <a:pt x="1649" y="14093"/>
                    <a:pt x="1596" y="14045"/>
                  </a:cubicBezTo>
                  <a:cubicBezTo>
                    <a:pt x="1436" y="13948"/>
                    <a:pt x="1383" y="13803"/>
                    <a:pt x="1330" y="13657"/>
                  </a:cubicBezTo>
                  <a:cubicBezTo>
                    <a:pt x="1277" y="13464"/>
                    <a:pt x="1383" y="13318"/>
                    <a:pt x="1490" y="13173"/>
                  </a:cubicBezTo>
                  <a:cubicBezTo>
                    <a:pt x="1490" y="13125"/>
                    <a:pt x="1543" y="13125"/>
                    <a:pt x="1543" y="13076"/>
                  </a:cubicBezTo>
                  <a:cubicBezTo>
                    <a:pt x="1649" y="12979"/>
                    <a:pt x="1702" y="12882"/>
                    <a:pt x="1702" y="12786"/>
                  </a:cubicBezTo>
                  <a:lnTo>
                    <a:pt x="1702" y="12737"/>
                  </a:lnTo>
                  <a:cubicBezTo>
                    <a:pt x="1702" y="12640"/>
                    <a:pt x="1756" y="12592"/>
                    <a:pt x="1756" y="12495"/>
                  </a:cubicBezTo>
                  <a:cubicBezTo>
                    <a:pt x="1809" y="12398"/>
                    <a:pt x="1809" y="12301"/>
                    <a:pt x="1809" y="12253"/>
                  </a:cubicBezTo>
                  <a:cubicBezTo>
                    <a:pt x="1809" y="12253"/>
                    <a:pt x="1809" y="12204"/>
                    <a:pt x="1756" y="12204"/>
                  </a:cubicBezTo>
                  <a:cubicBezTo>
                    <a:pt x="1702" y="12156"/>
                    <a:pt x="1596" y="12156"/>
                    <a:pt x="1490" y="12108"/>
                  </a:cubicBezTo>
                  <a:lnTo>
                    <a:pt x="1383" y="12108"/>
                  </a:lnTo>
                  <a:cubicBezTo>
                    <a:pt x="1277" y="12108"/>
                    <a:pt x="1170" y="12059"/>
                    <a:pt x="1011" y="12059"/>
                  </a:cubicBezTo>
                  <a:lnTo>
                    <a:pt x="958" y="12011"/>
                  </a:lnTo>
                  <a:cubicBezTo>
                    <a:pt x="904" y="11962"/>
                    <a:pt x="851" y="11962"/>
                    <a:pt x="798" y="11914"/>
                  </a:cubicBezTo>
                  <a:cubicBezTo>
                    <a:pt x="532" y="11769"/>
                    <a:pt x="213" y="11623"/>
                    <a:pt x="53" y="11333"/>
                  </a:cubicBezTo>
                  <a:cubicBezTo>
                    <a:pt x="0" y="11236"/>
                    <a:pt x="0" y="11139"/>
                    <a:pt x="0" y="11042"/>
                  </a:cubicBezTo>
                  <a:cubicBezTo>
                    <a:pt x="0" y="10994"/>
                    <a:pt x="0" y="10945"/>
                    <a:pt x="0" y="10897"/>
                  </a:cubicBezTo>
                  <a:cubicBezTo>
                    <a:pt x="0" y="10848"/>
                    <a:pt x="0" y="10800"/>
                    <a:pt x="53" y="10800"/>
                  </a:cubicBezTo>
                  <a:cubicBezTo>
                    <a:pt x="160" y="10509"/>
                    <a:pt x="372" y="10219"/>
                    <a:pt x="692" y="9735"/>
                  </a:cubicBezTo>
                  <a:lnTo>
                    <a:pt x="745" y="9638"/>
                  </a:lnTo>
                  <a:cubicBezTo>
                    <a:pt x="851" y="9492"/>
                    <a:pt x="958" y="9395"/>
                    <a:pt x="1064" y="9250"/>
                  </a:cubicBezTo>
                  <a:cubicBezTo>
                    <a:pt x="1170" y="9105"/>
                    <a:pt x="1277" y="9008"/>
                    <a:pt x="1436" y="8863"/>
                  </a:cubicBezTo>
                  <a:lnTo>
                    <a:pt x="1702" y="8572"/>
                  </a:lnTo>
                  <a:cubicBezTo>
                    <a:pt x="1915" y="8330"/>
                    <a:pt x="2128" y="8088"/>
                    <a:pt x="2341" y="7846"/>
                  </a:cubicBezTo>
                  <a:cubicBezTo>
                    <a:pt x="2394" y="7797"/>
                    <a:pt x="2447" y="7749"/>
                    <a:pt x="2501" y="7700"/>
                  </a:cubicBezTo>
                  <a:cubicBezTo>
                    <a:pt x="2660" y="7507"/>
                    <a:pt x="2820" y="7313"/>
                    <a:pt x="2926" y="7168"/>
                  </a:cubicBezTo>
                  <a:cubicBezTo>
                    <a:pt x="2873" y="7071"/>
                    <a:pt x="2873" y="6974"/>
                    <a:pt x="2820" y="6877"/>
                  </a:cubicBezTo>
                  <a:lnTo>
                    <a:pt x="2820" y="6877"/>
                  </a:lnTo>
                  <a:cubicBezTo>
                    <a:pt x="2767" y="6635"/>
                    <a:pt x="2713" y="6393"/>
                    <a:pt x="2767" y="6102"/>
                  </a:cubicBezTo>
                  <a:cubicBezTo>
                    <a:pt x="2767" y="5957"/>
                    <a:pt x="2820" y="5763"/>
                    <a:pt x="2873" y="5618"/>
                  </a:cubicBezTo>
                  <a:cubicBezTo>
                    <a:pt x="2873" y="5570"/>
                    <a:pt x="2873" y="5521"/>
                    <a:pt x="2926" y="5473"/>
                  </a:cubicBezTo>
                  <a:cubicBezTo>
                    <a:pt x="2979" y="5376"/>
                    <a:pt x="2979" y="5279"/>
                    <a:pt x="3033" y="5134"/>
                  </a:cubicBezTo>
                  <a:cubicBezTo>
                    <a:pt x="3139" y="4795"/>
                    <a:pt x="3245" y="4504"/>
                    <a:pt x="3405" y="4213"/>
                  </a:cubicBezTo>
                  <a:cubicBezTo>
                    <a:pt x="3511" y="4020"/>
                    <a:pt x="3618" y="3778"/>
                    <a:pt x="3777" y="3584"/>
                  </a:cubicBezTo>
                  <a:cubicBezTo>
                    <a:pt x="3990" y="3293"/>
                    <a:pt x="4203" y="3003"/>
                    <a:pt x="4469" y="2712"/>
                  </a:cubicBezTo>
                  <a:cubicBezTo>
                    <a:pt x="4575" y="2567"/>
                    <a:pt x="4735" y="2470"/>
                    <a:pt x="4841" y="2325"/>
                  </a:cubicBezTo>
                  <a:cubicBezTo>
                    <a:pt x="4895" y="2276"/>
                    <a:pt x="4948" y="2228"/>
                    <a:pt x="5054" y="2131"/>
                  </a:cubicBezTo>
                  <a:cubicBezTo>
                    <a:pt x="5373" y="1840"/>
                    <a:pt x="5693" y="1598"/>
                    <a:pt x="6065" y="1404"/>
                  </a:cubicBezTo>
                  <a:cubicBezTo>
                    <a:pt x="6225" y="1308"/>
                    <a:pt x="6384" y="1211"/>
                    <a:pt x="6544" y="1114"/>
                  </a:cubicBezTo>
                  <a:cubicBezTo>
                    <a:pt x="6810" y="969"/>
                    <a:pt x="7023" y="872"/>
                    <a:pt x="7289" y="775"/>
                  </a:cubicBezTo>
                  <a:cubicBezTo>
                    <a:pt x="7714" y="581"/>
                    <a:pt x="8193" y="436"/>
                    <a:pt x="8619" y="339"/>
                  </a:cubicBezTo>
                  <a:cubicBezTo>
                    <a:pt x="8832" y="291"/>
                    <a:pt x="9098" y="242"/>
                    <a:pt x="9310" y="194"/>
                  </a:cubicBezTo>
                  <a:cubicBezTo>
                    <a:pt x="9736" y="97"/>
                    <a:pt x="10162" y="48"/>
                    <a:pt x="10640" y="48"/>
                  </a:cubicBezTo>
                  <a:cubicBezTo>
                    <a:pt x="10906" y="48"/>
                    <a:pt x="11226" y="0"/>
                    <a:pt x="11545" y="0"/>
                  </a:cubicBezTo>
                  <a:cubicBezTo>
                    <a:pt x="11758" y="0"/>
                    <a:pt x="11970" y="0"/>
                    <a:pt x="12183" y="0"/>
                  </a:cubicBezTo>
                  <a:cubicBezTo>
                    <a:pt x="12290" y="0"/>
                    <a:pt x="12343" y="0"/>
                    <a:pt x="12449" y="0"/>
                  </a:cubicBezTo>
                  <a:cubicBezTo>
                    <a:pt x="12609" y="0"/>
                    <a:pt x="12822" y="48"/>
                    <a:pt x="12981" y="48"/>
                  </a:cubicBezTo>
                  <a:cubicBezTo>
                    <a:pt x="13301" y="97"/>
                    <a:pt x="13620" y="97"/>
                    <a:pt x="13939" y="145"/>
                  </a:cubicBezTo>
                  <a:cubicBezTo>
                    <a:pt x="14045" y="145"/>
                    <a:pt x="14152" y="194"/>
                    <a:pt x="14258" y="194"/>
                  </a:cubicBezTo>
                  <a:cubicBezTo>
                    <a:pt x="14365" y="194"/>
                    <a:pt x="14471" y="242"/>
                    <a:pt x="14577" y="242"/>
                  </a:cubicBezTo>
                  <a:cubicBezTo>
                    <a:pt x="15109" y="339"/>
                    <a:pt x="15641" y="484"/>
                    <a:pt x="16120" y="678"/>
                  </a:cubicBezTo>
                  <a:cubicBezTo>
                    <a:pt x="16386" y="775"/>
                    <a:pt x="16652" y="872"/>
                    <a:pt x="16918" y="1017"/>
                  </a:cubicBezTo>
                  <a:cubicBezTo>
                    <a:pt x="17078" y="1065"/>
                    <a:pt x="17237" y="1162"/>
                    <a:pt x="17397" y="1259"/>
                  </a:cubicBezTo>
                  <a:lnTo>
                    <a:pt x="17503" y="1308"/>
                  </a:lnTo>
                  <a:cubicBezTo>
                    <a:pt x="17876" y="1501"/>
                    <a:pt x="18248" y="1743"/>
                    <a:pt x="18621" y="1986"/>
                  </a:cubicBezTo>
                  <a:lnTo>
                    <a:pt x="18780" y="2083"/>
                  </a:lnTo>
                  <a:cubicBezTo>
                    <a:pt x="18834" y="2131"/>
                    <a:pt x="18940" y="2179"/>
                    <a:pt x="18993" y="2276"/>
                  </a:cubicBezTo>
                  <a:cubicBezTo>
                    <a:pt x="19366" y="2567"/>
                    <a:pt x="19632" y="2857"/>
                    <a:pt x="19951" y="3196"/>
                  </a:cubicBezTo>
                  <a:cubicBezTo>
                    <a:pt x="20110" y="3390"/>
                    <a:pt x="20217" y="3535"/>
                    <a:pt x="20376" y="3729"/>
                  </a:cubicBezTo>
                  <a:cubicBezTo>
                    <a:pt x="20376" y="3778"/>
                    <a:pt x="20430" y="3778"/>
                    <a:pt x="20430" y="3826"/>
                  </a:cubicBezTo>
                  <a:cubicBezTo>
                    <a:pt x="20483" y="3874"/>
                    <a:pt x="20483" y="3923"/>
                    <a:pt x="20536" y="3971"/>
                  </a:cubicBezTo>
                  <a:cubicBezTo>
                    <a:pt x="20749" y="4262"/>
                    <a:pt x="20908" y="4601"/>
                    <a:pt x="21015" y="4892"/>
                  </a:cubicBezTo>
                  <a:cubicBezTo>
                    <a:pt x="21174" y="5231"/>
                    <a:pt x="21281" y="5570"/>
                    <a:pt x="21387" y="5957"/>
                  </a:cubicBezTo>
                  <a:cubicBezTo>
                    <a:pt x="21387" y="6054"/>
                    <a:pt x="21440" y="6151"/>
                    <a:pt x="21440" y="6248"/>
                  </a:cubicBezTo>
                  <a:cubicBezTo>
                    <a:pt x="21547" y="6683"/>
                    <a:pt x="21547" y="7119"/>
                    <a:pt x="21600" y="7555"/>
                  </a:cubicBezTo>
                  <a:cubicBezTo>
                    <a:pt x="21600" y="7701"/>
                    <a:pt x="21600" y="7894"/>
                    <a:pt x="21600" y="8040"/>
                  </a:cubicBezTo>
                  <a:cubicBezTo>
                    <a:pt x="21600" y="8185"/>
                    <a:pt x="21600" y="8282"/>
                    <a:pt x="21600" y="8427"/>
                  </a:cubicBezTo>
                  <a:cubicBezTo>
                    <a:pt x="21547" y="8911"/>
                    <a:pt x="21494" y="9396"/>
                    <a:pt x="21334" y="9880"/>
                  </a:cubicBezTo>
                  <a:cubicBezTo>
                    <a:pt x="21334" y="9977"/>
                    <a:pt x="21281" y="10025"/>
                    <a:pt x="21281" y="10122"/>
                  </a:cubicBezTo>
                  <a:cubicBezTo>
                    <a:pt x="21174" y="10461"/>
                    <a:pt x="21068" y="10800"/>
                    <a:pt x="20908" y="11188"/>
                  </a:cubicBezTo>
                  <a:cubicBezTo>
                    <a:pt x="20908" y="11236"/>
                    <a:pt x="20855" y="11284"/>
                    <a:pt x="20855" y="11381"/>
                  </a:cubicBezTo>
                  <a:cubicBezTo>
                    <a:pt x="20802" y="11478"/>
                    <a:pt x="20749" y="11575"/>
                    <a:pt x="20749" y="11672"/>
                  </a:cubicBezTo>
                  <a:cubicBezTo>
                    <a:pt x="20696" y="11817"/>
                    <a:pt x="20589" y="12011"/>
                    <a:pt x="20483" y="12156"/>
                  </a:cubicBezTo>
                  <a:cubicBezTo>
                    <a:pt x="20270" y="12495"/>
                    <a:pt x="20057" y="12786"/>
                    <a:pt x="19791" y="13125"/>
                  </a:cubicBezTo>
                  <a:lnTo>
                    <a:pt x="19578" y="13415"/>
                  </a:lnTo>
                  <a:cubicBezTo>
                    <a:pt x="19525" y="13512"/>
                    <a:pt x="19472" y="13561"/>
                    <a:pt x="19419" y="13657"/>
                  </a:cubicBezTo>
                  <a:lnTo>
                    <a:pt x="19366" y="13706"/>
                  </a:lnTo>
                  <a:cubicBezTo>
                    <a:pt x="19206" y="13948"/>
                    <a:pt x="19046" y="14142"/>
                    <a:pt x="18940" y="14336"/>
                  </a:cubicBezTo>
                  <a:cubicBezTo>
                    <a:pt x="18780" y="14626"/>
                    <a:pt x="18621" y="14917"/>
                    <a:pt x="18567" y="15207"/>
                  </a:cubicBezTo>
                  <a:cubicBezTo>
                    <a:pt x="18567" y="15256"/>
                    <a:pt x="18514" y="15353"/>
                    <a:pt x="18514" y="15449"/>
                  </a:cubicBezTo>
                  <a:cubicBezTo>
                    <a:pt x="18514" y="15595"/>
                    <a:pt x="18514" y="15788"/>
                    <a:pt x="18514" y="15982"/>
                  </a:cubicBezTo>
                  <a:lnTo>
                    <a:pt x="18514" y="16031"/>
                  </a:lnTo>
                  <a:cubicBezTo>
                    <a:pt x="18514" y="16224"/>
                    <a:pt x="18514" y="16466"/>
                    <a:pt x="18567" y="16709"/>
                  </a:cubicBezTo>
                  <a:cubicBezTo>
                    <a:pt x="18567" y="16805"/>
                    <a:pt x="18567" y="16854"/>
                    <a:pt x="18567" y="16951"/>
                  </a:cubicBezTo>
                  <a:cubicBezTo>
                    <a:pt x="18621" y="17387"/>
                    <a:pt x="18674" y="17919"/>
                    <a:pt x="18780" y="18501"/>
                  </a:cubicBezTo>
                  <a:cubicBezTo>
                    <a:pt x="18833" y="18646"/>
                    <a:pt x="18833" y="18840"/>
                    <a:pt x="18887" y="18985"/>
                  </a:cubicBezTo>
                  <a:cubicBezTo>
                    <a:pt x="18940" y="19372"/>
                    <a:pt x="19046" y="19760"/>
                    <a:pt x="19099" y="20147"/>
                  </a:cubicBezTo>
                  <a:lnTo>
                    <a:pt x="19153" y="20341"/>
                  </a:lnTo>
                  <a:cubicBezTo>
                    <a:pt x="19206" y="20486"/>
                    <a:pt x="19206" y="20680"/>
                    <a:pt x="19259" y="20825"/>
                  </a:cubicBezTo>
                  <a:cubicBezTo>
                    <a:pt x="19312" y="20971"/>
                    <a:pt x="19312" y="21116"/>
                    <a:pt x="19366" y="21261"/>
                  </a:cubicBezTo>
                  <a:lnTo>
                    <a:pt x="19366" y="21600"/>
                  </a:lnTo>
                  <a:close/>
                  <a:moveTo>
                    <a:pt x="7927" y="21213"/>
                  </a:moveTo>
                  <a:lnTo>
                    <a:pt x="18833" y="21213"/>
                  </a:lnTo>
                  <a:cubicBezTo>
                    <a:pt x="18833" y="21164"/>
                    <a:pt x="18780" y="21067"/>
                    <a:pt x="18780" y="21019"/>
                  </a:cubicBezTo>
                  <a:cubicBezTo>
                    <a:pt x="18727" y="20874"/>
                    <a:pt x="18727" y="20728"/>
                    <a:pt x="18674" y="20535"/>
                  </a:cubicBezTo>
                  <a:lnTo>
                    <a:pt x="18621" y="20341"/>
                  </a:lnTo>
                  <a:cubicBezTo>
                    <a:pt x="18514" y="19953"/>
                    <a:pt x="18461" y="19566"/>
                    <a:pt x="18408" y="19130"/>
                  </a:cubicBezTo>
                  <a:cubicBezTo>
                    <a:pt x="18355" y="18936"/>
                    <a:pt x="18355" y="18791"/>
                    <a:pt x="18301" y="18597"/>
                  </a:cubicBezTo>
                  <a:cubicBezTo>
                    <a:pt x="18195" y="18016"/>
                    <a:pt x="18142" y="17483"/>
                    <a:pt x="18089" y="17047"/>
                  </a:cubicBezTo>
                  <a:cubicBezTo>
                    <a:pt x="18089" y="16951"/>
                    <a:pt x="18089" y="16902"/>
                    <a:pt x="18089" y="16805"/>
                  </a:cubicBezTo>
                  <a:cubicBezTo>
                    <a:pt x="18089" y="16563"/>
                    <a:pt x="18035" y="16321"/>
                    <a:pt x="18035" y="16127"/>
                  </a:cubicBezTo>
                  <a:lnTo>
                    <a:pt x="18035" y="16079"/>
                  </a:lnTo>
                  <a:cubicBezTo>
                    <a:pt x="18035" y="15837"/>
                    <a:pt x="18035" y="15643"/>
                    <a:pt x="18035" y="15498"/>
                  </a:cubicBezTo>
                  <a:cubicBezTo>
                    <a:pt x="18035" y="15352"/>
                    <a:pt x="18089" y="15256"/>
                    <a:pt x="18089" y="15207"/>
                  </a:cubicBezTo>
                  <a:cubicBezTo>
                    <a:pt x="18195" y="14917"/>
                    <a:pt x="18301" y="14578"/>
                    <a:pt x="18514" y="14239"/>
                  </a:cubicBezTo>
                  <a:cubicBezTo>
                    <a:pt x="18621" y="14045"/>
                    <a:pt x="18780" y="13803"/>
                    <a:pt x="18940" y="13560"/>
                  </a:cubicBezTo>
                  <a:lnTo>
                    <a:pt x="18993" y="13512"/>
                  </a:lnTo>
                  <a:cubicBezTo>
                    <a:pt x="19046" y="13415"/>
                    <a:pt x="19099" y="13367"/>
                    <a:pt x="19153" y="13270"/>
                  </a:cubicBezTo>
                  <a:lnTo>
                    <a:pt x="19365" y="12979"/>
                  </a:lnTo>
                  <a:cubicBezTo>
                    <a:pt x="19631" y="12640"/>
                    <a:pt x="19844" y="12350"/>
                    <a:pt x="20057" y="12059"/>
                  </a:cubicBezTo>
                  <a:cubicBezTo>
                    <a:pt x="20164" y="11914"/>
                    <a:pt x="20217" y="11769"/>
                    <a:pt x="20270" y="11623"/>
                  </a:cubicBezTo>
                  <a:cubicBezTo>
                    <a:pt x="20323" y="11526"/>
                    <a:pt x="20376" y="11430"/>
                    <a:pt x="20376" y="11333"/>
                  </a:cubicBezTo>
                  <a:cubicBezTo>
                    <a:pt x="20376" y="11284"/>
                    <a:pt x="20430" y="11236"/>
                    <a:pt x="20430" y="11139"/>
                  </a:cubicBezTo>
                  <a:cubicBezTo>
                    <a:pt x="20536" y="10800"/>
                    <a:pt x="20696" y="10461"/>
                    <a:pt x="20749" y="10122"/>
                  </a:cubicBezTo>
                  <a:cubicBezTo>
                    <a:pt x="20749" y="10025"/>
                    <a:pt x="20802" y="9977"/>
                    <a:pt x="20802" y="9880"/>
                  </a:cubicBezTo>
                  <a:cubicBezTo>
                    <a:pt x="20908" y="9395"/>
                    <a:pt x="21015" y="8911"/>
                    <a:pt x="21015" y="8475"/>
                  </a:cubicBezTo>
                  <a:cubicBezTo>
                    <a:pt x="21015" y="8378"/>
                    <a:pt x="21015" y="8233"/>
                    <a:pt x="21015" y="8136"/>
                  </a:cubicBezTo>
                  <a:cubicBezTo>
                    <a:pt x="21015" y="7991"/>
                    <a:pt x="21015" y="7846"/>
                    <a:pt x="21015" y="7700"/>
                  </a:cubicBezTo>
                  <a:lnTo>
                    <a:pt x="21015" y="7700"/>
                  </a:lnTo>
                  <a:cubicBezTo>
                    <a:pt x="21015" y="7264"/>
                    <a:pt x="20962" y="6877"/>
                    <a:pt x="20855" y="6490"/>
                  </a:cubicBezTo>
                  <a:cubicBezTo>
                    <a:pt x="20855" y="6393"/>
                    <a:pt x="20802" y="6296"/>
                    <a:pt x="20802" y="6199"/>
                  </a:cubicBezTo>
                  <a:cubicBezTo>
                    <a:pt x="20696" y="5860"/>
                    <a:pt x="20589" y="5521"/>
                    <a:pt x="20483" y="5182"/>
                  </a:cubicBezTo>
                  <a:cubicBezTo>
                    <a:pt x="20376" y="4891"/>
                    <a:pt x="20217" y="4601"/>
                    <a:pt x="20004" y="4310"/>
                  </a:cubicBezTo>
                  <a:cubicBezTo>
                    <a:pt x="20004" y="4262"/>
                    <a:pt x="19951" y="4213"/>
                    <a:pt x="19951" y="4213"/>
                  </a:cubicBezTo>
                  <a:cubicBezTo>
                    <a:pt x="19951" y="4165"/>
                    <a:pt x="19897" y="4165"/>
                    <a:pt x="19897" y="4116"/>
                  </a:cubicBezTo>
                  <a:cubicBezTo>
                    <a:pt x="19791" y="3923"/>
                    <a:pt x="19631" y="3777"/>
                    <a:pt x="19525" y="3584"/>
                  </a:cubicBezTo>
                  <a:cubicBezTo>
                    <a:pt x="19259" y="3293"/>
                    <a:pt x="18940" y="2954"/>
                    <a:pt x="18621" y="2712"/>
                  </a:cubicBezTo>
                  <a:cubicBezTo>
                    <a:pt x="18567" y="2664"/>
                    <a:pt x="18461" y="2615"/>
                    <a:pt x="18408" y="2567"/>
                  </a:cubicBezTo>
                  <a:lnTo>
                    <a:pt x="18248" y="2470"/>
                  </a:lnTo>
                  <a:cubicBezTo>
                    <a:pt x="17929" y="2228"/>
                    <a:pt x="17557" y="2034"/>
                    <a:pt x="17184" y="1840"/>
                  </a:cubicBezTo>
                  <a:lnTo>
                    <a:pt x="17078" y="1792"/>
                  </a:lnTo>
                  <a:cubicBezTo>
                    <a:pt x="16918" y="1695"/>
                    <a:pt x="16759" y="1647"/>
                    <a:pt x="16652" y="1598"/>
                  </a:cubicBezTo>
                  <a:cubicBezTo>
                    <a:pt x="16386" y="1501"/>
                    <a:pt x="16173" y="1404"/>
                    <a:pt x="15907" y="1308"/>
                  </a:cubicBezTo>
                  <a:cubicBezTo>
                    <a:pt x="15429" y="1162"/>
                    <a:pt x="14950" y="1017"/>
                    <a:pt x="14471" y="920"/>
                  </a:cubicBezTo>
                  <a:cubicBezTo>
                    <a:pt x="14364" y="920"/>
                    <a:pt x="14258" y="872"/>
                    <a:pt x="14205" y="872"/>
                  </a:cubicBezTo>
                  <a:cubicBezTo>
                    <a:pt x="14098" y="872"/>
                    <a:pt x="13992" y="823"/>
                    <a:pt x="13886" y="823"/>
                  </a:cubicBezTo>
                  <a:cubicBezTo>
                    <a:pt x="13566" y="775"/>
                    <a:pt x="13300" y="726"/>
                    <a:pt x="12981" y="726"/>
                  </a:cubicBezTo>
                  <a:cubicBezTo>
                    <a:pt x="12822" y="726"/>
                    <a:pt x="12662" y="678"/>
                    <a:pt x="12449" y="678"/>
                  </a:cubicBezTo>
                  <a:cubicBezTo>
                    <a:pt x="12343" y="678"/>
                    <a:pt x="12290" y="678"/>
                    <a:pt x="12183" y="678"/>
                  </a:cubicBezTo>
                  <a:cubicBezTo>
                    <a:pt x="11970" y="678"/>
                    <a:pt x="11758" y="678"/>
                    <a:pt x="11545" y="678"/>
                  </a:cubicBezTo>
                  <a:cubicBezTo>
                    <a:pt x="11279" y="678"/>
                    <a:pt x="10960" y="678"/>
                    <a:pt x="10694" y="726"/>
                  </a:cubicBezTo>
                  <a:cubicBezTo>
                    <a:pt x="10268" y="775"/>
                    <a:pt x="9842" y="823"/>
                    <a:pt x="9417" y="872"/>
                  </a:cubicBezTo>
                  <a:cubicBezTo>
                    <a:pt x="9204" y="920"/>
                    <a:pt x="8938" y="969"/>
                    <a:pt x="8725" y="1017"/>
                  </a:cubicBezTo>
                  <a:cubicBezTo>
                    <a:pt x="8299" y="1114"/>
                    <a:pt x="7821" y="1259"/>
                    <a:pt x="7448" y="1404"/>
                  </a:cubicBezTo>
                  <a:cubicBezTo>
                    <a:pt x="7182" y="1501"/>
                    <a:pt x="6969" y="1598"/>
                    <a:pt x="6757" y="1743"/>
                  </a:cubicBezTo>
                  <a:cubicBezTo>
                    <a:pt x="6597" y="1840"/>
                    <a:pt x="6437" y="1937"/>
                    <a:pt x="6278" y="2034"/>
                  </a:cubicBezTo>
                  <a:cubicBezTo>
                    <a:pt x="5959" y="2228"/>
                    <a:pt x="5586" y="2470"/>
                    <a:pt x="5320" y="2712"/>
                  </a:cubicBezTo>
                  <a:cubicBezTo>
                    <a:pt x="5267" y="2760"/>
                    <a:pt x="5214" y="2809"/>
                    <a:pt x="5161" y="2857"/>
                  </a:cubicBezTo>
                  <a:cubicBezTo>
                    <a:pt x="5054" y="2954"/>
                    <a:pt x="4895" y="3099"/>
                    <a:pt x="4788" y="3196"/>
                  </a:cubicBezTo>
                  <a:cubicBezTo>
                    <a:pt x="4522" y="3438"/>
                    <a:pt x="4309" y="3729"/>
                    <a:pt x="4150" y="4020"/>
                  </a:cubicBezTo>
                  <a:cubicBezTo>
                    <a:pt x="4043" y="4213"/>
                    <a:pt x="3884" y="4407"/>
                    <a:pt x="3830" y="4601"/>
                  </a:cubicBezTo>
                  <a:cubicBezTo>
                    <a:pt x="3671" y="4891"/>
                    <a:pt x="3564" y="5182"/>
                    <a:pt x="3458" y="5473"/>
                  </a:cubicBezTo>
                  <a:cubicBezTo>
                    <a:pt x="3405" y="5569"/>
                    <a:pt x="3405" y="5666"/>
                    <a:pt x="3352" y="5763"/>
                  </a:cubicBezTo>
                  <a:cubicBezTo>
                    <a:pt x="3352" y="5812"/>
                    <a:pt x="3352" y="5860"/>
                    <a:pt x="3298" y="5860"/>
                  </a:cubicBezTo>
                  <a:cubicBezTo>
                    <a:pt x="3245" y="6005"/>
                    <a:pt x="3245" y="6199"/>
                    <a:pt x="3192" y="6344"/>
                  </a:cubicBezTo>
                  <a:cubicBezTo>
                    <a:pt x="3139" y="6538"/>
                    <a:pt x="3192" y="6780"/>
                    <a:pt x="3245" y="6974"/>
                  </a:cubicBezTo>
                  <a:cubicBezTo>
                    <a:pt x="3298" y="7071"/>
                    <a:pt x="3298" y="7216"/>
                    <a:pt x="3352" y="7313"/>
                  </a:cubicBezTo>
                  <a:lnTo>
                    <a:pt x="3405" y="7410"/>
                  </a:lnTo>
                  <a:lnTo>
                    <a:pt x="3352" y="7507"/>
                  </a:lnTo>
                  <a:cubicBezTo>
                    <a:pt x="3245" y="7700"/>
                    <a:pt x="3086" y="7894"/>
                    <a:pt x="2873" y="8136"/>
                  </a:cubicBezTo>
                  <a:cubicBezTo>
                    <a:pt x="2820" y="8185"/>
                    <a:pt x="2766" y="8233"/>
                    <a:pt x="2713" y="8282"/>
                  </a:cubicBezTo>
                  <a:cubicBezTo>
                    <a:pt x="2500" y="8524"/>
                    <a:pt x="2288" y="8766"/>
                    <a:pt x="2075" y="9008"/>
                  </a:cubicBezTo>
                  <a:lnTo>
                    <a:pt x="1809" y="9299"/>
                  </a:lnTo>
                  <a:cubicBezTo>
                    <a:pt x="1702" y="9444"/>
                    <a:pt x="1596" y="9541"/>
                    <a:pt x="1490" y="9686"/>
                  </a:cubicBezTo>
                  <a:cubicBezTo>
                    <a:pt x="1383" y="9831"/>
                    <a:pt x="1277" y="9928"/>
                    <a:pt x="1170" y="10073"/>
                  </a:cubicBezTo>
                  <a:lnTo>
                    <a:pt x="1117" y="10170"/>
                  </a:lnTo>
                  <a:cubicBezTo>
                    <a:pt x="798" y="10606"/>
                    <a:pt x="585" y="10897"/>
                    <a:pt x="532" y="11091"/>
                  </a:cubicBezTo>
                  <a:cubicBezTo>
                    <a:pt x="532" y="11139"/>
                    <a:pt x="532" y="11139"/>
                    <a:pt x="532" y="11187"/>
                  </a:cubicBezTo>
                  <a:cubicBezTo>
                    <a:pt x="532" y="11187"/>
                    <a:pt x="532" y="11236"/>
                    <a:pt x="532" y="11236"/>
                  </a:cubicBezTo>
                  <a:cubicBezTo>
                    <a:pt x="532" y="11284"/>
                    <a:pt x="532" y="11333"/>
                    <a:pt x="532" y="11333"/>
                  </a:cubicBezTo>
                  <a:cubicBezTo>
                    <a:pt x="585" y="11478"/>
                    <a:pt x="851" y="11623"/>
                    <a:pt x="1064" y="11720"/>
                  </a:cubicBezTo>
                  <a:cubicBezTo>
                    <a:pt x="1117" y="11769"/>
                    <a:pt x="1170" y="11769"/>
                    <a:pt x="1224" y="11817"/>
                  </a:cubicBezTo>
                  <a:lnTo>
                    <a:pt x="1224" y="11817"/>
                  </a:lnTo>
                  <a:cubicBezTo>
                    <a:pt x="1277" y="11817"/>
                    <a:pt x="1383" y="11865"/>
                    <a:pt x="1490" y="11865"/>
                  </a:cubicBezTo>
                  <a:cubicBezTo>
                    <a:pt x="1543" y="11865"/>
                    <a:pt x="1543" y="11865"/>
                    <a:pt x="1596" y="11865"/>
                  </a:cubicBezTo>
                  <a:cubicBezTo>
                    <a:pt x="1756" y="11865"/>
                    <a:pt x="1915" y="11914"/>
                    <a:pt x="2022" y="12011"/>
                  </a:cubicBezTo>
                  <a:cubicBezTo>
                    <a:pt x="2075" y="12059"/>
                    <a:pt x="2075" y="12059"/>
                    <a:pt x="2128" y="12108"/>
                  </a:cubicBezTo>
                  <a:cubicBezTo>
                    <a:pt x="2181" y="12156"/>
                    <a:pt x="2181" y="12204"/>
                    <a:pt x="2234" y="12253"/>
                  </a:cubicBezTo>
                  <a:cubicBezTo>
                    <a:pt x="2288" y="12398"/>
                    <a:pt x="2234" y="12592"/>
                    <a:pt x="2128" y="12737"/>
                  </a:cubicBezTo>
                  <a:cubicBezTo>
                    <a:pt x="2128" y="12786"/>
                    <a:pt x="2075" y="12834"/>
                    <a:pt x="2075" y="12882"/>
                  </a:cubicBezTo>
                  <a:cubicBezTo>
                    <a:pt x="2075" y="13125"/>
                    <a:pt x="1915" y="13270"/>
                    <a:pt x="1809" y="13367"/>
                  </a:cubicBezTo>
                  <a:cubicBezTo>
                    <a:pt x="1809" y="13367"/>
                    <a:pt x="1756" y="13415"/>
                    <a:pt x="1756" y="13415"/>
                  </a:cubicBezTo>
                  <a:cubicBezTo>
                    <a:pt x="1702" y="13512"/>
                    <a:pt x="1649" y="13560"/>
                    <a:pt x="1649" y="13609"/>
                  </a:cubicBezTo>
                  <a:cubicBezTo>
                    <a:pt x="1649" y="13657"/>
                    <a:pt x="1702" y="13706"/>
                    <a:pt x="1756" y="13803"/>
                  </a:cubicBezTo>
                  <a:cubicBezTo>
                    <a:pt x="1809" y="13851"/>
                    <a:pt x="1862" y="13900"/>
                    <a:pt x="1915" y="13948"/>
                  </a:cubicBezTo>
                  <a:cubicBezTo>
                    <a:pt x="1968" y="13996"/>
                    <a:pt x="2022" y="13996"/>
                    <a:pt x="2075" y="14045"/>
                  </a:cubicBezTo>
                  <a:cubicBezTo>
                    <a:pt x="2128" y="14093"/>
                    <a:pt x="2181" y="14190"/>
                    <a:pt x="2181" y="14239"/>
                  </a:cubicBezTo>
                  <a:cubicBezTo>
                    <a:pt x="2181" y="14384"/>
                    <a:pt x="2075" y="14481"/>
                    <a:pt x="1968" y="14578"/>
                  </a:cubicBezTo>
                  <a:lnTo>
                    <a:pt x="1862" y="14674"/>
                  </a:lnTo>
                  <a:cubicBezTo>
                    <a:pt x="1756" y="14771"/>
                    <a:pt x="1756" y="14820"/>
                    <a:pt x="1756" y="14820"/>
                  </a:cubicBezTo>
                  <a:cubicBezTo>
                    <a:pt x="1809" y="14868"/>
                    <a:pt x="1809" y="14868"/>
                    <a:pt x="1862" y="14917"/>
                  </a:cubicBezTo>
                  <a:cubicBezTo>
                    <a:pt x="1915" y="14965"/>
                    <a:pt x="1968" y="15013"/>
                    <a:pt x="2022" y="15062"/>
                  </a:cubicBezTo>
                  <a:cubicBezTo>
                    <a:pt x="2234" y="15304"/>
                    <a:pt x="2500" y="15643"/>
                    <a:pt x="2341" y="16030"/>
                  </a:cubicBezTo>
                  <a:cubicBezTo>
                    <a:pt x="2288" y="16176"/>
                    <a:pt x="2234" y="16321"/>
                    <a:pt x="2181" y="16466"/>
                  </a:cubicBezTo>
                  <a:cubicBezTo>
                    <a:pt x="2075" y="16709"/>
                    <a:pt x="1968" y="16951"/>
                    <a:pt x="1968" y="17193"/>
                  </a:cubicBezTo>
                  <a:cubicBezTo>
                    <a:pt x="1968" y="17290"/>
                    <a:pt x="1968" y="17387"/>
                    <a:pt x="1968" y="17435"/>
                  </a:cubicBezTo>
                  <a:cubicBezTo>
                    <a:pt x="1968" y="17483"/>
                    <a:pt x="1968" y="17532"/>
                    <a:pt x="1968" y="17532"/>
                  </a:cubicBezTo>
                  <a:cubicBezTo>
                    <a:pt x="1968" y="17580"/>
                    <a:pt x="2022" y="17629"/>
                    <a:pt x="2022" y="17726"/>
                  </a:cubicBezTo>
                  <a:cubicBezTo>
                    <a:pt x="2075" y="17822"/>
                    <a:pt x="2128" y="17871"/>
                    <a:pt x="2181" y="17968"/>
                  </a:cubicBezTo>
                  <a:cubicBezTo>
                    <a:pt x="2234" y="18065"/>
                    <a:pt x="2341" y="18113"/>
                    <a:pt x="2394" y="18161"/>
                  </a:cubicBezTo>
                  <a:cubicBezTo>
                    <a:pt x="2500" y="18258"/>
                    <a:pt x="2607" y="18307"/>
                    <a:pt x="2713" y="18355"/>
                  </a:cubicBezTo>
                  <a:cubicBezTo>
                    <a:pt x="2766" y="18404"/>
                    <a:pt x="2820" y="18404"/>
                    <a:pt x="2873" y="18404"/>
                  </a:cubicBezTo>
                  <a:cubicBezTo>
                    <a:pt x="2979" y="18452"/>
                    <a:pt x="3086" y="18452"/>
                    <a:pt x="3192" y="18501"/>
                  </a:cubicBezTo>
                  <a:cubicBezTo>
                    <a:pt x="3245" y="18501"/>
                    <a:pt x="3298" y="18549"/>
                    <a:pt x="3352" y="18549"/>
                  </a:cubicBezTo>
                  <a:cubicBezTo>
                    <a:pt x="3830" y="18549"/>
                    <a:pt x="4309" y="18549"/>
                    <a:pt x="4788" y="18549"/>
                  </a:cubicBezTo>
                  <a:lnTo>
                    <a:pt x="5107" y="18549"/>
                  </a:lnTo>
                  <a:cubicBezTo>
                    <a:pt x="5427" y="18549"/>
                    <a:pt x="5746" y="18549"/>
                    <a:pt x="6118" y="18549"/>
                  </a:cubicBezTo>
                  <a:cubicBezTo>
                    <a:pt x="6331" y="18549"/>
                    <a:pt x="6491" y="18549"/>
                    <a:pt x="6703" y="18549"/>
                  </a:cubicBezTo>
                  <a:lnTo>
                    <a:pt x="6810" y="18549"/>
                  </a:lnTo>
                  <a:lnTo>
                    <a:pt x="6863" y="18597"/>
                  </a:lnTo>
                  <a:cubicBezTo>
                    <a:pt x="6969" y="18694"/>
                    <a:pt x="7129" y="18839"/>
                    <a:pt x="7235" y="19082"/>
                  </a:cubicBezTo>
                  <a:cubicBezTo>
                    <a:pt x="7235" y="19130"/>
                    <a:pt x="7289" y="19130"/>
                    <a:pt x="7289" y="19179"/>
                  </a:cubicBezTo>
                  <a:lnTo>
                    <a:pt x="7289" y="19227"/>
                  </a:lnTo>
                  <a:cubicBezTo>
                    <a:pt x="7342" y="19372"/>
                    <a:pt x="7395" y="19566"/>
                    <a:pt x="7448" y="19760"/>
                  </a:cubicBezTo>
                  <a:cubicBezTo>
                    <a:pt x="7501" y="19857"/>
                    <a:pt x="7501" y="20002"/>
                    <a:pt x="7555" y="20147"/>
                  </a:cubicBezTo>
                  <a:cubicBezTo>
                    <a:pt x="7821" y="20438"/>
                    <a:pt x="7874" y="20777"/>
                    <a:pt x="7927" y="21213"/>
                  </a:cubicBezTo>
                  <a:lnTo>
                    <a:pt x="7927" y="21213"/>
                  </a:lnTo>
                  <a:close/>
                  <a:moveTo>
                    <a:pt x="1915" y="14287"/>
                  </a:moveTo>
                  <a:cubicBezTo>
                    <a:pt x="1915" y="14287"/>
                    <a:pt x="1915" y="14287"/>
                    <a:pt x="1915" y="14287"/>
                  </a:cubicBezTo>
                  <a:cubicBezTo>
                    <a:pt x="1915" y="14287"/>
                    <a:pt x="1915" y="14287"/>
                    <a:pt x="1915" y="14287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11" name="Graphic 10" descr="Briefcase with solid fill">
            <a:extLst>
              <a:ext uri="{FF2B5EF4-FFF2-40B4-BE49-F238E27FC236}">
                <a16:creationId xmlns:a16="http://schemas.microsoft.com/office/drawing/2014/main" id="{D7DFBD52-68B1-3DBB-26BF-4E55980DF1E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43932" y="2890356"/>
            <a:ext cx="409394" cy="40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D5A19A3-111F-238D-6484-6386CC895591}"/>
              </a:ext>
            </a:extLst>
          </p:cNvPr>
          <p:cNvSpPr txBox="1"/>
          <p:nvPr/>
        </p:nvSpPr>
        <p:spPr>
          <a:xfrm>
            <a:off x="7471037" y="2243594"/>
            <a:ext cx="637995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350" b="1" dirty="0"/>
              <a:t>Lorem</a:t>
            </a:r>
          </a:p>
          <a:p>
            <a:r>
              <a:rPr lang="en-US" sz="1350" b="1" dirty="0"/>
              <a:t>Ipsum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8FD7E8A-C838-B912-BB41-3F379D25B0AC}"/>
              </a:ext>
            </a:extLst>
          </p:cNvPr>
          <p:cNvGrpSpPr/>
          <p:nvPr/>
        </p:nvGrpSpPr>
        <p:grpSpPr>
          <a:xfrm>
            <a:off x="6789741" y="3560207"/>
            <a:ext cx="1865305" cy="1413892"/>
            <a:chOff x="332936" y="2555951"/>
            <a:chExt cx="2937088" cy="188518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BE036BF-1E6B-699A-6AAA-4B3E17A9E1B8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FCBF3B3-5456-2D07-E2B6-920D72CFFE2A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8611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Offset Outline Heads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C92176E-5C9A-4988-FD7B-A3AE3DA512F8}"/>
              </a:ext>
            </a:extLst>
          </p:cNvPr>
          <p:cNvGrpSpPr/>
          <p:nvPr/>
        </p:nvGrpSpPr>
        <p:grpSpPr>
          <a:xfrm>
            <a:off x="732323" y="2274946"/>
            <a:ext cx="1378571" cy="1409474"/>
            <a:chOff x="732323" y="2274946"/>
            <a:chExt cx="1378571" cy="1409474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21A1DA02-8754-36B1-2F3C-F8C399075671}"/>
                </a:ext>
              </a:extLst>
            </p:cNvPr>
            <p:cNvSpPr/>
            <p:nvPr/>
          </p:nvSpPr>
          <p:spPr>
            <a:xfrm>
              <a:off x="886871" y="2274946"/>
              <a:ext cx="1224023" cy="1344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448"/>
                  </a:moveTo>
                  <a:cubicBezTo>
                    <a:pt x="21600" y="7001"/>
                    <a:pt x="21545" y="6554"/>
                    <a:pt x="21436" y="6157"/>
                  </a:cubicBezTo>
                  <a:cubicBezTo>
                    <a:pt x="21436" y="6058"/>
                    <a:pt x="21382" y="5959"/>
                    <a:pt x="21382" y="5859"/>
                  </a:cubicBezTo>
                  <a:cubicBezTo>
                    <a:pt x="21273" y="5512"/>
                    <a:pt x="21164" y="5164"/>
                    <a:pt x="21055" y="4817"/>
                  </a:cubicBezTo>
                  <a:cubicBezTo>
                    <a:pt x="20891" y="4469"/>
                    <a:pt x="20727" y="4171"/>
                    <a:pt x="20564" y="3873"/>
                  </a:cubicBezTo>
                  <a:cubicBezTo>
                    <a:pt x="20564" y="3823"/>
                    <a:pt x="20509" y="3774"/>
                    <a:pt x="20509" y="3774"/>
                  </a:cubicBezTo>
                  <a:cubicBezTo>
                    <a:pt x="20509" y="3724"/>
                    <a:pt x="20455" y="3724"/>
                    <a:pt x="20455" y="3674"/>
                  </a:cubicBezTo>
                  <a:cubicBezTo>
                    <a:pt x="20345" y="3476"/>
                    <a:pt x="20182" y="3327"/>
                    <a:pt x="20018" y="3128"/>
                  </a:cubicBezTo>
                  <a:cubicBezTo>
                    <a:pt x="19745" y="2781"/>
                    <a:pt x="19418" y="2483"/>
                    <a:pt x="19091" y="2185"/>
                  </a:cubicBezTo>
                  <a:cubicBezTo>
                    <a:pt x="19036" y="2135"/>
                    <a:pt x="18927" y="2085"/>
                    <a:pt x="18873" y="1986"/>
                  </a:cubicBezTo>
                  <a:cubicBezTo>
                    <a:pt x="18873" y="1986"/>
                    <a:pt x="18818" y="1937"/>
                    <a:pt x="18818" y="1937"/>
                  </a:cubicBezTo>
                  <a:cubicBezTo>
                    <a:pt x="18764" y="1887"/>
                    <a:pt x="18764" y="1887"/>
                    <a:pt x="18709" y="1887"/>
                  </a:cubicBezTo>
                  <a:cubicBezTo>
                    <a:pt x="18382" y="1639"/>
                    <a:pt x="18000" y="1390"/>
                    <a:pt x="17618" y="1192"/>
                  </a:cubicBezTo>
                  <a:cubicBezTo>
                    <a:pt x="17564" y="1192"/>
                    <a:pt x="17564" y="1142"/>
                    <a:pt x="17509" y="1142"/>
                  </a:cubicBezTo>
                  <a:cubicBezTo>
                    <a:pt x="17345" y="1043"/>
                    <a:pt x="17182" y="993"/>
                    <a:pt x="17018" y="943"/>
                  </a:cubicBezTo>
                  <a:cubicBezTo>
                    <a:pt x="16745" y="844"/>
                    <a:pt x="16473" y="745"/>
                    <a:pt x="16200" y="645"/>
                  </a:cubicBezTo>
                  <a:cubicBezTo>
                    <a:pt x="15709" y="497"/>
                    <a:pt x="15218" y="348"/>
                    <a:pt x="14673" y="248"/>
                  </a:cubicBezTo>
                  <a:cubicBezTo>
                    <a:pt x="14564" y="248"/>
                    <a:pt x="14455" y="199"/>
                    <a:pt x="14400" y="199"/>
                  </a:cubicBezTo>
                  <a:cubicBezTo>
                    <a:pt x="14291" y="199"/>
                    <a:pt x="14182" y="149"/>
                    <a:pt x="14073" y="149"/>
                  </a:cubicBezTo>
                  <a:cubicBezTo>
                    <a:pt x="13745" y="99"/>
                    <a:pt x="13418" y="50"/>
                    <a:pt x="13091" y="50"/>
                  </a:cubicBezTo>
                  <a:cubicBezTo>
                    <a:pt x="12927" y="50"/>
                    <a:pt x="12764" y="0"/>
                    <a:pt x="12545" y="0"/>
                  </a:cubicBezTo>
                  <a:cubicBezTo>
                    <a:pt x="12436" y="0"/>
                    <a:pt x="12382" y="0"/>
                    <a:pt x="12273" y="0"/>
                  </a:cubicBezTo>
                  <a:cubicBezTo>
                    <a:pt x="12055" y="0"/>
                    <a:pt x="11836" y="0"/>
                    <a:pt x="11618" y="0"/>
                  </a:cubicBezTo>
                  <a:cubicBezTo>
                    <a:pt x="11291" y="0"/>
                    <a:pt x="11018" y="0"/>
                    <a:pt x="10745" y="50"/>
                  </a:cubicBezTo>
                  <a:cubicBezTo>
                    <a:pt x="10309" y="99"/>
                    <a:pt x="9873" y="149"/>
                    <a:pt x="9436" y="199"/>
                  </a:cubicBezTo>
                  <a:cubicBezTo>
                    <a:pt x="9164" y="248"/>
                    <a:pt x="8945" y="298"/>
                    <a:pt x="8727" y="348"/>
                  </a:cubicBezTo>
                  <a:cubicBezTo>
                    <a:pt x="8236" y="447"/>
                    <a:pt x="7800" y="596"/>
                    <a:pt x="7364" y="794"/>
                  </a:cubicBezTo>
                  <a:cubicBezTo>
                    <a:pt x="7091" y="894"/>
                    <a:pt x="6873" y="993"/>
                    <a:pt x="6600" y="1142"/>
                  </a:cubicBezTo>
                  <a:cubicBezTo>
                    <a:pt x="6436" y="1241"/>
                    <a:pt x="6273" y="1341"/>
                    <a:pt x="6109" y="1440"/>
                  </a:cubicBezTo>
                  <a:cubicBezTo>
                    <a:pt x="5727" y="1688"/>
                    <a:pt x="5400" y="1937"/>
                    <a:pt x="5073" y="2185"/>
                  </a:cubicBezTo>
                  <a:cubicBezTo>
                    <a:pt x="5018" y="2234"/>
                    <a:pt x="4964" y="2284"/>
                    <a:pt x="4855" y="2334"/>
                  </a:cubicBezTo>
                  <a:cubicBezTo>
                    <a:pt x="4745" y="2433"/>
                    <a:pt x="4582" y="2582"/>
                    <a:pt x="4473" y="2731"/>
                  </a:cubicBezTo>
                  <a:cubicBezTo>
                    <a:pt x="4200" y="3029"/>
                    <a:pt x="3982" y="3277"/>
                    <a:pt x="3764" y="3625"/>
                  </a:cubicBezTo>
                  <a:cubicBezTo>
                    <a:pt x="3655" y="3823"/>
                    <a:pt x="3491" y="4022"/>
                    <a:pt x="3382" y="4221"/>
                  </a:cubicBezTo>
                  <a:cubicBezTo>
                    <a:pt x="3218" y="4519"/>
                    <a:pt x="3109" y="4817"/>
                    <a:pt x="3000" y="5164"/>
                  </a:cubicBezTo>
                  <a:cubicBezTo>
                    <a:pt x="2945" y="5263"/>
                    <a:pt x="2945" y="5363"/>
                    <a:pt x="2891" y="5462"/>
                  </a:cubicBezTo>
                  <a:cubicBezTo>
                    <a:pt x="2891" y="5512"/>
                    <a:pt x="2891" y="5561"/>
                    <a:pt x="2836" y="5561"/>
                  </a:cubicBezTo>
                  <a:cubicBezTo>
                    <a:pt x="2782" y="5710"/>
                    <a:pt x="2782" y="5909"/>
                    <a:pt x="2727" y="6058"/>
                  </a:cubicBezTo>
                  <a:cubicBezTo>
                    <a:pt x="2673" y="6306"/>
                    <a:pt x="2727" y="6505"/>
                    <a:pt x="2782" y="6753"/>
                  </a:cubicBezTo>
                  <a:cubicBezTo>
                    <a:pt x="2782" y="6753"/>
                    <a:pt x="2782" y="6753"/>
                    <a:pt x="2782" y="6753"/>
                  </a:cubicBezTo>
                  <a:cubicBezTo>
                    <a:pt x="2836" y="6852"/>
                    <a:pt x="2836" y="7001"/>
                    <a:pt x="2945" y="7101"/>
                  </a:cubicBezTo>
                  <a:cubicBezTo>
                    <a:pt x="2782" y="7299"/>
                    <a:pt x="2618" y="7498"/>
                    <a:pt x="2455" y="7746"/>
                  </a:cubicBezTo>
                  <a:cubicBezTo>
                    <a:pt x="2400" y="7796"/>
                    <a:pt x="2345" y="7846"/>
                    <a:pt x="2291" y="7895"/>
                  </a:cubicBezTo>
                  <a:cubicBezTo>
                    <a:pt x="2018" y="8193"/>
                    <a:pt x="1691" y="8541"/>
                    <a:pt x="1418" y="8888"/>
                  </a:cubicBezTo>
                  <a:cubicBezTo>
                    <a:pt x="1418" y="8888"/>
                    <a:pt x="1364" y="8938"/>
                    <a:pt x="1364" y="8938"/>
                  </a:cubicBezTo>
                  <a:cubicBezTo>
                    <a:pt x="1255" y="9087"/>
                    <a:pt x="1145" y="9186"/>
                    <a:pt x="1036" y="9335"/>
                  </a:cubicBezTo>
                  <a:cubicBezTo>
                    <a:pt x="927" y="9484"/>
                    <a:pt x="818" y="9633"/>
                    <a:pt x="709" y="9732"/>
                  </a:cubicBezTo>
                  <a:cubicBezTo>
                    <a:pt x="709" y="9782"/>
                    <a:pt x="655" y="9782"/>
                    <a:pt x="655" y="9832"/>
                  </a:cubicBezTo>
                  <a:cubicBezTo>
                    <a:pt x="327" y="10229"/>
                    <a:pt x="109" y="10577"/>
                    <a:pt x="0" y="10874"/>
                  </a:cubicBezTo>
                  <a:cubicBezTo>
                    <a:pt x="0" y="10924"/>
                    <a:pt x="0" y="10924"/>
                    <a:pt x="0" y="10974"/>
                  </a:cubicBezTo>
                  <a:cubicBezTo>
                    <a:pt x="0" y="11023"/>
                    <a:pt x="0" y="11023"/>
                    <a:pt x="0" y="11073"/>
                  </a:cubicBezTo>
                  <a:cubicBezTo>
                    <a:pt x="0" y="11123"/>
                    <a:pt x="0" y="11222"/>
                    <a:pt x="55" y="11272"/>
                  </a:cubicBezTo>
                  <a:cubicBezTo>
                    <a:pt x="218" y="11570"/>
                    <a:pt x="600" y="11719"/>
                    <a:pt x="873" y="11818"/>
                  </a:cubicBezTo>
                  <a:cubicBezTo>
                    <a:pt x="873" y="11818"/>
                    <a:pt x="873" y="11818"/>
                    <a:pt x="927" y="11818"/>
                  </a:cubicBezTo>
                  <a:cubicBezTo>
                    <a:pt x="1091" y="11868"/>
                    <a:pt x="1200" y="11868"/>
                    <a:pt x="1364" y="11868"/>
                  </a:cubicBezTo>
                  <a:cubicBezTo>
                    <a:pt x="1473" y="11868"/>
                    <a:pt x="1636" y="11917"/>
                    <a:pt x="1691" y="11967"/>
                  </a:cubicBezTo>
                  <a:cubicBezTo>
                    <a:pt x="1691" y="11967"/>
                    <a:pt x="1745" y="12017"/>
                    <a:pt x="1745" y="12017"/>
                  </a:cubicBezTo>
                  <a:cubicBezTo>
                    <a:pt x="1745" y="12066"/>
                    <a:pt x="1800" y="12066"/>
                    <a:pt x="1800" y="12116"/>
                  </a:cubicBezTo>
                  <a:cubicBezTo>
                    <a:pt x="1855" y="12265"/>
                    <a:pt x="1691" y="12513"/>
                    <a:pt x="1636" y="12712"/>
                  </a:cubicBezTo>
                  <a:cubicBezTo>
                    <a:pt x="1636" y="12910"/>
                    <a:pt x="1473" y="13059"/>
                    <a:pt x="1364" y="13208"/>
                  </a:cubicBezTo>
                  <a:cubicBezTo>
                    <a:pt x="1255" y="13308"/>
                    <a:pt x="1200" y="13407"/>
                    <a:pt x="1255" y="13556"/>
                  </a:cubicBezTo>
                  <a:cubicBezTo>
                    <a:pt x="1255" y="13705"/>
                    <a:pt x="1364" y="13754"/>
                    <a:pt x="1418" y="13854"/>
                  </a:cubicBezTo>
                  <a:cubicBezTo>
                    <a:pt x="1527" y="13953"/>
                    <a:pt x="1636" y="14003"/>
                    <a:pt x="1745" y="14102"/>
                  </a:cubicBezTo>
                  <a:cubicBezTo>
                    <a:pt x="1855" y="14152"/>
                    <a:pt x="1745" y="14251"/>
                    <a:pt x="1636" y="14350"/>
                  </a:cubicBezTo>
                  <a:cubicBezTo>
                    <a:pt x="1582" y="14400"/>
                    <a:pt x="1582" y="14400"/>
                    <a:pt x="1527" y="14450"/>
                  </a:cubicBezTo>
                  <a:cubicBezTo>
                    <a:pt x="1364" y="14599"/>
                    <a:pt x="1255" y="14748"/>
                    <a:pt x="1364" y="14897"/>
                  </a:cubicBezTo>
                  <a:cubicBezTo>
                    <a:pt x="1473" y="14996"/>
                    <a:pt x="1527" y="15095"/>
                    <a:pt x="1636" y="15194"/>
                  </a:cubicBezTo>
                  <a:cubicBezTo>
                    <a:pt x="1855" y="15443"/>
                    <a:pt x="2018" y="15691"/>
                    <a:pt x="1909" y="15989"/>
                  </a:cubicBezTo>
                  <a:cubicBezTo>
                    <a:pt x="1800" y="16386"/>
                    <a:pt x="1582" y="16783"/>
                    <a:pt x="1527" y="17181"/>
                  </a:cubicBezTo>
                  <a:cubicBezTo>
                    <a:pt x="1527" y="17280"/>
                    <a:pt x="1527" y="17379"/>
                    <a:pt x="1527" y="17479"/>
                  </a:cubicBezTo>
                  <a:cubicBezTo>
                    <a:pt x="1527" y="17528"/>
                    <a:pt x="1527" y="17578"/>
                    <a:pt x="1527" y="17628"/>
                  </a:cubicBezTo>
                  <a:cubicBezTo>
                    <a:pt x="1527" y="17727"/>
                    <a:pt x="1582" y="17777"/>
                    <a:pt x="1636" y="17876"/>
                  </a:cubicBezTo>
                  <a:cubicBezTo>
                    <a:pt x="1691" y="17975"/>
                    <a:pt x="1745" y="18025"/>
                    <a:pt x="1800" y="18124"/>
                  </a:cubicBezTo>
                  <a:cubicBezTo>
                    <a:pt x="1855" y="18223"/>
                    <a:pt x="1964" y="18273"/>
                    <a:pt x="2073" y="18372"/>
                  </a:cubicBezTo>
                  <a:cubicBezTo>
                    <a:pt x="2182" y="18472"/>
                    <a:pt x="2291" y="18521"/>
                    <a:pt x="2455" y="18621"/>
                  </a:cubicBezTo>
                  <a:cubicBezTo>
                    <a:pt x="2509" y="18670"/>
                    <a:pt x="2564" y="18670"/>
                    <a:pt x="2618" y="18720"/>
                  </a:cubicBezTo>
                  <a:cubicBezTo>
                    <a:pt x="2727" y="18770"/>
                    <a:pt x="2836" y="18819"/>
                    <a:pt x="2945" y="18819"/>
                  </a:cubicBezTo>
                  <a:cubicBezTo>
                    <a:pt x="3000" y="18819"/>
                    <a:pt x="3109" y="18869"/>
                    <a:pt x="3164" y="18869"/>
                  </a:cubicBezTo>
                  <a:cubicBezTo>
                    <a:pt x="3655" y="18869"/>
                    <a:pt x="4200" y="18869"/>
                    <a:pt x="4691" y="18869"/>
                  </a:cubicBezTo>
                  <a:cubicBezTo>
                    <a:pt x="4800" y="18869"/>
                    <a:pt x="4909" y="18869"/>
                    <a:pt x="5018" y="18869"/>
                  </a:cubicBezTo>
                  <a:cubicBezTo>
                    <a:pt x="5345" y="18869"/>
                    <a:pt x="5673" y="18869"/>
                    <a:pt x="6055" y="18869"/>
                  </a:cubicBezTo>
                  <a:cubicBezTo>
                    <a:pt x="6273" y="18869"/>
                    <a:pt x="6436" y="18869"/>
                    <a:pt x="6655" y="18869"/>
                  </a:cubicBezTo>
                  <a:cubicBezTo>
                    <a:pt x="6764" y="18968"/>
                    <a:pt x="6873" y="19117"/>
                    <a:pt x="6927" y="19266"/>
                  </a:cubicBezTo>
                  <a:cubicBezTo>
                    <a:pt x="6927" y="19316"/>
                    <a:pt x="6982" y="19316"/>
                    <a:pt x="6982" y="19366"/>
                  </a:cubicBezTo>
                  <a:cubicBezTo>
                    <a:pt x="6982" y="19366"/>
                    <a:pt x="6982" y="19415"/>
                    <a:pt x="6982" y="19415"/>
                  </a:cubicBezTo>
                  <a:cubicBezTo>
                    <a:pt x="7036" y="19564"/>
                    <a:pt x="7091" y="19713"/>
                    <a:pt x="7145" y="19912"/>
                  </a:cubicBezTo>
                  <a:cubicBezTo>
                    <a:pt x="7200" y="20011"/>
                    <a:pt x="7200" y="20160"/>
                    <a:pt x="7255" y="20309"/>
                  </a:cubicBezTo>
                  <a:cubicBezTo>
                    <a:pt x="7309" y="20657"/>
                    <a:pt x="7418" y="21004"/>
                    <a:pt x="7473" y="21401"/>
                  </a:cubicBezTo>
                  <a:cubicBezTo>
                    <a:pt x="7473" y="21451"/>
                    <a:pt x="7473" y="21501"/>
                    <a:pt x="7527" y="21600"/>
                  </a:cubicBezTo>
                  <a:cubicBezTo>
                    <a:pt x="7691" y="21600"/>
                    <a:pt x="7909" y="21600"/>
                    <a:pt x="8073" y="21600"/>
                  </a:cubicBezTo>
                  <a:cubicBezTo>
                    <a:pt x="8182" y="21600"/>
                    <a:pt x="8291" y="21600"/>
                    <a:pt x="8400" y="21600"/>
                  </a:cubicBezTo>
                  <a:cubicBezTo>
                    <a:pt x="8564" y="21600"/>
                    <a:pt x="8673" y="21600"/>
                    <a:pt x="8836" y="21600"/>
                  </a:cubicBezTo>
                  <a:cubicBezTo>
                    <a:pt x="9109" y="21600"/>
                    <a:pt x="9327" y="21600"/>
                    <a:pt x="9600" y="21600"/>
                  </a:cubicBezTo>
                  <a:cubicBezTo>
                    <a:pt x="9764" y="21600"/>
                    <a:pt x="9982" y="21600"/>
                    <a:pt x="10145" y="21600"/>
                  </a:cubicBezTo>
                  <a:cubicBezTo>
                    <a:pt x="10527" y="21600"/>
                    <a:pt x="10909" y="21600"/>
                    <a:pt x="11236" y="21600"/>
                  </a:cubicBezTo>
                  <a:cubicBezTo>
                    <a:pt x="11400" y="21600"/>
                    <a:pt x="11564" y="21600"/>
                    <a:pt x="11727" y="21600"/>
                  </a:cubicBezTo>
                  <a:cubicBezTo>
                    <a:pt x="12055" y="21600"/>
                    <a:pt x="12382" y="21600"/>
                    <a:pt x="12655" y="21600"/>
                  </a:cubicBezTo>
                  <a:cubicBezTo>
                    <a:pt x="12818" y="21600"/>
                    <a:pt x="13036" y="21600"/>
                    <a:pt x="13200" y="21600"/>
                  </a:cubicBezTo>
                  <a:cubicBezTo>
                    <a:pt x="13364" y="21600"/>
                    <a:pt x="13527" y="21600"/>
                    <a:pt x="13745" y="21600"/>
                  </a:cubicBezTo>
                  <a:cubicBezTo>
                    <a:pt x="14236" y="21600"/>
                    <a:pt x="14727" y="21600"/>
                    <a:pt x="15218" y="21600"/>
                  </a:cubicBezTo>
                  <a:cubicBezTo>
                    <a:pt x="15273" y="21600"/>
                    <a:pt x="15273" y="21600"/>
                    <a:pt x="15327" y="21600"/>
                  </a:cubicBezTo>
                  <a:cubicBezTo>
                    <a:pt x="15600" y="21600"/>
                    <a:pt x="15873" y="21600"/>
                    <a:pt x="16091" y="21600"/>
                  </a:cubicBezTo>
                  <a:cubicBezTo>
                    <a:pt x="16473" y="21600"/>
                    <a:pt x="16909" y="21600"/>
                    <a:pt x="17291" y="21600"/>
                  </a:cubicBezTo>
                  <a:cubicBezTo>
                    <a:pt x="17400" y="21600"/>
                    <a:pt x="17509" y="21600"/>
                    <a:pt x="17618" y="21600"/>
                  </a:cubicBezTo>
                  <a:cubicBezTo>
                    <a:pt x="17673" y="21600"/>
                    <a:pt x="17727" y="21600"/>
                    <a:pt x="17836" y="21600"/>
                  </a:cubicBezTo>
                  <a:cubicBezTo>
                    <a:pt x="18000" y="21600"/>
                    <a:pt x="18109" y="21600"/>
                    <a:pt x="18273" y="21600"/>
                  </a:cubicBezTo>
                  <a:cubicBezTo>
                    <a:pt x="18382" y="21600"/>
                    <a:pt x="18545" y="21600"/>
                    <a:pt x="18655" y="21600"/>
                  </a:cubicBezTo>
                  <a:cubicBezTo>
                    <a:pt x="18818" y="21600"/>
                    <a:pt x="18927" y="21600"/>
                    <a:pt x="19091" y="21600"/>
                  </a:cubicBezTo>
                  <a:cubicBezTo>
                    <a:pt x="19036" y="21451"/>
                    <a:pt x="19036" y="21302"/>
                    <a:pt x="18982" y="21153"/>
                  </a:cubicBezTo>
                  <a:cubicBezTo>
                    <a:pt x="18927" y="21004"/>
                    <a:pt x="18927" y="20855"/>
                    <a:pt x="18873" y="20657"/>
                  </a:cubicBezTo>
                  <a:cubicBezTo>
                    <a:pt x="18873" y="20607"/>
                    <a:pt x="18818" y="20508"/>
                    <a:pt x="18818" y="20458"/>
                  </a:cubicBezTo>
                  <a:cubicBezTo>
                    <a:pt x="18764" y="20061"/>
                    <a:pt x="18655" y="19663"/>
                    <a:pt x="18600" y="19217"/>
                  </a:cubicBezTo>
                  <a:cubicBezTo>
                    <a:pt x="18545" y="19018"/>
                    <a:pt x="18545" y="18869"/>
                    <a:pt x="18491" y="18670"/>
                  </a:cubicBezTo>
                  <a:cubicBezTo>
                    <a:pt x="18382" y="18124"/>
                    <a:pt x="18327" y="17578"/>
                    <a:pt x="18273" y="17081"/>
                  </a:cubicBezTo>
                  <a:cubicBezTo>
                    <a:pt x="18273" y="16982"/>
                    <a:pt x="18273" y="16932"/>
                    <a:pt x="18273" y="16833"/>
                  </a:cubicBezTo>
                  <a:cubicBezTo>
                    <a:pt x="18273" y="16585"/>
                    <a:pt x="18218" y="16337"/>
                    <a:pt x="18218" y="16138"/>
                  </a:cubicBezTo>
                  <a:cubicBezTo>
                    <a:pt x="18218" y="16138"/>
                    <a:pt x="18218" y="16088"/>
                    <a:pt x="18218" y="16088"/>
                  </a:cubicBezTo>
                  <a:cubicBezTo>
                    <a:pt x="18218" y="15890"/>
                    <a:pt x="18218" y="15691"/>
                    <a:pt x="18218" y="15492"/>
                  </a:cubicBezTo>
                  <a:cubicBezTo>
                    <a:pt x="18218" y="15393"/>
                    <a:pt x="18218" y="15294"/>
                    <a:pt x="18273" y="15194"/>
                  </a:cubicBezTo>
                  <a:cubicBezTo>
                    <a:pt x="18382" y="14847"/>
                    <a:pt x="18491" y="14549"/>
                    <a:pt x="18655" y="14251"/>
                  </a:cubicBezTo>
                  <a:cubicBezTo>
                    <a:pt x="18764" y="14003"/>
                    <a:pt x="18927" y="13804"/>
                    <a:pt x="19091" y="13605"/>
                  </a:cubicBezTo>
                  <a:cubicBezTo>
                    <a:pt x="19091" y="13605"/>
                    <a:pt x="19145" y="13556"/>
                    <a:pt x="19145" y="13556"/>
                  </a:cubicBezTo>
                  <a:cubicBezTo>
                    <a:pt x="19200" y="13457"/>
                    <a:pt x="19255" y="13407"/>
                    <a:pt x="19309" y="13308"/>
                  </a:cubicBezTo>
                  <a:cubicBezTo>
                    <a:pt x="19309" y="13258"/>
                    <a:pt x="19364" y="13258"/>
                    <a:pt x="19364" y="13208"/>
                  </a:cubicBezTo>
                  <a:cubicBezTo>
                    <a:pt x="19364" y="13159"/>
                    <a:pt x="19418" y="13159"/>
                    <a:pt x="19418" y="13109"/>
                  </a:cubicBezTo>
                  <a:cubicBezTo>
                    <a:pt x="19691" y="12712"/>
                    <a:pt x="19964" y="12364"/>
                    <a:pt x="20236" y="12017"/>
                  </a:cubicBezTo>
                  <a:cubicBezTo>
                    <a:pt x="20345" y="11868"/>
                    <a:pt x="20400" y="11719"/>
                    <a:pt x="20509" y="11520"/>
                  </a:cubicBezTo>
                  <a:cubicBezTo>
                    <a:pt x="20564" y="11421"/>
                    <a:pt x="20618" y="11321"/>
                    <a:pt x="20618" y="11222"/>
                  </a:cubicBezTo>
                  <a:cubicBezTo>
                    <a:pt x="20618" y="11172"/>
                    <a:pt x="20673" y="11123"/>
                    <a:pt x="20673" y="11023"/>
                  </a:cubicBezTo>
                  <a:cubicBezTo>
                    <a:pt x="20836" y="10676"/>
                    <a:pt x="20945" y="10328"/>
                    <a:pt x="21000" y="9981"/>
                  </a:cubicBezTo>
                  <a:cubicBezTo>
                    <a:pt x="21000" y="9881"/>
                    <a:pt x="21055" y="9832"/>
                    <a:pt x="21055" y="9732"/>
                  </a:cubicBezTo>
                  <a:cubicBezTo>
                    <a:pt x="21164" y="9236"/>
                    <a:pt x="21273" y="8739"/>
                    <a:pt x="21327" y="8243"/>
                  </a:cubicBezTo>
                  <a:cubicBezTo>
                    <a:pt x="21327" y="8143"/>
                    <a:pt x="21327" y="7994"/>
                    <a:pt x="21327" y="7895"/>
                  </a:cubicBezTo>
                  <a:cubicBezTo>
                    <a:pt x="21600" y="7796"/>
                    <a:pt x="21600" y="7597"/>
                    <a:pt x="21600" y="744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A0CAE4F-0462-E8BC-6068-AC684B654104}"/>
                </a:ext>
              </a:extLst>
            </p:cNvPr>
            <p:cNvSpPr/>
            <p:nvPr/>
          </p:nvSpPr>
          <p:spPr>
            <a:xfrm>
              <a:off x="732323" y="2305858"/>
              <a:ext cx="1254933" cy="1378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66" y="21600"/>
                  </a:moveTo>
                  <a:lnTo>
                    <a:pt x="7555" y="21600"/>
                  </a:lnTo>
                  <a:lnTo>
                    <a:pt x="7501" y="21261"/>
                  </a:lnTo>
                  <a:cubicBezTo>
                    <a:pt x="7448" y="20874"/>
                    <a:pt x="7342" y="20535"/>
                    <a:pt x="7289" y="20195"/>
                  </a:cubicBezTo>
                  <a:cubicBezTo>
                    <a:pt x="7235" y="20050"/>
                    <a:pt x="7235" y="19953"/>
                    <a:pt x="7182" y="19856"/>
                  </a:cubicBezTo>
                  <a:cubicBezTo>
                    <a:pt x="7129" y="19663"/>
                    <a:pt x="7076" y="19517"/>
                    <a:pt x="7023" y="19372"/>
                  </a:cubicBezTo>
                  <a:lnTo>
                    <a:pt x="7023" y="19324"/>
                  </a:lnTo>
                  <a:cubicBezTo>
                    <a:pt x="7023" y="19275"/>
                    <a:pt x="6969" y="19275"/>
                    <a:pt x="6969" y="19227"/>
                  </a:cubicBezTo>
                  <a:cubicBezTo>
                    <a:pt x="6916" y="19082"/>
                    <a:pt x="6810" y="18985"/>
                    <a:pt x="6810" y="18936"/>
                  </a:cubicBezTo>
                  <a:cubicBezTo>
                    <a:pt x="6650" y="18936"/>
                    <a:pt x="6491" y="18936"/>
                    <a:pt x="6331" y="18936"/>
                  </a:cubicBezTo>
                  <a:cubicBezTo>
                    <a:pt x="6012" y="18936"/>
                    <a:pt x="5693" y="18936"/>
                    <a:pt x="5320" y="18936"/>
                  </a:cubicBezTo>
                  <a:lnTo>
                    <a:pt x="5001" y="18936"/>
                  </a:lnTo>
                  <a:cubicBezTo>
                    <a:pt x="4522" y="18936"/>
                    <a:pt x="3990" y="18936"/>
                    <a:pt x="3511" y="18936"/>
                  </a:cubicBezTo>
                  <a:lnTo>
                    <a:pt x="3458" y="18936"/>
                  </a:lnTo>
                  <a:cubicBezTo>
                    <a:pt x="3405" y="18936"/>
                    <a:pt x="3299" y="18888"/>
                    <a:pt x="3245" y="18888"/>
                  </a:cubicBezTo>
                  <a:cubicBezTo>
                    <a:pt x="3139" y="18839"/>
                    <a:pt x="2979" y="18839"/>
                    <a:pt x="2873" y="18791"/>
                  </a:cubicBezTo>
                  <a:cubicBezTo>
                    <a:pt x="2820" y="18743"/>
                    <a:pt x="2713" y="18743"/>
                    <a:pt x="2660" y="18694"/>
                  </a:cubicBezTo>
                  <a:cubicBezTo>
                    <a:pt x="2500" y="18646"/>
                    <a:pt x="2394" y="18549"/>
                    <a:pt x="2288" y="18452"/>
                  </a:cubicBezTo>
                  <a:cubicBezTo>
                    <a:pt x="2181" y="18355"/>
                    <a:pt x="2075" y="18307"/>
                    <a:pt x="2022" y="18210"/>
                  </a:cubicBezTo>
                  <a:cubicBezTo>
                    <a:pt x="1968" y="18113"/>
                    <a:pt x="1862" y="18016"/>
                    <a:pt x="1809" y="17968"/>
                  </a:cubicBezTo>
                  <a:cubicBezTo>
                    <a:pt x="1756" y="17871"/>
                    <a:pt x="1702" y="17774"/>
                    <a:pt x="1702" y="17677"/>
                  </a:cubicBezTo>
                  <a:cubicBezTo>
                    <a:pt x="1702" y="17629"/>
                    <a:pt x="1702" y="17580"/>
                    <a:pt x="1649" y="17483"/>
                  </a:cubicBezTo>
                  <a:cubicBezTo>
                    <a:pt x="1649" y="17387"/>
                    <a:pt x="1649" y="17290"/>
                    <a:pt x="1649" y="17144"/>
                  </a:cubicBezTo>
                  <a:cubicBezTo>
                    <a:pt x="1702" y="16902"/>
                    <a:pt x="1809" y="16612"/>
                    <a:pt x="1915" y="16369"/>
                  </a:cubicBezTo>
                  <a:cubicBezTo>
                    <a:pt x="1968" y="16224"/>
                    <a:pt x="2022" y="16079"/>
                    <a:pt x="2075" y="15934"/>
                  </a:cubicBezTo>
                  <a:cubicBezTo>
                    <a:pt x="2128" y="15740"/>
                    <a:pt x="2075" y="15595"/>
                    <a:pt x="1809" y="15352"/>
                  </a:cubicBezTo>
                  <a:cubicBezTo>
                    <a:pt x="1756" y="15304"/>
                    <a:pt x="1702" y="15256"/>
                    <a:pt x="1649" y="15207"/>
                  </a:cubicBezTo>
                  <a:cubicBezTo>
                    <a:pt x="1596" y="15159"/>
                    <a:pt x="1596" y="15110"/>
                    <a:pt x="1543" y="15110"/>
                  </a:cubicBezTo>
                  <a:cubicBezTo>
                    <a:pt x="1277" y="14820"/>
                    <a:pt x="1596" y="14481"/>
                    <a:pt x="1702" y="14384"/>
                  </a:cubicBezTo>
                  <a:lnTo>
                    <a:pt x="1809" y="14287"/>
                  </a:lnTo>
                  <a:cubicBezTo>
                    <a:pt x="1809" y="14287"/>
                    <a:pt x="1809" y="14287"/>
                    <a:pt x="1862" y="14239"/>
                  </a:cubicBezTo>
                  <a:cubicBezTo>
                    <a:pt x="1862" y="14239"/>
                    <a:pt x="1809" y="14239"/>
                    <a:pt x="1809" y="14190"/>
                  </a:cubicBezTo>
                  <a:cubicBezTo>
                    <a:pt x="1756" y="14142"/>
                    <a:pt x="1649" y="14093"/>
                    <a:pt x="1596" y="14045"/>
                  </a:cubicBezTo>
                  <a:cubicBezTo>
                    <a:pt x="1436" y="13948"/>
                    <a:pt x="1383" y="13803"/>
                    <a:pt x="1330" y="13657"/>
                  </a:cubicBezTo>
                  <a:cubicBezTo>
                    <a:pt x="1277" y="13464"/>
                    <a:pt x="1383" y="13318"/>
                    <a:pt x="1490" y="13173"/>
                  </a:cubicBezTo>
                  <a:cubicBezTo>
                    <a:pt x="1490" y="13125"/>
                    <a:pt x="1543" y="13125"/>
                    <a:pt x="1543" y="13076"/>
                  </a:cubicBezTo>
                  <a:cubicBezTo>
                    <a:pt x="1649" y="12979"/>
                    <a:pt x="1702" y="12882"/>
                    <a:pt x="1702" y="12786"/>
                  </a:cubicBezTo>
                  <a:lnTo>
                    <a:pt x="1702" y="12737"/>
                  </a:lnTo>
                  <a:cubicBezTo>
                    <a:pt x="1702" y="12640"/>
                    <a:pt x="1756" y="12592"/>
                    <a:pt x="1756" y="12495"/>
                  </a:cubicBezTo>
                  <a:cubicBezTo>
                    <a:pt x="1809" y="12398"/>
                    <a:pt x="1809" y="12301"/>
                    <a:pt x="1809" y="12253"/>
                  </a:cubicBezTo>
                  <a:cubicBezTo>
                    <a:pt x="1809" y="12253"/>
                    <a:pt x="1809" y="12204"/>
                    <a:pt x="1756" y="12204"/>
                  </a:cubicBezTo>
                  <a:cubicBezTo>
                    <a:pt x="1702" y="12156"/>
                    <a:pt x="1596" y="12156"/>
                    <a:pt x="1490" y="12108"/>
                  </a:cubicBezTo>
                  <a:lnTo>
                    <a:pt x="1383" y="12108"/>
                  </a:lnTo>
                  <a:cubicBezTo>
                    <a:pt x="1277" y="12108"/>
                    <a:pt x="1170" y="12059"/>
                    <a:pt x="1011" y="12059"/>
                  </a:cubicBezTo>
                  <a:lnTo>
                    <a:pt x="958" y="12011"/>
                  </a:lnTo>
                  <a:cubicBezTo>
                    <a:pt x="904" y="11962"/>
                    <a:pt x="851" y="11962"/>
                    <a:pt x="798" y="11914"/>
                  </a:cubicBezTo>
                  <a:cubicBezTo>
                    <a:pt x="532" y="11769"/>
                    <a:pt x="213" y="11623"/>
                    <a:pt x="53" y="11333"/>
                  </a:cubicBezTo>
                  <a:cubicBezTo>
                    <a:pt x="0" y="11236"/>
                    <a:pt x="0" y="11139"/>
                    <a:pt x="0" y="11042"/>
                  </a:cubicBezTo>
                  <a:cubicBezTo>
                    <a:pt x="0" y="10994"/>
                    <a:pt x="0" y="10945"/>
                    <a:pt x="0" y="10897"/>
                  </a:cubicBezTo>
                  <a:cubicBezTo>
                    <a:pt x="0" y="10848"/>
                    <a:pt x="0" y="10800"/>
                    <a:pt x="53" y="10800"/>
                  </a:cubicBezTo>
                  <a:cubicBezTo>
                    <a:pt x="160" y="10509"/>
                    <a:pt x="372" y="10219"/>
                    <a:pt x="692" y="9735"/>
                  </a:cubicBezTo>
                  <a:lnTo>
                    <a:pt x="745" y="9638"/>
                  </a:lnTo>
                  <a:cubicBezTo>
                    <a:pt x="851" y="9492"/>
                    <a:pt x="958" y="9395"/>
                    <a:pt x="1064" y="9250"/>
                  </a:cubicBezTo>
                  <a:cubicBezTo>
                    <a:pt x="1170" y="9105"/>
                    <a:pt x="1277" y="9008"/>
                    <a:pt x="1436" y="8863"/>
                  </a:cubicBezTo>
                  <a:lnTo>
                    <a:pt x="1702" y="8572"/>
                  </a:lnTo>
                  <a:cubicBezTo>
                    <a:pt x="1915" y="8330"/>
                    <a:pt x="2128" y="8088"/>
                    <a:pt x="2341" y="7846"/>
                  </a:cubicBezTo>
                  <a:cubicBezTo>
                    <a:pt x="2394" y="7797"/>
                    <a:pt x="2447" y="7749"/>
                    <a:pt x="2500" y="7700"/>
                  </a:cubicBezTo>
                  <a:cubicBezTo>
                    <a:pt x="2660" y="7507"/>
                    <a:pt x="2820" y="7313"/>
                    <a:pt x="2926" y="7168"/>
                  </a:cubicBezTo>
                  <a:cubicBezTo>
                    <a:pt x="2873" y="7071"/>
                    <a:pt x="2873" y="6974"/>
                    <a:pt x="2820" y="6877"/>
                  </a:cubicBezTo>
                  <a:lnTo>
                    <a:pt x="2820" y="6877"/>
                  </a:lnTo>
                  <a:cubicBezTo>
                    <a:pt x="2767" y="6635"/>
                    <a:pt x="2713" y="6393"/>
                    <a:pt x="2767" y="6102"/>
                  </a:cubicBezTo>
                  <a:cubicBezTo>
                    <a:pt x="2767" y="5957"/>
                    <a:pt x="2820" y="5763"/>
                    <a:pt x="2873" y="5618"/>
                  </a:cubicBezTo>
                  <a:cubicBezTo>
                    <a:pt x="2873" y="5570"/>
                    <a:pt x="2873" y="5521"/>
                    <a:pt x="2926" y="5473"/>
                  </a:cubicBezTo>
                  <a:cubicBezTo>
                    <a:pt x="2979" y="5376"/>
                    <a:pt x="2979" y="5279"/>
                    <a:pt x="3033" y="5134"/>
                  </a:cubicBezTo>
                  <a:cubicBezTo>
                    <a:pt x="3139" y="4795"/>
                    <a:pt x="3245" y="4504"/>
                    <a:pt x="3405" y="4213"/>
                  </a:cubicBezTo>
                  <a:cubicBezTo>
                    <a:pt x="3511" y="4020"/>
                    <a:pt x="3618" y="3778"/>
                    <a:pt x="3777" y="3584"/>
                  </a:cubicBezTo>
                  <a:cubicBezTo>
                    <a:pt x="3990" y="3293"/>
                    <a:pt x="4203" y="3003"/>
                    <a:pt x="4469" y="2712"/>
                  </a:cubicBezTo>
                  <a:cubicBezTo>
                    <a:pt x="4575" y="2567"/>
                    <a:pt x="4735" y="2470"/>
                    <a:pt x="4841" y="2325"/>
                  </a:cubicBezTo>
                  <a:cubicBezTo>
                    <a:pt x="4895" y="2276"/>
                    <a:pt x="4948" y="2228"/>
                    <a:pt x="5054" y="2131"/>
                  </a:cubicBezTo>
                  <a:cubicBezTo>
                    <a:pt x="5373" y="1840"/>
                    <a:pt x="5693" y="1598"/>
                    <a:pt x="6065" y="1404"/>
                  </a:cubicBezTo>
                  <a:cubicBezTo>
                    <a:pt x="6225" y="1308"/>
                    <a:pt x="6384" y="1211"/>
                    <a:pt x="6544" y="1114"/>
                  </a:cubicBezTo>
                  <a:cubicBezTo>
                    <a:pt x="6810" y="969"/>
                    <a:pt x="7023" y="872"/>
                    <a:pt x="7289" y="775"/>
                  </a:cubicBezTo>
                  <a:cubicBezTo>
                    <a:pt x="7714" y="581"/>
                    <a:pt x="8193" y="436"/>
                    <a:pt x="8619" y="339"/>
                  </a:cubicBezTo>
                  <a:cubicBezTo>
                    <a:pt x="8832" y="291"/>
                    <a:pt x="9098" y="242"/>
                    <a:pt x="9310" y="194"/>
                  </a:cubicBezTo>
                  <a:cubicBezTo>
                    <a:pt x="9736" y="97"/>
                    <a:pt x="10162" y="48"/>
                    <a:pt x="10640" y="48"/>
                  </a:cubicBezTo>
                  <a:cubicBezTo>
                    <a:pt x="10906" y="48"/>
                    <a:pt x="11226" y="0"/>
                    <a:pt x="11545" y="0"/>
                  </a:cubicBezTo>
                  <a:cubicBezTo>
                    <a:pt x="11758" y="0"/>
                    <a:pt x="11970" y="0"/>
                    <a:pt x="12183" y="0"/>
                  </a:cubicBezTo>
                  <a:cubicBezTo>
                    <a:pt x="12290" y="0"/>
                    <a:pt x="12343" y="0"/>
                    <a:pt x="12449" y="0"/>
                  </a:cubicBezTo>
                  <a:cubicBezTo>
                    <a:pt x="12609" y="0"/>
                    <a:pt x="12822" y="48"/>
                    <a:pt x="12981" y="48"/>
                  </a:cubicBezTo>
                  <a:cubicBezTo>
                    <a:pt x="13300" y="97"/>
                    <a:pt x="13620" y="97"/>
                    <a:pt x="13939" y="145"/>
                  </a:cubicBezTo>
                  <a:cubicBezTo>
                    <a:pt x="14045" y="145"/>
                    <a:pt x="14152" y="194"/>
                    <a:pt x="14258" y="194"/>
                  </a:cubicBezTo>
                  <a:cubicBezTo>
                    <a:pt x="14365" y="194"/>
                    <a:pt x="14471" y="242"/>
                    <a:pt x="14577" y="242"/>
                  </a:cubicBezTo>
                  <a:cubicBezTo>
                    <a:pt x="15109" y="339"/>
                    <a:pt x="15641" y="484"/>
                    <a:pt x="16120" y="678"/>
                  </a:cubicBezTo>
                  <a:cubicBezTo>
                    <a:pt x="16386" y="775"/>
                    <a:pt x="16652" y="872"/>
                    <a:pt x="16918" y="1017"/>
                  </a:cubicBezTo>
                  <a:cubicBezTo>
                    <a:pt x="17078" y="1065"/>
                    <a:pt x="17237" y="1162"/>
                    <a:pt x="17397" y="1259"/>
                  </a:cubicBezTo>
                  <a:lnTo>
                    <a:pt x="17503" y="1308"/>
                  </a:lnTo>
                  <a:cubicBezTo>
                    <a:pt x="17876" y="1501"/>
                    <a:pt x="18248" y="1743"/>
                    <a:pt x="18621" y="1986"/>
                  </a:cubicBezTo>
                  <a:lnTo>
                    <a:pt x="18780" y="2083"/>
                  </a:lnTo>
                  <a:cubicBezTo>
                    <a:pt x="18833" y="2131"/>
                    <a:pt x="18940" y="2179"/>
                    <a:pt x="18993" y="2276"/>
                  </a:cubicBezTo>
                  <a:cubicBezTo>
                    <a:pt x="19366" y="2567"/>
                    <a:pt x="19632" y="2857"/>
                    <a:pt x="19951" y="3196"/>
                  </a:cubicBezTo>
                  <a:cubicBezTo>
                    <a:pt x="20110" y="3390"/>
                    <a:pt x="20217" y="3535"/>
                    <a:pt x="20376" y="3729"/>
                  </a:cubicBezTo>
                  <a:cubicBezTo>
                    <a:pt x="20376" y="3778"/>
                    <a:pt x="20430" y="3778"/>
                    <a:pt x="20430" y="3826"/>
                  </a:cubicBezTo>
                  <a:cubicBezTo>
                    <a:pt x="20483" y="3874"/>
                    <a:pt x="20483" y="3923"/>
                    <a:pt x="20536" y="3971"/>
                  </a:cubicBezTo>
                  <a:cubicBezTo>
                    <a:pt x="20749" y="4262"/>
                    <a:pt x="20908" y="4601"/>
                    <a:pt x="21015" y="4892"/>
                  </a:cubicBezTo>
                  <a:cubicBezTo>
                    <a:pt x="21174" y="5231"/>
                    <a:pt x="21281" y="5570"/>
                    <a:pt x="21387" y="5957"/>
                  </a:cubicBezTo>
                  <a:cubicBezTo>
                    <a:pt x="21387" y="6054"/>
                    <a:pt x="21440" y="6151"/>
                    <a:pt x="21440" y="6248"/>
                  </a:cubicBezTo>
                  <a:cubicBezTo>
                    <a:pt x="21547" y="6683"/>
                    <a:pt x="21547" y="7119"/>
                    <a:pt x="21600" y="7555"/>
                  </a:cubicBezTo>
                  <a:cubicBezTo>
                    <a:pt x="21600" y="7701"/>
                    <a:pt x="21600" y="7894"/>
                    <a:pt x="21600" y="8040"/>
                  </a:cubicBezTo>
                  <a:cubicBezTo>
                    <a:pt x="21600" y="8185"/>
                    <a:pt x="21600" y="8282"/>
                    <a:pt x="21600" y="8427"/>
                  </a:cubicBezTo>
                  <a:cubicBezTo>
                    <a:pt x="21547" y="8911"/>
                    <a:pt x="21494" y="9396"/>
                    <a:pt x="21334" y="9880"/>
                  </a:cubicBezTo>
                  <a:cubicBezTo>
                    <a:pt x="21334" y="9977"/>
                    <a:pt x="21281" y="10025"/>
                    <a:pt x="21281" y="10122"/>
                  </a:cubicBezTo>
                  <a:cubicBezTo>
                    <a:pt x="21174" y="10461"/>
                    <a:pt x="21068" y="10800"/>
                    <a:pt x="20908" y="11188"/>
                  </a:cubicBezTo>
                  <a:cubicBezTo>
                    <a:pt x="20908" y="11236"/>
                    <a:pt x="20855" y="11284"/>
                    <a:pt x="20855" y="11381"/>
                  </a:cubicBezTo>
                  <a:cubicBezTo>
                    <a:pt x="20802" y="11478"/>
                    <a:pt x="20749" y="11575"/>
                    <a:pt x="20749" y="11672"/>
                  </a:cubicBezTo>
                  <a:cubicBezTo>
                    <a:pt x="20696" y="11817"/>
                    <a:pt x="20589" y="12011"/>
                    <a:pt x="20483" y="12156"/>
                  </a:cubicBezTo>
                  <a:cubicBezTo>
                    <a:pt x="20270" y="12495"/>
                    <a:pt x="20057" y="12786"/>
                    <a:pt x="19791" y="13125"/>
                  </a:cubicBezTo>
                  <a:lnTo>
                    <a:pt x="19578" y="13415"/>
                  </a:lnTo>
                  <a:cubicBezTo>
                    <a:pt x="19525" y="13512"/>
                    <a:pt x="19472" y="13561"/>
                    <a:pt x="19419" y="13657"/>
                  </a:cubicBezTo>
                  <a:lnTo>
                    <a:pt x="19366" y="13706"/>
                  </a:lnTo>
                  <a:cubicBezTo>
                    <a:pt x="19206" y="13948"/>
                    <a:pt x="19046" y="14142"/>
                    <a:pt x="18940" y="14336"/>
                  </a:cubicBezTo>
                  <a:cubicBezTo>
                    <a:pt x="18780" y="14626"/>
                    <a:pt x="18621" y="14917"/>
                    <a:pt x="18567" y="15207"/>
                  </a:cubicBezTo>
                  <a:cubicBezTo>
                    <a:pt x="18567" y="15256"/>
                    <a:pt x="18514" y="15353"/>
                    <a:pt x="18514" y="15449"/>
                  </a:cubicBezTo>
                  <a:cubicBezTo>
                    <a:pt x="18514" y="15595"/>
                    <a:pt x="18514" y="15788"/>
                    <a:pt x="18514" y="15982"/>
                  </a:cubicBezTo>
                  <a:lnTo>
                    <a:pt x="18514" y="16031"/>
                  </a:lnTo>
                  <a:cubicBezTo>
                    <a:pt x="18514" y="16224"/>
                    <a:pt x="18514" y="16466"/>
                    <a:pt x="18567" y="16709"/>
                  </a:cubicBezTo>
                  <a:cubicBezTo>
                    <a:pt x="18567" y="16805"/>
                    <a:pt x="18567" y="16854"/>
                    <a:pt x="18567" y="16951"/>
                  </a:cubicBezTo>
                  <a:cubicBezTo>
                    <a:pt x="18621" y="17387"/>
                    <a:pt x="18674" y="17919"/>
                    <a:pt x="18780" y="18501"/>
                  </a:cubicBezTo>
                  <a:cubicBezTo>
                    <a:pt x="18834" y="18646"/>
                    <a:pt x="18834" y="18840"/>
                    <a:pt x="18887" y="18985"/>
                  </a:cubicBezTo>
                  <a:cubicBezTo>
                    <a:pt x="18940" y="19372"/>
                    <a:pt x="19046" y="19760"/>
                    <a:pt x="19100" y="20147"/>
                  </a:cubicBezTo>
                  <a:lnTo>
                    <a:pt x="19153" y="20341"/>
                  </a:lnTo>
                  <a:cubicBezTo>
                    <a:pt x="19206" y="20486"/>
                    <a:pt x="19206" y="20680"/>
                    <a:pt x="19259" y="20825"/>
                  </a:cubicBezTo>
                  <a:cubicBezTo>
                    <a:pt x="19312" y="20971"/>
                    <a:pt x="19312" y="21116"/>
                    <a:pt x="19366" y="21261"/>
                  </a:cubicBezTo>
                  <a:lnTo>
                    <a:pt x="19366" y="21600"/>
                  </a:lnTo>
                  <a:close/>
                  <a:moveTo>
                    <a:pt x="7927" y="21213"/>
                  </a:moveTo>
                  <a:lnTo>
                    <a:pt x="18834" y="21213"/>
                  </a:lnTo>
                  <a:cubicBezTo>
                    <a:pt x="18834" y="21164"/>
                    <a:pt x="18780" y="21067"/>
                    <a:pt x="18780" y="21019"/>
                  </a:cubicBezTo>
                  <a:cubicBezTo>
                    <a:pt x="18727" y="20874"/>
                    <a:pt x="18727" y="20728"/>
                    <a:pt x="18674" y="20535"/>
                  </a:cubicBezTo>
                  <a:lnTo>
                    <a:pt x="18621" y="20341"/>
                  </a:lnTo>
                  <a:cubicBezTo>
                    <a:pt x="18514" y="19953"/>
                    <a:pt x="18461" y="19566"/>
                    <a:pt x="18408" y="19130"/>
                  </a:cubicBezTo>
                  <a:cubicBezTo>
                    <a:pt x="18355" y="18936"/>
                    <a:pt x="18355" y="18791"/>
                    <a:pt x="18301" y="18597"/>
                  </a:cubicBezTo>
                  <a:cubicBezTo>
                    <a:pt x="18195" y="18016"/>
                    <a:pt x="18142" y="17483"/>
                    <a:pt x="18089" y="17047"/>
                  </a:cubicBezTo>
                  <a:cubicBezTo>
                    <a:pt x="18089" y="16951"/>
                    <a:pt x="18089" y="16902"/>
                    <a:pt x="18089" y="16805"/>
                  </a:cubicBezTo>
                  <a:cubicBezTo>
                    <a:pt x="18089" y="16563"/>
                    <a:pt x="18035" y="16321"/>
                    <a:pt x="18035" y="16127"/>
                  </a:cubicBezTo>
                  <a:lnTo>
                    <a:pt x="18035" y="16079"/>
                  </a:lnTo>
                  <a:cubicBezTo>
                    <a:pt x="18035" y="15837"/>
                    <a:pt x="18035" y="15643"/>
                    <a:pt x="18035" y="15498"/>
                  </a:cubicBezTo>
                  <a:cubicBezTo>
                    <a:pt x="18035" y="15352"/>
                    <a:pt x="18089" y="15256"/>
                    <a:pt x="18089" y="15207"/>
                  </a:cubicBezTo>
                  <a:cubicBezTo>
                    <a:pt x="18195" y="14917"/>
                    <a:pt x="18301" y="14578"/>
                    <a:pt x="18514" y="14239"/>
                  </a:cubicBezTo>
                  <a:cubicBezTo>
                    <a:pt x="18621" y="14045"/>
                    <a:pt x="18780" y="13803"/>
                    <a:pt x="18940" y="13560"/>
                  </a:cubicBezTo>
                  <a:lnTo>
                    <a:pt x="18993" y="13512"/>
                  </a:lnTo>
                  <a:cubicBezTo>
                    <a:pt x="19046" y="13415"/>
                    <a:pt x="19100" y="13367"/>
                    <a:pt x="19153" y="13270"/>
                  </a:cubicBezTo>
                  <a:lnTo>
                    <a:pt x="19366" y="12979"/>
                  </a:lnTo>
                  <a:cubicBezTo>
                    <a:pt x="19632" y="12640"/>
                    <a:pt x="19844" y="12350"/>
                    <a:pt x="20057" y="12059"/>
                  </a:cubicBezTo>
                  <a:cubicBezTo>
                    <a:pt x="20164" y="11914"/>
                    <a:pt x="20217" y="11769"/>
                    <a:pt x="20270" y="11623"/>
                  </a:cubicBezTo>
                  <a:cubicBezTo>
                    <a:pt x="20323" y="11526"/>
                    <a:pt x="20376" y="11430"/>
                    <a:pt x="20376" y="11333"/>
                  </a:cubicBezTo>
                  <a:cubicBezTo>
                    <a:pt x="20376" y="11284"/>
                    <a:pt x="20430" y="11236"/>
                    <a:pt x="20430" y="11139"/>
                  </a:cubicBezTo>
                  <a:cubicBezTo>
                    <a:pt x="20536" y="10800"/>
                    <a:pt x="20696" y="10461"/>
                    <a:pt x="20749" y="10122"/>
                  </a:cubicBezTo>
                  <a:cubicBezTo>
                    <a:pt x="20749" y="10025"/>
                    <a:pt x="20802" y="9977"/>
                    <a:pt x="20802" y="9880"/>
                  </a:cubicBezTo>
                  <a:cubicBezTo>
                    <a:pt x="20908" y="9395"/>
                    <a:pt x="21015" y="8911"/>
                    <a:pt x="21015" y="8475"/>
                  </a:cubicBezTo>
                  <a:cubicBezTo>
                    <a:pt x="21015" y="8378"/>
                    <a:pt x="21015" y="8233"/>
                    <a:pt x="21015" y="8136"/>
                  </a:cubicBezTo>
                  <a:cubicBezTo>
                    <a:pt x="21015" y="7991"/>
                    <a:pt x="21015" y="7846"/>
                    <a:pt x="21015" y="7700"/>
                  </a:cubicBezTo>
                  <a:lnTo>
                    <a:pt x="21015" y="7700"/>
                  </a:lnTo>
                  <a:cubicBezTo>
                    <a:pt x="21015" y="7264"/>
                    <a:pt x="20962" y="6877"/>
                    <a:pt x="20855" y="6490"/>
                  </a:cubicBezTo>
                  <a:cubicBezTo>
                    <a:pt x="20855" y="6393"/>
                    <a:pt x="20802" y="6296"/>
                    <a:pt x="20802" y="6199"/>
                  </a:cubicBezTo>
                  <a:cubicBezTo>
                    <a:pt x="20696" y="5860"/>
                    <a:pt x="20589" y="5521"/>
                    <a:pt x="20483" y="5182"/>
                  </a:cubicBezTo>
                  <a:cubicBezTo>
                    <a:pt x="20376" y="4891"/>
                    <a:pt x="20217" y="4601"/>
                    <a:pt x="20004" y="4310"/>
                  </a:cubicBezTo>
                  <a:cubicBezTo>
                    <a:pt x="20004" y="4262"/>
                    <a:pt x="19951" y="4213"/>
                    <a:pt x="19951" y="4213"/>
                  </a:cubicBezTo>
                  <a:cubicBezTo>
                    <a:pt x="19951" y="4165"/>
                    <a:pt x="19898" y="4165"/>
                    <a:pt x="19898" y="4116"/>
                  </a:cubicBezTo>
                  <a:cubicBezTo>
                    <a:pt x="19791" y="3923"/>
                    <a:pt x="19632" y="3777"/>
                    <a:pt x="19525" y="3584"/>
                  </a:cubicBezTo>
                  <a:cubicBezTo>
                    <a:pt x="19259" y="3293"/>
                    <a:pt x="18940" y="2954"/>
                    <a:pt x="18621" y="2712"/>
                  </a:cubicBezTo>
                  <a:cubicBezTo>
                    <a:pt x="18568" y="2664"/>
                    <a:pt x="18461" y="2615"/>
                    <a:pt x="18408" y="2567"/>
                  </a:cubicBezTo>
                  <a:lnTo>
                    <a:pt x="18248" y="2470"/>
                  </a:lnTo>
                  <a:cubicBezTo>
                    <a:pt x="17929" y="2228"/>
                    <a:pt x="17557" y="2034"/>
                    <a:pt x="17184" y="1840"/>
                  </a:cubicBezTo>
                  <a:lnTo>
                    <a:pt x="17078" y="1792"/>
                  </a:lnTo>
                  <a:cubicBezTo>
                    <a:pt x="16918" y="1695"/>
                    <a:pt x="16759" y="1647"/>
                    <a:pt x="16652" y="1598"/>
                  </a:cubicBezTo>
                  <a:cubicBezTo>
                    <a:pt x="16386" y="1501"/>
                    <a:pt x="16173" y="1404"/>
                    <a:pt x="15907" y="1308"/>
                  </a:cubicBezTo>
                  <a:cubicBezTo>
                    <a:pt x="15429" y="1162"/>
                    <a:pt x="14950" y="1017"/>
                    <a:pt x="14471" y="920"/>
                  </a:cubicBezTo>
                  <a:cubicBezTo>
                    <a:pt x="14365" y="920"/>
                    <a:pt x="14258" y="872"/>
                    <a:pt x="14205" y="872"/>
                  </a:cubicBezTo>
                  <a:cubicBezTo>
                    <a:pt x="14099" y="872"/>
                    <a:pt x="13992" y="823"/>
                    <a:pt x="13886" y="823"/>
                  </a:cubicBezTo>
                  <a:cubicBezTo>
                    <a:pt x="13567" y="775"/>
                    <a:pt x="13301" y="726"/>
                    <a:pt x="12981" y="726"/>
                  </a:cubicBezTo>
                  <a:cubicBezTo>
                    <a:pt x="12822" y="726"/>
                    <a:pt x="12662" y="678"/>
                    <a:pt x="12449" y="678"/>
                  </a:cubicBezTo>
                  <a:cubicBezTo>
                    <a:pt x="12343" y="678"/>
                    <a:pt x="12290" y="678"/>
                    <a:pt x="12183" y="678"/>
                  </a:cubicBezTo>
                  <a:cubicBezTo>
                    <a:pt x="11970" y="678"/>
                    <a:pt x="11758" y="678"/>
                    <a:pt x="11545" y="678"/>
                  </a:cubicBezTo>
                  <a:cubicBezTo>
                    <a:pt x="11279" y="678"/>
                    <a:pt x="10960" y="678"/>
                    <a:pt x="10694" y="726"/>
                  </a:cubicBezTo>
                  <a:cubicBezTo>
                    <a:pt x="10268" y="775"/>
                    <a:pt x="9842" y="823"/>
                    <a:pt x="9417" y="872"/>
                  </a:cubicBezTo>
                  <a:cubicBezTo>
                    <a:pt x="9204" y="920"/>
                    <a:pt x="8938" y="969"/>
                    <a:pt x="8725" y="1017"/>
                  </a:cubicBezTo>
                  <a:cubicBezTo>
                    <a:pt x="8300" y="1114"/>
                    <a:pt x="7821" y="1259"/>
                    <a:pt x="7448" y="1404"/>
                  </a:cubicBezTo>
                  <a:cubicBezTo>
                    <a:pt x="7182" y="1501"/>
                    <a:pt x="6969" y="1598"/>
                    <a:pt x="6757" y="1743"/>
                  </a:cubicBezTo>
                  <a:cubicBezTo>
                    <a:pt x="6597" y="1840"/>
                    <a:pt x="6437" y="1937"/>
                    <a:pt x="6278" y="2034"/>
                  </a:cubicBezTo>
                  <a:cubicBezTo>
                    <a:pt x="5959" y="2228"/>
                    <a:pt x="5586" y="2470"/>
                    <a:pt x="5320" y="2712"/>
                  </a:cubicBezTo>
                  <a:cubicBezTo>
                    <a:pt x="5267" y="2760"/>
                    <a:pt x="5214" y="2809"/>
                    <a:pt x="5161" y="2857"/>
                  </a:cubicBezTo>
                  <a:cubicBezTo>
                    <a:pt x="5054" y="2954"/>
                    <a:pt x="4895" y="3099"/>
                    <a:pt x="4788" y="3196"/>
                  </a:cubicBezTo>
                  <a:cubicBezTo>
                    <a:pt x="4522" y="3438"/>
                    <a:pt x="4309" y="3729"/>
                    <a:pt x="4150" y="4020"/>
                  </a:cubicBezTo>
                  <a:cubicBezTo>
                    <a:pt x="4043" y="4213"/>
                    <a:pt x="3884" y="4407"/>
                    <a:pt x="3831" y="4601"/>
                  </a:cubicBezTo>
                  <a:cubicBezTo>
                    <a:pt x="3671" y="4891"/>
                    <a:pt x="3565" y="5182"/>
                    <a:pt x="3458" y="5473"/>
                  </a:cubicBezTo>
                  <a:cubicBezTo>
                    <a:pt x="3405" y="5569"/>
                    <a:pt x="3405" y="5666"/>
                    <a:pt x="3352" y="5763"/>
                  </a:cubicBezTo>
                  <a:cubicBezTo>
                    <a:pt x="3352" y="5812"/>
                    <a:pt x="3352" y="5860"/>
                    <a:pt x="3299" y="5860"/>
                  </a:cubicBezTo>
                  <a:cubicBezTo>
                    <a:pt x="3245" y="6005"/>
                    <a:pt x="3245" y="6199"/>
                    <a:pt x="3192" y="6344"/>
                  </a:cubicBezTo>
                  <a:cubicBezTo>
                    <a:pt x="3139" y="6538"/>
                    <a:pt x="3192" y="6780"/>
                    <a:pt x="3245" y="6974"/>
                  </a:cubicBezTo>
                  <a:cubicBezTo>
                    <a:pt x="3299" y="7071"/>
                    <a:pt x="3299" y="7216"/>
                    <a:pt x="3352" y="7313"/>
                  </a:cubicBezTo>
                  <a:lnTo>
                    <a:pt x="3405" y="7410"/>
                  </a:lnTo>
                  <a:lnTo>
                    <a:pt x="3352" y="7507"/>
                  </a:lnTo>
                  <a:cubicBezTo>
                    <a:pt x="3245" y="7700"/>
                    <a:pt x="3086" y="7894"/>
                    <a:pt x="2873" y="8136"/>
                  </a:cubicBezTo>
                  <a:cubicBezTo>
                    <a:pt x="2820" y="8185"/>
                    <a:pt x="2767" y="8233"/>
                    <a:pt x="2713" y="8282"/>
                  </a:cubicBezTo>
                  <a:cubicBezTo>
                    <a:pt x="2501" y="8524"/>
                    <a:pt x="2288" y="8766"/>
                    <a:pt x="2075" y="9008"/>
                  </a:cubicBezTo>
                  <a:lnTo>
                    <a:pt x="1809" y="9299"/>
                  </a:lnTo>
                  <a:cubicBezTo>
                    <a:pt x="1702" y="9444"/>
                    <a:pt x="1596" y="9541"/>
                    <a:pt x="1490" y="9686"/>
                  </a:cubicBezTo>
                  <a:cubicBezTo>
                    <a:pt x="1383" y="9831"/>
                    <a:pt x="1277" y="9928"/>
                    <a:pt x="1170" y="10073"/>
                  </a:cubicBezTo>
                  <a:lnTo>
                    <a:pt x="1117" y="10170"/>
                  </a:lnTo>
                  <a:cubicBezTo>
                    <a:pt x="798" y="10606"/>
                    <a:pt x="585" y="10897"/>
                    <a:pt x="532" y="11091"/>
                  </a:cubicBezTo>
                  <a:cubicBezTo>
                    <a:pt x="532" y="11139"/>
                    <a:pt x="532" y="11139"/>
                    <a:pt x="532" y="11187"/>
                  </a:cubicBezTo>
                  <a:cubicBezTo>
                    <a:pt x="532" y="11187"/>
                    <a:pt x="532" y="11236"/>
                    <a:pt x="532" y="11236"/>
                  </a:cubicBezTo>
                  <a:cubicBezTo>
                    <a:pt x="532" y="11284"/>
                    <a:pt x="532" y="11333"/>
                    <a:pt x="532" y="11333"/>
                  </a:cubicBezTo>
                  <a:cubicBezTo>
                    <a:pt x="585" y="11478"/>
                    <a:pt x="851" y="11623"/>
                    <a:pt x="1064" y="11720"/>
                  </a:cubicBezTo>
                  <a:cubicBezTo>
                    <a:pt x="1117" y="11769"/>
                    <a:pt x="1170" y="11769"/>
                    <a:pt x="1224" y="11817"/>
                  </a:cubicBezTo>
                  <a:lnTo>
                    <a:pt x="1224" y="11817"/>
                  </a:lnTo>
                  <a:cubicBezTo>
                    <a:pt x="1277" y="11817"/>
                    <a:pt x="1383" y="11865"/>
                    <a:pt x="1490" y="11865"/>
                  </a:cubicBezTo>
                  <a:cubicBezTo>
                    <a:pt x="1543" y="11865"/>
                    <a:pt x="1543" y="11865"/>
                    <a:pt x="1596" y="11865"/>
                  </a:cubicBezTo>
                  <a:cubicBezTo>
                    <a:pt x="1756" y="11865"/>
                    <a:pt x="1915" y="11914"/>
                    <a:pt x="2022" y="12011"/>
                  </a:cubicBezTo>
                  <a:cubicBezTo>
                    <a:pt x="2075" y="12059"/>
                    <a:pt x="2075" y="12059"/>
                    <a:pt x="2128" y="12108"/>
                  </a:cubicBezTo>
                  <a:cubicBezTo>
                    <a:pt x="2181" y="12156"/>
                    <a:pt x="2181" y="12204"/>
                    <a:pt x="2235" y="12253"/>
                  </a:cubicBezTo>
                  <a:cubicBezTo>
                    <a:pt x="2288" y="12398"/>
                    <a:pt x="2235" y="12592"/>
                    <a:pt x="2128" y="12737"/>
                  </a:cubicBezTo>
                  <a:cubicBezTo>
                    <a:pt x="2128" y="12786"/>
                    <a:pt x="2075" y="12834"/>
                    <a:pt x="2075" y="12882"/>
                  </a:cubicBezTo>
                  <a:cubicBezTo>
                    <a:pt x="2075" y="13125"/>
                    <a:pt x="1915" y="13270"/>
                    <a:pt x="1809" y="13367"/>
                  </a:cubicBezTo>
                  <a:cubicBezTo>
                    <a:pt x="1809" y="13367"/>
                    <a:pt x="1756" y="13415"/>
                    <a:pt x="1756" y="13415"/>
                  </a:cubicBezTo>
                  <a:cubicBezTo>
                    <a:pt x="1702" y="13512"/>
                    <a:pt x="1649" y="13560"/>
                    <a:pt x="1649" y="13609"/>
                  </a:cubicBezTo>
                  <a:cubicBezTo>
                    <a:pt x="1649" y="13657"/>
                    <a:pt x="1702" y="13706"/>
                    <a:pt x="1756" y="13803"/>
                  </a:cubicBezTo>
                  <a:cubicBezTo>
                    <a:pt x="1809" y="13851"/>
                    <a:pt x="1862" y="13900"/>
                    <a:pt x="1915" y="13948"/>
                  </a:cubicBezTo>
                  <a:cubicBezTo>
                    <a:pt x="1968" y="13996"/>
                    <a:pt x="2022" y="13996"/>
                    <a:pt x="2075" y="14045"/>
                  </a:cubicBezTo>
                  <a:cubicBezTo>
                    <a:pt x="2128" y="14093"/>
                    <a:pt x="2181" y="14190"/>
                    <a:pt x="2181" y="14239"/>
                  </a:cubicBezTo>
                  <a:cubicBezTo>
                    <a:pt x="2181" y="14384"/>
                    <a:pt x="2075" y="14481"/>
                    <a:pt x="1968" y="14578"/>
                  </a:cubicBezTo>
                  <a:lnTo>
                    <a:pt x="1862" y="14674"/>
                  </a:lnTo>
                  <a:cubicBezTo>
                    <a:pt x="1756" y="14771"/>
                    <a:pt x="1756" y="14820"/>
                    <a:pt x="1756" y="14820"/>
                  </a:cubicBezTo>
                  <a:cubicBezTo>
                    <a:pt x="1809" y="14868"/>
                    <a:pt x="1809" y="14868"/>
                    <a:pt x="1862" y="14917"/>
                  </a:cubicBezTo>
                  <a:cubicBezTo>
                    <a:pt x="1915" y="14965"/>
                    <a:pt x="1968" y="15013"/>
                    <a:pt x="2022" y="15062"/>
                  </a:cubicBezTo>
                  <a:cubicBezTo>
                    <a:pt x="2235" y="15304"/>
                    <a:pt x="2501" y="15643"/>
                    <a:pt x="2341" y="16030"/>
                  </a:cubicBezTo>
                  <a:cubicBezTo>
                    <a:pt x="2288" y="16176"/>
                    <a:pt x="2234" y="16321"/>
                    <a:pt x="2181" y="16466"/>
                  </a:cubicBezTo>
                  <a:cubicBezTo>
                    <a:pt x="2075" y="16709"/>
                    <a:pt x="1968" y="16951"/>
                    <a:pt x="1968" y="17193"/>
                  </a:cubicBezTo>
                  <a:cubicBezTo>
                    <a:pt x="1968" y="17290"/>
                    <a:pt x="1968" y="17387"/>
                    <a:pt x="1968" y="17435"/>
                  </a:cubicBezTo>
                  <a:cubicBezTo>
                    <a:pt x="1968" y="17483"/>
                    <a:pt x="1968" y="17532"/>
                    <a:pt x="1968" y="17532"/>
                  </a:cubicBezTo>
                  <a:cubicBezTo>
                    <a:pt x="1968" y="17580"/>
                    <a:pt x="2022" y="17629"/>
                    <a:pt x="2022" y="17726"/>
                  </a:cubicBezTo>
                  <a:cubicBezTo>
                    <a:pt x="2075" y="17822"/>
                    <a:pt x="2128" y="17871"/>
                    <a:pt x="2181" y="17968"/>
                  </a:cubicBezTo>
                  <a:cubicBezTo>
                    <a:pt x="2234" y="18065"/>
                    <a:pt x="2341" y="18113"/>
                    <a:pt x="2394" y="18161"/>
                  </a:cubicBezTo>
                  <a:cubicBezTo>
                    <a:pt x="2501" y="18258"/>
                    <a:pt x="2607" y="18307"/>
                    <a:pt x="2713" y="18355"/>
                  </a:cubicBezTo>
                  <a:cubicBezTo>
                    <a:pt x="2767" y="18404"/>
                    <a:pt x="2820" y="18404"/>
                    <a:pt x="2873" y="18404"/>
                  </a:cubicBezTo>
                  <a:cubicBezTo>
                    <a:pt x="2979" y="18452"/>
                    <a:pt x="3086" y="18452"/>
                    <a:pt x="3192" y="18501"/>
                  </a:cubicBezTo>
                  <a:cubicBezTo>
                    <a:pt x="3245" y="18501"/>
                    <a:pt x="3299" y="18549"/>
                    <a:pt x="3352" y="18549"/>
                  </a:cubicBezTo>
                  <a:cubicBezTo>
                    <a:pt x="3831" y="18549"/>
                    <a:pt x="4309" y="18549"/>
                    <a:pt x="4788" y="18549"/>
                  </a:cubicBezTo>
                  <a:lnTo>
                    <a:pt x="5107" y="18549"/>
                  </a:lnTo>
                  <a:cubicBezTo>
                    <a:pt x="5427" y="18549"/>
                    <a:pt x="5746" y="18549"/>
                    <a:pt x="6118" y="18549"/>
                  </a:cubicBezTo>
                  <a:cubicBezTo>
                    <a:pt x="6331" y="18549"/>
                    <a:pt x="6491" y="18549"/>
                    <a:pt x="6703" y="18549"/>
                  </a:cubicBezTo>
                  <a:lnTo>
                    <a:pt x="6810" y="18549"/>
                  </a:lnTo>
                  <a:lnTo>
                    <a:pt x="6863" y="18597"/>
                  </a:lnTo>
                  <a:cubicBezTo>
                    <a:pt x="6969" y="18694"/>
                    <a:pt x="7129" y="18839"/>
                    <a:pt x="7235" y="19082"/>
                  </a:cubicBezTo>
                  <a:cubicBezTo>
                    <a:pt x="7235" y="19130"/>
                    <a:pt x="7289" y="19130"/>
                    <a:pt x="7289" y="19179"/>
                  </a:cubicBezTo>
                  <a:lnTo>
                    <a:pt x="7289" y="19227"/>
                  </a:lnTo>
                  <a:cubicBezTo>
                    <a:pt x="7342" y="19372"/>
                    <a:pt x="7395" y="19566"/>
                    <a:pt x="7448" y="19760"/>
                  </a:cubicBezTo>
                  <a:cubicBezTo>
                    <a:pt x="7501" y="19857"/>
                    <a:pt x="7501" y="20002"/>
                    <a:pt x="7555" y="20147"/>
                  </a:cubicBezTo>
                  <a:cubicBezTo>
                    <a:pt x="7767" y="20438"/>
                    <a:pt x="7821" y="20777"/>
                    <a:pt x="7927" y="21213"/>
                  </a:cubicBezTo>
                  <a:lnTo>
                    <a:pt x="7927" y="21213"/>
                  </a:lnTo>
                  <a:close/>
                  <a:moveTo>
                    <a:pt x="1862" y="14287"/>
                  </a:moveTo>
                  <a:cubicBezTo>
                    <a:pt x="1862" y="14287"/>
                    <a:pt x="1862" y="14287"/>
                    <a:pt x="1862" y="14287"/>
                  </a:cubicBezTo>
                  <a:cubicBezTo>
                    <a:pt x="1862" y="14287"/>
                    <a:pt x="1862" y="14287"/>
                    <a:pt x="1862" y="14287"/>
                  </a:cubicBezTo>
                  <a:close/>
                </a:path>
              </a:pathLst>
            </a:custGeom>
            <a:solidFill>
              <a:schemeClr val="tx2">
                <a:lumMod val="10000"/>
                <a:lumOff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14" name="Graphic 13" descr="Target Audience with solid fill">
            <a:extLst>
              <a:ext uri="{FF2B5EF4-FFF2-40B4-BE49-F238E27FC236}">
                <a16:creationId xmlns:a16="http://schemas.microsoft.com/office/drawing/2014/main" id="{1AA89B42-959A-43DA-8578-91C4713180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8600" y="3176106"/>
            <a:ext cx="409394" cy="40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8EEA9DD-8FE3-465A-932A-D4587B65E064}"/>
              </a:ext>
            </a:extLst>
          </p:cNvPr>
          <p:cNvSpPr txBox="1"/>
          <p:nvPr/>
        </p:nvSpPr>
        <p:spPr>
          <a:xfrm>
            <a:off x="1224849" y="2529344"/>
            <a:ext cx="637995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350" b="1" dirty="0"/>
              <a:t>Lorem</a:t>
            </a:r>
          </a:p>
          <a:p>
            <a:r>
              <a:rPr lang="en-US" sz="1350" b="1" dirty="0"/>
              <a:t>Ipsum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3E63B-1EEE-46C5-E47A-048B315512BC}"/>
              </a:ext>
            </a:extLst>
          </p:cNvPr>
          <p:cNvGrpSpPr/>
          <p:nvPr/>
        </p:nvGrpSpPr>
        <p:grpSpPr>
          <a:xfrm>
            <a:off x="488956" y="3876734"/>
            <a:ext cx="1865305" cy="1152282"/>
            <a:chOff x="332936" y="2596988"/>
            <a:chExt cx="2937088" cy="153637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28E6009-C2D9-33D8-3099-9F45B63C11C1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72F4A3E-A26B-0EED-515C-70223CF9246C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F27D71F-FEB4-D354-5AEF-40EA0E61F356}"/>
              </a:ext>
            </a:extLst>
          </p:cNvPr>
          <p:cNvGrpSpPr/>
          <p:nvPr/>
        </p:nvGrpSpPr>
        <p:grpSpPr>
          <a:xfrm>
            <a:off x="4936031" y="2274946"/>
            <a:ext cx="1349195" cy="1409474"/>
            <a:chOff x="4936031" y="2274946"/>
            <a:chExt cx="1349195" cy="1409474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E26AC259-E8B5-B02A-DBBB-4843D6344415}"/>
                </a:ext>
              </a:extLst>
            </p:cNvPr>
            <p:cNvSpPr/>
            <p:nvPr/>
          </p:nvSpPr>
          <p:spPr>
            <a:xfrm>
              <a:off x="5059672" y="2274946"/>
              <a:ext cx="1225554" cy="1344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extrusionOk="0">
                  <a:moveTo>
                    <a:pt x="21546" y="7448"/>
                  </a:moveTo>
                  <a:cubicBezTo>
                    <a:pt x="21546" y="7001"/>
                    <a:pt x="21491" y="6554"/>
                    <a:pt x="21382" y="6157"/>
                  </a:cubicBezTo>
                  <a:cubicBezTo>
                    <a:pt x="21382" y="6058"/>
                    <a:pt x="21328" y="5959"/>
                    <a:pt x="21328" y="5859"/>
                  </a:cubicBezTo>
                  <a:cubicBezTo>
                    <a:pt x="21219" y="5512"/>
                    <a:pt x="21110" y="5164"/>
                    <a:pt x="21002" y="4817"/>
                  </a:cubicBezTo>
                  <a:cubicBezTo>
                    <a:pt x="20838" y="4469"/>
                    <a:pt x="20675" y="4171"/>
                    <a:pt x="20512" y="3873"/>
                  </a:cubicBezTo>
                  <a:cubicBezTo>
                    <a:pt x="20512" y="3823"/>
                    <a:pt x="20457" y="3774"/>
                    <a:pt x="20457" y="3774"/>
                  </a:cubicBezTo>
                  <a:cubicBezTo>
                    <a:pt x="20457" y="3724"/>
                    <a:pt x="20403" y="3724"/>
                    <a:pt x="20403" y="3674"/>
                  </a:cubicBezTo>
                  <a:cubicBezTo>
                    <a:pt x="20294" y="3476"/>
                    <a:pt x="20131" y="3327"/>
                    <a:pt x="19968" y="3128"/>
                  </a:cubicBezTo>
                  <a:cubicBezTo>
                    <a:pt x="19696" y="2781"/>
                    <a:pt x="19369" y="2483"/>
                    <a:pt x="19043" y="2185"/>
                  </a:cubicBezTo>
                  <a:cubicBezTo>
                    <a:pt x="18988" y="2135"/>
                    <a:pt x="18880" y="2085"/>
                    <a:pt x="18825" y="1986"/>
                  </a:cubicBezTo>
                  <a:cubicBezTo>
                    <a:pt x="18825" y="1986"/>
                    <a:pt x="18771" y="1937"/>
                    <a:pt x="18771" y="1937"/>
                  </a:cubicBezTo>
                  <a:cubicBezTo>
                    <a:pt x="18716" y="1887"/>
                    <a:pt x="18716" y="1887"/>
                    <a:pt x="18662" y="1887"/>
                  </a:cubicBezTo>
                  <a:cubicBezTo>
                    <a:pt x="18336" y="1639"/>
                    <a:pt x="17955" y="1390"/>
                    <a:pt x="17574" y="1192"/>
                  </a:cubicBezTo>
                  <a:cubicBezTo>
                    <a:pt x="17519" y="1192"/>
                    <a:pt x="17519" y="1142"/>
                    <a:pt x="17465" y="1142"/>
                  </a:cubicBezTo>
                  <a:cubicBezTo>
                    <a:pt x="17302" y="1043"/>
                    <a:pt x="17139" y="993"/>
                    <a:pt x="16975" y="943"/>
                  </a:cubicBezTo>
                  <a:cubicBezTo>
                    <a:pt x="16703" y="844"/>
                    <a:pt x="16431" y="745"/>
                    <a:pt x="16159" y="645"/>
                  </a:cubicBezTo>
                  <a:cubicBezTo>
                    <a:pt x="15670" y="497"/>
                    <a:pt x="15180" y="348"/>
                    <a:pt x="14636" y="248"/>
                  </a:cubicBezTo>
                  <a:cubicBezTo>
                    <a:pt x="14527" y="248"/>
                    <a:pt x="14418" y="199"/>
                    <a:pt x="14364" y="199"/>
                  </a:cubicBezTo>
                  <a:cubicBezTo>
                    <a:pt x="14255" y="199"/>
                    <a:pt x="14146" y="149"/>
                    <a:pt x="14037" y="149"/>
                  </a:cubicBezTo>
                  <a:cubicBezTo>
                    <a:pt x="13711" y="99"/>
                    <a:pt x="13384" y="50"/>
                    <a:pt x="13058" y="50"/>
                  </a:cubicBezTo>
                  <a:cubicBezTo>
                    <a:pt x="12895" y="50"/>
                    <a:pt x="12731" y="0"/>
                    <a:pt x="12514" y="0"/>
                  </a:cubicBezTo>
                  <a:cubicBezTo>
                    <a:pt x="12405" y="0"/>
                    <a:pt x="12351" y="0"/>
                    <a:pt x="12242" y="0"/>
                  </a:cubicBezTo>
                  <a:cubicBezTo>
                    <a:pt x="12024" y="0"/>
                    <a:pt x="11807" y="0"/>
                    <a:pt x="11589" y="0"/>
                  </a:cubicBezTo>
                  <a:cubicBezTo>
                    <a:pt x="11262" y="0"/>
                    <a:pt x="10990" y="0"/>
                    <a:pt x="10718" y="50"/>
                  </a:cubicBezTo>
                  <a:cubicBezTo>
                    <a:pt x="10283" y="99"/>
                    <a:pt x="9848" y="149"/>
                    <a:pt x="9413" y="199"/>
                  </a:cubicBezTo>
                  <a:cubicBezTo>
                    <a:pt x="9141" y="248"/>
                    <a:pt x="8923" y="298"/>
                    <a:pt x="8705" y="348"/>
                  </a:cubicBezTo>
                  <a:cubicBezTo>
                    <a:pt x="8216" y="447"/>
                    <a:pt x="7780" y="596"/>
                    <a:pt x="7345" y="794"/>
                  </a:cubicBezTo>
                  <a:cubicBezTo>
                    <a:pt x="7073" y="894"/>
                    <a:pt x="6855" y="993"/>
                    <a:pt x="6583" y="1142"/>
                  </a:cubicBezTo>
                  <a:cubicBezTo>
                    <a:pt x="6420" y="1241"/>
                    <a:pt x="6257" y="1341"/>
                    <a:pt x="6094" y="1440"/>
                  </a:cubicBezTo>
                  <a:cubicBezTo>
                    <a:pt x="5713" y="1688"/>
                    <a:pt x="5386" y="1937"/>
                    <a:pt x="5060" y="2185"/>
                  </a:cubicBezTo>
                  <a:cubicBezTo>
                    <a:pt x="5006" y="2234"/>
                    <a:pt x="4951" y="2284"/>
                    <a:pt x="4842" y="2334"/>
                  </a:cubicBezTo>
                  <a:cubicBezTo>
                    <a:pt x="4734" y="2433"/>
                    <a:pt x="4570" y="2582"/>
                    <a:pt x="4461" y="2731"/>
                  </a:cubicBezTo>
                  <a:cubicBezTo>
                    <a:pt x="4189" y="3029"/>
                    <a:pt x="3972" y="3277"/>
                    <a:pt x="3754" y="3625"/>
                  </a:cubicBezTo>
                  <a:cubicBezTo>
                    <a:pt x="3645" y="3823"/>
                    <a:pt x="3482" y="4022"/>
                    <a:pt x="3373" y="4221"/>
                  </a:cubicBezTo>
                  <a:cubicBezTo>
                    <a:pt x="3210" y="4519"/>
                    <a:pt x="3101" y="4817"/>
                    <a:pt x="2992" y="5164"/>
                  </a:cubicBezTo>
                  <a:cubicBezTo>
                    <a:pt x="2938" y="5263"/>
                    <a:pt x="2938" y="5363"/>
                    <a:pt x="2884" y="5462"/>
                  </a:cubicBezTo>
                  <a:cubicBezTo>
                    <a:pt x="2884" y="5512"/>
                    <a:pt x="2884" y="5561"/>
                    <a:pt x="2829" y="5561"/>
                  </a:cubicBezTo>
                  <a:cubicBezTo>
                    <a:pt x="2775" y="5710"/>
                    <a:pt x="2775" y="5909"/>
                    <a:pt x="2720" y="6058"/>
                  </a:cubicBezTo>
                  <a:cubicBezTo>
                    <a:pt x="2666" y="6306"/>
                    <a:pt x="2720" y="6505"/>
                    <a:pt x="2775" y="6753"/>
                  </a:cubicBezTo>
                  <a:cubicBezTo>
                    <a:pt x="2775" y="6753"/>
                    <a:pt x="2775" y="6753"/>
                    <a:pt x="2775" y="6753"/>
                  </a:cubicBezTo>
                  <a:cubicBezTo>
                    <a:pt x="2829" y="6852"/>
                    <a:pt x="2829" y="7001"/>
                    <a:pt x="2938" y="7101"/>
                  </a:cubicBezTo>
                  <a:cubicBezTo>
                    <a:pt x="2775" y="7299"/>
                    <a:pt x="2612" y="7498"/>
                    <a:pt x="2448" y="7746"/>
                  </a:cubicBezTo>
                  <a:cubicBezTo>
                    <a:pt x="2394" y="7796"/>
                    <a:pt x="2340" y="7846"/>
                    <a:pt x="2285" y="7895"/>
                  </a:cubicBezTo>
                  <a:cubicBezTo>
                    <a:pt x="2013" y="8193"/>
                    <a:pt x="1687" y="8541"/>
                    <a:pt x="1415" y="8888"/>
                  </a:cubicBezTo>
                  <a:cubicBezTo>
                    <a:pt x="1415" y="8888"/>
                    <a:pt x="1360" y="8938"/>
                    <a:pt x="1360" y="8938"/>
                  </a:cubicBezTo>
                  <a:cubicBezTo>
                    <a:pt x="1251" y="9087"/>
                    <a:pt x="1143" y="9186"/>
                    <a:pt x="1034" y="9335"/>
                  </a:cubicBezTo>
                  <a:cubicBezTo>
                    <a:pt x="925" y="9484"/>
                    <a:pt x="816" y="9633"/>
                    <a:pt x="707" y="9732"/>
                  </a:cubicBezTo>
                  <a:cubicBezTo>
                    <a:pt x="707" y="9782"/>
                    <a:pt x="653" y="9782"/>
                    <a:pt x="653" y="9832"/>
                  </a:cubicBezTo>
                  <a:cubicBezTo>
                    <a:pt x="326" y="10229"/>
                    <a:pt x="109" y="10577"/>
                    <a:pt x="0" y="10874"/>
                  </a:cubicBezTo>
                  <a:cubicBezTo>
                    <a:pt x="0" y="10924"/>
                    <a:pt x="0" y="10924"/>
                    <a:pt x="0" y="10974"/>
                  </a:cubicBezTo>
                  <a:cubicBezTo>
                    <a:pt x="0" y="11023"/>
                    <a:pt x="0" y="11023"/>
                    <a:pt x="0" y="11073"/>
                  </a:cubicBezTo>
                  <a:cubicBezTo>
                    <a:pt x="0" y="11123"/>
                    <a:pt x="0" y="11222"/>
                    <a:pt x="54" y="11272"/>
                  </a:cubicBezTo>
                  <a:cubicBezTo>
                    <a:pt x="218" y="11570"/>
                    <a:pt x="598" y="11719"/>
                    <a:pt x="871" y="11818"/>
                  </a:cubicBezTo>
                  <a:cubicBezTo>
                    <a:pt x="871" y="11818"/>
                    <a:pt x="871" y="11818"/>
                    <a:pt x="925" y="11818"/>
                  </a:cubicBezTo>
                  <a:cubicBezTo>
                    <a:pt x="1088" y="11868"/>
                    <a:pt x="1197" y="11868"/>
                    <a:pt x="1360" y="11868"/>
                  </a:cubicBezTo>
                  <a:cubicBezTo>
                    <a:pt x="1469" y="11868"/>
                    <a:pt x="1632" y="11917"/>
                    <a:pt x="1687" y="11967"/>
                  </a:cubicBezTo>
                  <a:cubicBezTo>
                    <a:pt x="1687" y="11967"/>
                    <a:pt x="1741" y="12017"/>
                    <a:pt x="1741" y="12017"/>
                  </a:cubicBezTo>
                  <a:cubicBezTo>
                    <a:pt x="1741" y="12066"/>
                    <a:pt x="1795" y="12066"/>
                    <a:pt x="1795" y="12116"/>
                  </a:cubicBezTo>
                  <a:cubicBezTo>
                    <a:pt x="1850" y="12265"/>
                    <a:pt x="1687" y="12513"/>
                    <a:pt x="1632" y="12712"/>
                  </a:cubicBezTo>
                  <a:cubicBezTo>
                    <a:pt x="1632" y="12910"/>
                    <a:pt x="1469" y="13059"/>
                    <a:pt x="1360" y="13208"/>
                  </a:cubicBezTo>
                  <a:cubicBezTo>
                    <a:pt x="1251" y="13308"/>
                    <a:pt x="1197" y="13407"/>
                    <a:pt x="1251" y="13556"/>
                  </a:cubicBezTo>
                  <a:cubicBezTo>
                    <a:pt x="1251" y="13705"/>
                    <a:pt x="1360" y="13754"/>
                    <a:pt x="1415" y="13854"/>
                  </a:cubicBezTo>
                  <a:cubicBezTo>
                    <a:pt x="1523" y="13953"/>
                    <a:pt x="1632" y="14003"/>
                    <a:pt x="1741" y="14102"/>
                  </a:cubicBezTo>
                  <a:cubicBezTo>
                    <a:pt x="1850" y="14152"/>
                    <a:pt x="1741" y="14251"/>
                    <a:pt x="1632" y="14350"/>
                  </a:cubicBezTo>
                  <a:cubicBezTo>
                    <a:pt x="1578" y="14400"/>
                    <a:pt x="1578" y="14400"/>
                    <a:pt x="1523" y="14450"/>
                  </a:cubicBezTo>
                  <a:cubicBezTo>
                    <a:pt x="1360" y="14599"/>
                    <a:pt x="1251" y="14748"/>
                    <a:pt x="1360" y="14897"/>
                  </a:cubicBezTo>
                  <a:cubicBezTo>
                    <a:pt x="1469" y="14996"/>
                    <a:pt x="1523" y="15095"/>
                    <a:pt x="1632" y="15194"/>
                  </a:cubicBezTo>
                  <a:cubicBezTo>
                    <a:pt x="1850" y="15443"/>
                    <a:pt x="2013" y="15691"/>
                    <a:pt x="1904" y="15989"/>
                  </a:cubicBezTo>
                  <a:cubicBezTo>
                    <a:pt x="1795" y="16386"/>
                    <a:pt x="1578" y="16783"/>
                    <a:pt x="1523" y="17181"/>
                  </a:cubicBezTo>
                  <a:cubicBezTo>
                    <a:pt x="1523" y="17280"/>
                    <a:pt x="1523" y="17379"/>
                    <a:pt x="1523" y="17479"/>
                  </a:cubicBezTo>
                  <a:cubicBezTo>
                    <a:pt x="1523" y="17528"/>
                    <a:pt x="1523" y="17578"/>
                    <a:pt x="1523" y="17628"/>
                  </a:cubicBezTo>
                  <a:cubicBezTo>
                    <a:pt x="1523" y="17727"/>
                    <a:pt x="1578" y="17777"/>
                    <a:pt x="1632" y="17876"/>
                  </a:cubicBezTo>
                  <a:cubicBezTo>
                    <a:pt x="1687" y="17975"/>
                    <a:pt x="1741" y="18025"/>
                    <a:pt x="1795" y="18124"/>
                  </a:cubicBezTo>
                  <a:cubicBezTo>
                    <a:pt x="1850" y="18223"/>
                    <a:pt x="1959" y="18273"/>
                    <a:pt x="2068" y="18372"/>
                  </a:cubicBezTo>
                  <a:cubicBezTo>
                    <a:pt x="2176" y="18472"/>
                    <a:pt x="2285" y="18521"/>
                    <a:pt x="2448" y="18621"/>
                  </a:cubicBezTo>
                  <a:cubicBezTo>
                    <a:pt x="2503" y="18670"/>
                    <a:pt x="2557" y="18670"/>
                    <a:pt x="2612" y="18720"/>
                  </a:cubicBezTo>
                  <a:cubicBezTo>
                    <a:pt x="2720" y="18770"/>
                    <a:pt x="2829" y="18819"/>
                    <a:pt x="2938" y="18819"/>
                  </a:cubicBezTo>
                  <a:cubicBezTo>
                    <a:pt x="2992" y="18819"/>
                    <a:pt x="3101" y="18869"/>
                    <a:pt x="3156" y="18869"/>
                  </a:cubicBezTo>
                  <a:cubicBezTo>
                    <a:pt x="3645" y="18869"/>
                    <a:pt x="4189" y="18869"/>
                    <a:pt x="4679" y="18869"/>
                  </a:cubicBezTo>
                  <a:cubicBezTo>
                    <a:pt x="4788" y="18869"/>
                    <a:pt x="4897" y="18869"/>
                    <a:pt x="5006" y="18869"/>
                  </a:cubicBezTo>
                  <a:cubicBezTo>
                    <a:pt x="5332" y="18869"/>
                    <a:pt x="5658" y="18869"/>
                    <a:pt x="6039" y="18869"/>
                  </a:cubicBezTo>
                  <a:cubicBezTo>
                    <a:pt x="6257" y="18869"/>
                    <a:pt x="6420" y="18869"/>
                    <a:pt x="6638" y="18869"/>
                  </a:cubicBezTo>
                  <a:cubicBezTo>
                    <a:pt x="6747" y="18968"/>
                    <a:pt x="6855" y="19117"/>
                    <a:pt x="6910" y="19266"/>
                  </a:cubicBezTo>
                  <a:cubicBezTo>
                    <a:pt x="6910" y="19316"/>
                    <a:pt x="6964" y="19316"/>
                    <a:pt x="6964" y="19366"/>
                  </a:cubicBezTo>
                  <a:cubicBezTo>
                    <a:pt x="6964" y="19366"/>
                    <a:pt x="6964" y="19415"/>
                    <a:pt x="6964" y="19415"/>
                  </a:cubicBezTo>
                  <a:cubicBezTo>
                    <a:pt x="7019" y="19564"/>
                    <a:pt x="7073" y="19713"/>
                    <a:pt x="7127" y="19912"/>
                  </a:cubicBezTo>
                  <a:cubicBezTo>
                    <a:pt x="7182" y="20011"/>
                    <a:pt x="7182" y="20160"/>
                    <a:pt x="7236" y="20309"/>
                  </a:cubicBezTo>
                  <a:cubicBezTo>
                    <a:pt x="7291" y="20657"/>
                    <a:pt x="7400" y="21004"/>
                    <a:pt x="7454" y="21401"/>
                  </a:cubicBezTo>
                  <a:cubicBezTo>
                    <a:pt x="7454" y="21451"/>
                    <a:pt x="7454" y="21501"/>
                    <a:pt x="7508" y="21600"/>
                  </a:cubicBezTo>
                  <a:cubicBezTo>
                    <a:pt x="7672" y="21600"/>
                    <a:pt x="7889" y="21600"/>
                    <a:pt x="8052" y="21600"/>
                  </a:cubicBezTo>
                  <a:cubicBezTo>
                    <a:pt x="8161" y="21600"/>
                    <a:pt x="8270" y="21600"/>
                    <a:pt x="8379" y="21600"/>
                  </a:cubicBezTo>
                  <a:cubicBezTo>
                    <a:pt x="8542" y="21600"/>
                    <a:pt x="8651" y="21600"/>
                    <a:pt x="8814" y="21600"/>
                  </a:cubicBezTo>
                  <a:cubicBezTo>
                    <a:pt x="9086" y="21600"/>
                    <a:pt x="9304" y="21600"/>
                    <a:pt x="9576" y="21600"/>
                  </a:cubicBezTo>
                  <a:cubicBezTo>
                    <a:pt x="9739" y="21600"/>
                    <a:pt x="9957" y="21600"/>
                    <a:pt x="10120" y="21600"/>
                  </a:cubicBezTo>
                  <a:cubicBezTo>
                    <a:pt x="10501" y="21600"/>
                    <a:pt x="10882" y="21600"/>
                    <a:pt x="11208" y="21600"/>
                  </a:cubicBezTo>
                  <a:cubicBezTo>
                    <a:pt x="11371" y="21600"/>
                    <a:pt x="11535" y="21600"/>
                    <a:pt x="11698" y="21600"/>
                  </a:cubicBezTo>
                  <a:cubicBezTo>
                    <a:pt x="12024" y="21600"/>
                    <a:pt x="12351" y="21600"/>
                    <a:pt x="12623" y="21600"/>
                  </a:cubicBezTo>
                  <a:cubicBezTo>
                    <a:pt x="12786" y="21600"/>
                    <a:pt x="13004" y="21600"/>
                    <a:pt x="13167" y="21600"/>
                  </a:cubicBezTo>
                  <a:cubicBezTo>
                    <a:pt x="13330" y="21600"/>
                    <a:pt x="13493" y="21600"/>
                    <a:pt x="13711" y="21600"/>
                  </a:cubicBezTo>
                  <a:cubicBezTo>
                    <a:pt x="14201" y="21600"/>
                    <a:pt x="14690" y="21600"/>
                    <a:pt x="15180" y="21600"/>
                  </a:cubicBezTo>
                  <a:cubicBezTo>
                    <a:pt x="15234" y="21600"/>
                    <a:pt x="15234" y="21600"/>
                    <a:pt x="15289" y="21600"/>
                  </a:cubicBezTo>
                  <a:cubicBezTo>
                    <a:pt x="15561" y="21600"/>
                    <a:pt x="15833" y="21600"/>
                    <a:pt x="16050" y="21600"/>
                  </a:cubicBezTo>
                  <a:cubicBezTo>
                    <a:pt x="16431" y="21600"/>
                    <a:pt x="16867" y="21600"/>
                    <a:pt x="17247" y="21600"/>
                  </a:cubicBezTo>
                  <a:cubicBezTo>
                    <a:pt x="17356" y="21600"/>
                    <a:pt x="17465" y="21600"/>
                    <a:pt x="17574" y="21600"/>
                  </a:cubicBezTo>
                  <a:cubicBezTo>
                    <a:pt x="17628" y="21600"/>
                    <a:pt x="17683" y="21600"/>
                    <a:pt x="17791" y="21600"/>
                  </a:cubicBezTo>
                  <a:cubicBezTo>
                    <a:pt x="17955" y="21600"/>
                    <a:pt x="18063" y="21600"/>
                    <a:pt x="18227" y="21600"/>
                  </a:cubicBezTo>
                  <a:cubicBezTo>
                    <a:pt x="18336" y="21600"/>
                    <a:pt x="18499" y="21600"/>
                    <a:pt x="18608" y="21600"/>
                  </a:cubicBezTo>
                  <a:cubicBezTo>
                    <a:pt x="18771" y="21600"/>
                    <a:pt x="18880" y="21600"/>
                    <a:pt x="19043" y="21600"/>
                  </a:cubicBezTo>
                  <a:cubicBezTo>
                    <a:pt x="18988" y="21451"/>
                    <a:pt x="18988" y="21302"/>
                    <a:pt x="18934" y="21153"/>
                  </a:cubicBezTo>
                  <a:cubicBezTo>
                    <a:pt x="18880" y="21004"/>
                    <a:pt x="18880" y="20855"/>
                    <a:pt x="18825" y="20657"/>
                  </a:cubicBezTo>
                  <a:cubicBezTo>
                    <a:pt x="18825" y="20607"/>
                    <a:pt x="18771" y="20508"/>
                    <a:pt x="18771" y="20458"/>
                  </a:cubicBezTo>
                  <a:cubicBezTo>
                    <a:pt x="18716" y="20061"/>
                    <a:pt x="18608" y="19663"/>
                    <a:pt x="18553" y="19217"/>
                  </a:cubicBezTo>
                  <a:cubicBezTo>
                    <a:pt x="18499" y="19018"/>
                    <a:pt x="18499" y="18869"/>
                    <a:pt x="18444" y="18670"/>
                  </a:cubicBezTo>
                  <a:cubicBezTo>
                    <a:pt x="18336" y="18124"/>
                    <a:pt x="18281" y="17578"/>
                    <a:pt x="18227" y="17081"/>
                  </a:cubicBezTo>
                  <a:cubicBezTo>
                    <a:pt x="18227" y="16982"/>
                    <a:pt x="18227" y="16932"/>
                    <a:pt x="18227" y="16833"/>
                  </a:cubicBezTo>
                  <a:cubicBezTo>
                    <a:pt x="18227" y="16585"/>
                    <a:pt x="18172" y="16337"/>
                    <a:pt x="18172" y="16138"/>
                  </a:cubicBezTo>
                  <a:cubicBezTo>
                    <a:pt x="18172" y="16138"/>
                    <a:pt x="18172" y="16088"/>
                    <a:pt x="18172" y="16088"/>
                  </a:cubicBezTo>
                  <a:cubicBezTo>
                    <a:pt x="18172" y="15890"/>
                    <a:pt x="18172" y="15691"/>
                    <a:pt x="18172" y="15492"/>
                  </a:cubicBezTo>
                  <a:cubicBezTo>
                    <a:pt x="18172" y="15393"/>
                    <a:pt x="18172" y="15294"/>
                    <a:pt x="18227" y="15194"/>
                  </a:cubicBezTo>
                  <a:cubicBezTo>
                    <a:pt x="18336" y="14847"/>
                    <a:pt x="18444" y="14549"/>
                    <a:pt x="18608" y="14251"/>
                  </a:cubicBezTo>
                  <a:cubicBezTo>
                    <a:pt x="18716" y="14003"/>
                    <a:pt x="18880" y="13804"/>
                    <a:pt x="19043" y="13605"/>
                  </a:cubicBezTo>
                  <a:cubicBezTo>
                    <a:pt x="19043" y="13605"/>
                    <a:pt x="19097" y="13556"/>
                    <a:pt x="19097" y="13556"/>
                  </a:cubicBezTo>
                  <a:cubicBezTo>
                    <a:pt x="19152" y="13457"/>
                    <a:pt x="19206" y="13407"/>
                    <a:pt x="19260" y="13308"/>
                  </a:cubicBezTo>
                  <a:cubicBezTo>
                    <a:pt x="19260" y="13258"/>
                    <a:pt x="19315" y="13258"/>
                    <a:pt x="19315" y="13208"/>
                  </a:cubicBezTo>
                  <a:cubicBezTo>
                    <a:pt x="19315" y="13159"/>
                    <a:pt x="19369" y="13159"/>
                    <a:pt x="19369" y="13109"/>
                  </a:cubicBezTo>
                  <a:cubicBezTo>
                    <a:pt x="19641" y="12712"/>
                    <a:pt x="19913" y="12364"/>
                    <a:pt x="20185" y="12017"/>
                  </a:cubicBezTo>
                  <a:cubicBezTo>
                    <a:pt x="20294" y="11868"/>
                    <a:pt x="20349" y="11719"/>
                    <a:pt x="20457" y="11520"/>
                  </a:cubicBezTo>
                  <a:cubicBezTo>
                    <a:pt x="20512" y="11421"/>
                    <a:pt x="20566" y="11321"/>
                    <a:pt x="20566" y="11222"/>
                  </a:cubicBezTo>
                  <a:cubicBezTo>
                    <a:pt x="20566" y="11172"/>
                    <a:pt x="20621" y="11123"/>
                    <a:pt x="20621" y="11023"/>
                  </a:cubicBezTo>
                  <a:cubicBezTo>
                    <a:pt x="20784" y="10676"/>
                    <a:pt x="20893" y="10328"/>
                    <a:pt x="20947" y="9981"/>
                  </a:cubicBezTo>
                  <a:cubicBezTo>
                    <a:pt x="20947" y="9881"/>
                    <a:pt x="21002" y="9832"/>
                    <a:pt x="21002" y="9732"/>
                  </a:cubicBezTo>
                  <a:cubicBezTo>
                    <a:pt x="21110" y="9236"/>
                    <a:pt x="21219" y="8739"/>
                    <a:pt x="21274" y="8243"/>
                  </a:cubicBezTo>
                  <a:cubicBezTo>
                    <a:pt x="21274" y="8143"/>
                    <a:pt x="21274" y="7994"/>
                    <a:pt x="21274" y="7895"/>
                  </a:cubicBezTo>
                  <a:cubicBezTo>
                    <a:pt x="21600" y="7796"/>
                    <a:pt x="21600" y="7597"/>
                    <a:pt x="21546" y="744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6EE1B9F7-2D1A-F5F0-2A4D-4438B7752C15}"/>
                </a:ext>
              </a:extLst>
            </p:cNvPr>
            <p:cNvSpPr/>
            <p:nvPr/>
          </p:nvSpPr>
          <p:spPr>
            <a:xfrm>
              <a:off x="4936031" y="2305858"/>
              <a:ext cx="1254933" cy="1378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66" y="21600"/>
                  </a:moveTo>
                  <a:lnTo>
                    <a:pt x="7555" y="21600"/>
                  </a:lnTo>
                  <a:lnTo>
                    <a:pt x="7501" y="21261"/>
                  </a:lnTo>
                  <a:cubicBezTo>
                    <a:pt x="7448" y="20874"/>
                    <a:pt x="7342" y="20535"/>
                    <a:pt x="7289" y="20195"/>
                  </a:cubicBezTo>
                  <a:cubicBezTo>
                    <a:pt x="7235" y="20050"/>
                    <a:pt x="7235" y="19953"/>
                    <a:pt x="7182" y="19856"/>
                  </a:cubicBezTo>
                  <a:cubicBezTo>
                    <a:pt x="7129" y="19663"/>
                    <a:pt x="7076" y="19517"/>
                    <a:pt x="7023" y="19372"/>
                  </a:cubicBezTo>
                  <a:lnTo>
                    <a:pt x="7023" y="19324"/>
                  </a:lnTo>
                  <a:cubicBezTo>
                    <a:pt x="7023" y="19275"/>
                    <a:pt x="6969" y="19275"/>
                    <a:pt x="6969" y="19227"/>
                  </a:cubicBezTo>
                  <a:cubicBezTo>
                    <a:pt x="6916" y="19082"/>
                    <a:pt x="6810" y="18985"/>
                    <a:pt x="6810" y="18936"/>
                  </a:cubicBezTo>
                  <a:cubicBezTo>
                    <a:pt x="6650" y="18936"/>
                    <a:pt x="6491" y="18936"/>
                    <a:pt x="6331" y="18936"/>
                  </a:cubicBezTo>
                  <a:cubicBezTo>
                    <a:pt x="6012" y="18936"/>
                    <a:pt x="5693" y="18936"/>
                    <a:pt x="5320" y="18936"/>
                  </a:cubicBezTo>
                  <a:lnTo>
                    <a:pt x="5001" y="18936"/>
                  </a:lnTo>
                  <a:cubicBezTo>
                    <a:pt x="4522" y="18936"/>
                    <a:pt x="3990" y="18936"/>
                    <a:pt x="3511" y="18936"/>
                  </a:cubicBezTo>
                  <a:lnTo>
                    <a:pt x="3458" y="18936"/>
                  </a:lnTo>
                  <a:cubicBezTo>
                    <a:pt x="3405" y="18936"/>
                    <a:pt x="3298" y="18888"/>
                    <a:pt x="3245" y="18888"/>
                  </a:cubicBezTo>
                  <a:cubicBezTo>
                    <a:pt x="3139" y="18839"/>
                    <a:pt x="2979" y="18839"/>
                    <a:pt x="2873" y="18791"/>
                  </a:cubicBezTo>
                  <a:cubicBezTo>
                    <a:pt x="2820" y="18743"/>
                    <a:pt x="2713" y="18743"/>
                    <a:pt x="2660" y="18694"/>
                  </a:cubicBezTo>
                  <a:cubicBezTo>
                    <a:pt x="2500" y="18646"/>
                    <a:pt x="2394" y="18549"/>
                    <a:pt x="2288" y="18452"/>
                  </a:cubicBezTo>
                  <a:cubicBezTo>
                    <a:pt x="2181" y="18355"/>
                    <a:pt x="2075" y="18307"/>
                    <a:pt x="2022" y="18210"/>
                  </a:cubicBezTo>
                  <a:cubicBezTo>
                    <a:pt x="1968" y="18113"/>
                    <a:pt x="1862" y="18016"/>
                    <a:pt x="1809" y="17968"/>
                  </a:cubicBezTo>
                  <a:cubicBezTo>
                    <a:pt x="1756" y="17871"/>
                    <a:pt x="1702" y="17774"/>
                    <a:pt x="1702" y="17677"/>
                  </a:cubicBezTo>
                  <a:cubicBezTo>
                    <a:pt x="1702" y="17629"/>
                    <a:pt x="1702" y="17580"/>
                    <a:pt x="1649" y="17483"/>
                  </a:cubicBezTo>
                  <a:cubicBezTo>
                    <a:pt x="1649" y="17387"/>
                    <a:pt x="1649" y="17290"/>
                    <a:pt x="1649" y="17144"/>
                  </a:cubicBezTo>
                  <a:cubicBezTo>
                    <a:pt x="1702" y="16902"/>
                    <a:pt x="1809" y="16612"/>
                    <a:pt x="1915" y="16369"/>
                  </a:cubicBezTo>
                  <a:cubicBezTo>
                    <a:pt x="1968" y="16224"/>
                    <a:pt x="2022" y="16079"/>
                    <a:pt x="2075" y="15934"/>
                  </a:cubicBezTo>
                  <a:cubicBezTo>
                    <a:pt x="2128" y="15740"/>
                    <a:pt x="2075" y="15595"/>
                    <a:pt x="1809" y="15352"/>
                  </a:cubicBezTo>
                  <a:cubicBezTo>
                    <a:pt x="1756" y="15304"/>
                    <a:pt x="1702" y="15256"/>
                    <a:pt x="1649" y="15207"/>
                  </a:cubicBezTo>
                  <a:cubicBezTo>
                    <a:pt x="1596" y="15159"/>
                    <a:pt x="1596" y="15110"/>
                    <a:pt x="1543" y="15110"/>
                  </a:cubicBezTo>
                  <a:cubicBezTo>
                    <a:pt x="1277" y="14820"/>
                    <a:pt x="1596" y="14481"/>
                    <a:pt x="1702" y="14384"/>
                  </a:cubicBezTo>
                  <a:lnTo>
                    <a:pt x="1809" y="14287"/>
                  </a:lnTo>
                  <a:cubicBezTo>
                    <a:pt x="1809" y="14287"/>
                    <a:pt x="1809" y="14287"/>
                    <a:pt x="1862" y="14239"/>
                  </a:cubicBezTo>
                  <a:cubicBezTo>
                    <a:pt x="1862" y="14239"/>
                    <a:pt x="1809" y="14239"/>
                    <a:pt x="1809" y="14190"/>
                  </a:cubicBezTo>
                  <a:cubicBezTo>
                    <a:pt x="1756" y="14142"/>
                    <a:pt x="1649" y="14093"/>
                    <a:pt x="1596" y="14045"/>
                  </a:cubicBezTo>
                  <a:cubicBezTo>
                    <a:pt x="1436" y="13948"/>
                    <a:pt x="1383" y="13803"/>
                    <a:pt x="1330" y="13657"/>
                  </a:cubicBezTo>
                  <a:cubicBezTo>
                    <a:pt x="1277" y="13464"/>
                    <a:pt x="1383" y="13318"/>
                    <a:pt x="1490" y="13173"/>
                  </a:cubicBezTo>
                  <a:cubicBezTo>
                    <a:pt x="1490" y="13125"/>
                    <a:pt x="1543" y="13125"/>
                    <a:pt x="1543" y="13076"/>
                  </a:cubicBezTo>
                  <a:cubicBezTo>
                    <a:pt x="1649" y="12979"/>
                    <a:pt x="1702" y="12882"/>
                    <a:pt x="1702" y="12786"/>
                  </a:cubicBezTo>
                  <a:lnTo>
                    <a:pt x="1702" y="12737"/>
                  </a:lnTo>
                  <a:cubicBezTo>
                    <a:pt x="1702" y="12640"/>
                    <a:pt x="1756" y="12592"/>
                    <a:pt x="1756" y="12495"/>
                  </a:cubicBezTo>
                  <a:cubicBezTo>
                    <a:pt x="1809" y="12398"/>
                    <a:pt x="1809" y="12301"/>
                    <a:pt x="1809" y="12253"/>
                  </a:cubicBezTo>
                  <a:cubicBezTo>
                    <a:pt x="1809" y="12253"/>
                    <a:pt x="1809" y="12204"/>
                    <a:pt x="1756" y="12204"/>
                  </a:cubicBezTo>
                  <a:cubicBezTo>
                    <a:pt x="1702" y="12156"/>
                    <a:pt x="1596" y="12156"/>
                    <a:pt x="1490" y="12108"/>
                  </a:cubicBezTo>
                  <a:lnTo>
                    <a:pt x="1383" y="12108"/>
                  </a:lnTo>
                  <a:cubicBezTo>
                    <a:pt x="1277" y="12108"/>
                    <a:pt x="1170" y="12059"/>
                    <a:pt x="1011" y="12059"/>
                  </a:cubicBezTo>
                  <a:lnTo>
                    <a:pt x="958" y="12011"/>
                  </a:lnTo>
                  <a:cubicBezTo>
                    <a:pt x="904" y="11962"/>
                    <a:pt x="851" y="11962"/>
                    <a:pt x="798" y="11914"/>
                  </a:cubicBezTo>
                  <a:cubicBezTo>
                    <a:pt x="532" y="11769"/>
                    <a:pt x="213" y="11623"/>
                    <a:pt x="53" y="11333"/>
                  </a:cubicBezTo>
                  <a:cubicBezTo>
                    <a:pt x="0" y="11236"/>
                    <a:pt x="0" y="11139"/>
                    <a:pt x="0" y="11042"/>
                  </a:cubicBezTo>
                  <a:cubicBezTo>
                    <a:pt x="0" y="10994"/>
                    <a:pt x="0" y="10945"/>
                    <a:pt x="0" y="10897"/>
                  </a:cubicBezTo>
                  <a:cubicBezTo>
                    <a:pt x="0" y="10848"/>
                    <a:pt x="0" y="10800"/>
                    <a:pt x="53" y="10800"/>
                  </a:cubicBezTo>
                  <a:cubicBezTo>
                    <a:pt x="160" y="10509"/>
                    <a:pt x="372" y="10219"/>
                    <a:pt x="692" y="9735"/>
                  </a:cubicBezTo>
                  <a:lnTo>
                    <a:pt x="745" y="9638"/>
                  </a:lnTo>
                  <a:cubicBezTo>
                    <a:pt x="851" y="9492"/>
                    <a:pt x="958" y="9395"/>
                    <a:pt x="1064" y="9250"/>
                  </a:cubicBezTo>
                  <a:cubicBezTo>
                    <a:pt x="1170" y="9105"/>
                    <a:pt x="1277" y="9008"/>
                    <a:pt x="1436" y="8863"/>
                  </a:cubicBezTo>
                  <a:lnTo>
                    <a:pt x="1702" y="8572"/>
                  </a:lnTo>
                  <a:cubicBezTo>
                    <a:pt x="1915" y="8330"/>
                    <a:pt x="2128" y="8088"/>
                    <a:pt x="2341" y="7846"/>
                  </a:cubicBezTo>
                  <a:cubicBezTo>
                    <a:pt x="2394" y="7797"/>
                    <a:pt x="2447" y="7749"/>
                    <a:pt x="2500" y="7700"/>
                  </a:cubicBezTo>
                  <a:cubicBezTo>
                    <a:pt x="2660" y="7507"/>
                    <a:pt x="2820" y="7313"/>
                    <a:pt x="2926" y="7168"/>
                  </a:cubicBezTo>
                  <a:cubicBezTo>
                    <a:pt x="2873" y="7071"/>
                    <a:pt x="2873" y="6974"/>
                    <a:pt x="2820" y="6877"/>
                  </a:cubicBezTo>
                  <a:lnTo>
                    <a:pt x="2820" y="6877"/>
                  </a:lnTo>
                  <a:cubicBezTo>
                    <a:pt x="2767" y="6635"/>
                    <a:pt x="2713" y="6393"/>
                    <a:pt x="2767" y="6102"/>
                  </a:cubicBezTo>
                  <a:cubicBezTo>
                    <a:pt x="2767" y="5957"/>
                    <a:pt x="2820" y="5763"/>
                    <a:pt x="2873" y="5618"/>
                  </a:cubicBezTo>
                  <a:cubicBezTo>
                    <a:pt x="2873" y="5570"/>
                    <a:pt x="2873" y="5521"/>
                    <a:pt x="2926" y="5473"/>
                  </a:cubicBezTo>
                  <a:cubicBezTo>
                    <a:pt x="2979" y="5376"/>
                    <a:pt x="2979" y="5279"/>
                    <a:pt x="3033" y="5134"/>
                  </a:cubicBezTo>
                  <a:cubicBezTo>
                    <a:pt x="3139" y="4795"/>
                    <a:pt x="3245" y="4504"/>
                    <a:pt x="3405" y="4213"/>
                  </a:cubicBezTo>
                  <a:cubicBezTo>
                    <a:pt x="3511" y="4020"/>
                    <a:pt x="3618" y="3778"/>
                    <a:pt x="3777" y="3584"/>
                  </a:cubicBezTo>
                  <a:cubicBezTo>
                    <a:pt x="3990" y="3293"/>
                    <a:pt x="4203" y="3003"/>
                    <a:pt x="4469" y="2712"/>
                  </a:cubicBezTo>
                  <a:cubicBezTo>
                    <a:pt x="4575" y="2567"/>
                    <a:pt x="4735" y="2470"/>
                    <a:pt x="4841" y="2325"/>
                  </a:cubicBezTo>
                  <a:cubicBezTo>
                    <a:pt x="4895" y="2276"/>
                    <a:pt x="4948" y="2228"/>
                    <a:pt x="5054" y="2131"/>
                  </a:cubicBezTo>
                  <a:cubicBezTo>
                    <a:pt x="5373" y="1840"/>
                    <a:pt x="5693" y="1598"/>
                    <a:pt x="6065" y="1404"/>
                  </a:cubicBezTo>
                  <a:cubicBezTo>
                    <a:pt x="6225" y="1308"/>
                    <a:pt x="6384" y="1211"/>
                    <a:pt x="6544" y="1114"/>
                  </a:cubicBezTo>
                  <a:cubicBezTo>
                    <a:pt x="6810" y="969"/>
                    <a:pt x="7023" y="872"/>
                    <a:pt x="7289" y="775"/>
                  </a:cubicBezTo>
                  <a:cubicBezTo>
                    <a:pt x="7714" y="581"/>
                    <a:pt x="8193" y="436"/>
                    <a:pt x="8619" y="339"/>
                  </a:cubicBezTo>
                  <a:cubicBezTo>
                    <a:pt x="8832" y="291"/>
                    <a:pt x="9098" y="242"/>
                    <a:pt x="9310" y="194"/>
                  </a:cubicBezTo>
                  <a:cubicBezTo>
                    <a:pt x="9736" y="97"/>
                    <a:pt x="10162" y="48"/>
                    <a:pt x="10640" y="48"/>
                  </a:cubicBezTo>
                  <a:cubicBezTo>
                    <a:pt x="10906" y="48"/>
                    <a:pt x="11226" y="0"/>
                    <a:pt x="11545" y="0"/>
                  </a:cubicBezTo>
                  <a:cubicBezTo>
                    <a:pt x="11758" y="0"/>
                    <a:pt x="11970" y="0"/>
                    <a:pt x="12183" y="0"/>
                  </a:cubicBezTo>
                  <a:cubicBezTo>
                    <a:pt x="12290" y="0"/>
                    <a:pt x="12343" y="0"/>
                    <a:pt x="12449" y="0"/>
                  </a:cubicBezTo>
                  <a:cubicBezTo>
                    <a:pt x="12609" y="0"/>
                    <a:pt x="12822" y="48"/>
                    <a:pt x="12981" y="48"/>
                  </a:cubicBezTo>
                  <a:cubicBezTo>
                    <a:pt x="13300" y="97"/>
                    <a:pt x="13620" y="97"/>
                    <a:pt x="13939" y="145"/>
                  </a:cubicBezTo>
                  <a:cubicBezTo>
                    <a:pt x="14045" y="145"/>
                    <a:pt x="14152" y="194"/>
                    <a:pt x="14258" y="194"/>
                  </a:cubicBezTo>
                  <a:cubicBezTo>
                    <a:pt x="14365" y="194"/>
                    <a:pt x="14471" y="242"/>
                    <a:pt x="14577" y="242"/>
                  </a:cubicBezTo>
                  <a:cubicBezTo>
                    <a:pt x="15109" y="339"/>
                    <a:pt x="15641" y="484"/>
                    <a:pt x="16120" y="678"/>
                  </a:cubicBezTo>
                  <a:cubicBezTo>
                    <a:pt x="16386" y="775"/>
                    <a:pt x="16652" y="872"/>
                    <a:pt x="16918" y="1017"/>
                  </a:cubicBezTo>
                  <a:cubicBezTo>
                    <a:pt x="17078" y="1065"/>
                    <a:pt x="17237" y="1162"/>
                    <a:pt x="17397" y="1259"/>
                  </a:cubicBezTo>
                  <a:lnTo>
                    <a:pt x="17503" y="1308"/>
                  </a:lnTo>
                  <a:cubicBezTo>
                    <a:pt x="17876" y="1501"/>
                    <a:pt x="18248" y="1743"/>
                    <a:pt x="18621" y="1986"/>
                  </a:cubicBezTo>
                  <a:lnTo>
                    <a:pt x="18780" y="2083"/>
                  </a:lnTo>
                  <a:cubicBezTo>
                    <a:pt x="18833" y="2131"/>
                    <a:pt x="18940" y="2179"/>
                    <a:pt x="18993" y="2276"/>
                  </a:cubicBezTo>
                  <a:cubicBezTo>
                    <a:pt x="19366" y="2567"/>
                    <a:pt x="19632" y="2857"/>
                    <a:pt x="19951" y="3196"/>
                  </a:cubicBezTo>
                  <a:cubicBezTo>
                    <a:pt x="20110" y="3390"/>
                    <a:pt x="20217" y="3535"/>
                    <a:pt x="20376" y="3729"/>
                  </a:cubicBezTo>
                  <a:cubicBezTo>
                    <a:pt x="20376" y="3778"/>
                    <a:pt x="20430" y="3778"/>
                    <a:pt x="20430" y="3826"/>
                  </a:cubicBezTo>
                  <a:cubicBezTo>
                    <a:pt x="20483" y="3874"/>
                    <a:pt x="20483" y="3923"/>
                    <a:pt x="20536" y="3971"/>
                  </a:cubicBezTo>
                  <a:cubicBezTo>
                    <a:pt x="20749" y="4262"/>
                    <a:pt x="20908" y="4601"/>
                    <a:pt x="21015" y="4892"/>
                  </a:cubicBezTo>
                  <a:cubicBezTo>
                    <a:pt x="21174" y="5231"/>
                    <a:pt x="21281" y="5570"/>
                    <a:pt x="21387" y="5957"/>
                  </a:cubicBezTo>
                  <a:cubicBezTo>
                    <a:pt x="21387" y="6054"/>
                    <a:pt x="21440" y="6151"/>
                    <a:pt x="21440" y="6248"/>
                  </a:cubicBezTo>
                  <a:cubicBezTo>
                    <a:pt x="21547" y="6683"/>
                    <a:pt x="21547" y="7119"/>
                    <a:pt x="21600" y="7555"/>
                  </a:cubicBezTo>
                  <a:cubicBezTo>
                    <a:pt x="21600" y="7701"/>
                    <a:pt x="21600" y="7894"/>
                    <a:pt x="21600" y="8040"/>
                  </a:cubicBezTo>
                  <a:cubicBezTo>
                    <a:pt x="21600" y="8185"/>
                    <a:pt x="21600" y="8282"/>
                    <a:pt x="21600" y="8427"/>
                  </a:cubicBezTo>
                  <a:cubicBezTo>
                    <a:pt x="21547" y="8911"/>
                    <a:pt x="21494" y="9396"/>
                    <a:pt x="21334" y="9880"/>
                  </a:cubicBezTo>
                  <a:cubicBezTo>
                    <a:pt x="21334" y="9977"/>
                    <a:pt x="21281" y="10025"/>
                    <a:pt x="21281" y="10122"/>
                  </a:cubicBezTo>
                  <a:cubicBezTo>
                    <a:pt x="21174" y="10461"/>
                    <a:pt x="21068" y="10800"/>
                    <a:pt x="20908" y="11188"/>
                  </a:cubicBezTo>
                  <a:cubicBezTo>
                    <a:pt x="20908" y="11236"/>
                    <a:pt x="20855" y="11284"/>
                    <a:pt x="20855" y="11381"/>
                  </a:cubicBezTo>
                  <a:cubicBezTo>
                    <a:pt x="20802" y="11478"/>
                    <a:pt x="20749" y="11575"/>
                    <a:pt x="20749" y="11672"/>
                  </a:cubicBezTo>
                  <a:cubicBezTo>
                    <a:pt x="20696" y="11817"/>
                    <a:pt x="20589" y="12011"/>
                    <a:pt x="20483" y="12156"/>
                  </a:cubicBezTo>
                  <a:cubicBezTo>
                    <a:pt x="20270" y="12495"/>
                    <a:pt x="20057" y="12786"/>
                    <a:pt x="19791" y="13125"/>
                  </a:cubicBezTo>
                  <a:lnTo>
                    <a:pt x="19578" y="13415"/>
                  </a:lnTo>
                  <a:cubicBezTo>
                    <a:pt x="19525" y="13512"/>
                    <a:pt x="19472" y="13561"/>
                    <a:pt x="19419" y="13657"/>
                  </a:cubicBezTo>
                  <a:lnTo>
                    <a:pt x="19366" y="13706"/>
                  </a:lnTo>
                  <a:cubicBezTo>
                    <a:pt x="19206" y="13948"/>
                    <a:pt x="19046" y="14142"/>
                    <a:pt x="18940" y="14336"/>
                  </a:cubicBezTo>
                  <a:cubicBezTo>
                    <a:pt x="18780" y="14626"/>
                    <a:pt x="18621" y="14917"/>
                    <a:pt x="18567" y="15207"/>
                  </a:cubicBezTo>
                  <a:cubicBezTo>
                    <a:pt x="18567" y="15256"/>
                    <a:pt x="18514" y="15353"/>
                    <a:pt x="18514" y="15449"/>
                  </a:cubicBezTo>
                  <a:cubicBezTo>
                    <a:pt x="18514" y="15595"/>
                    <a:pt x="18514" y="15788"/>
                    <a:pt x="18514" y="15982"/>
                  </a:cubicBezTo>
                  <a:lnTo>
                    <a:pt x="18514" y="16031"/>
                  </a:lnTo>
                  <a:cubicBezTo>
                    <a:pt x="18514" y="16224"/>
                    <a:pt x="18514" y="16466"/>
                    <a:pt x="18567" y="16709"/>
                  </a:cubicBezTo>
                  <a:cubicBezTo>
                    <a:pt x="18567" y="16805"/>
                    <a:pt x="18567" y="16854"/>
                    <a:pt x="18567" y="16951"/>
                  </a:cubicBezTo>
                  <a:cubicBezTo>
                    <a:pt x="18621" y="17387"/>
                    <a:pt x="18674" y="17919"/>
                    <a:pt x="18780" y="18501"/>
                  </a:cubicBezTo>
                  <a:cubicBezTo>
                    <a:pt x="18833" y="18646"/>
                    <a:pt x="18833" y="18840"/>
                    <a:pt x="18887" y="18985"/>
                  </a:cubicBezTo>
                  <a:cubicBezTo>
                    <a:pt x="18940" y="19372"/>
                    <a:pt x="19046" y="19760"/>
                    <a:pt x="19099" y="20147"/>
                  </a:cubicBezTo>
                  <a:lnTo>
                    <a:pt x="19153" y="20341"/>
                  </a:lnTo>
                  <a:cubicBezTo>
                    <a:pt x="19206" y="20486"/>
                    <a:pt x="19206" y="20680"/>
                    <a:pt x="19259" y="20825"/>
                  </a:cubicBezTo>
                  <a:cubicBezTo>
                    <a:pt x="19312" y="20971"/>
                    <a:pt x="19312" y="21116"/>
                    <a:pt x="19366" y="21261"/>
                  </a:cubicBezTo>
                  <a:lnTo>
                    <a:pt x="19366" y="21600"/>
                  </a:lnTo>
                  <a:close/>
                  <a:moveTo>
                    <a:pt x="7927" y="21213"/>
                  </a:moveTo>
                  <a:lnTo>
                    <a:pt x="18833" y="21213"/>
                  </a:lnTo>
                  <a:cubicBezTo>
                    <a:pt x="18833" y="21164"/>
                    <a:pt x="18780" y="21067"/>
                    <a:pt x="18780" y="21019"/>
                  </a:cubicBezTo>
                  <a:cubicBezTo>
                    <a:pt x="18727" y="20874"/>
                    <a:pt x="18727" y="20728"/>
                    <a:pt x="18674" y="20535"/>
                  </a:cubicBezTo>
                  <a:lnTo>
                    <a:pt x="18621" y="20341"/>
                  </a:lnTo>
                  <a:cubicBezTo>
                    <a:pt x="18514" y="19953"/>
                    <a:pt x="18461" y="19566"/>
                    <a:pt x="18408" y="19130"/>
                  </a:cubicBezTo>
                  <a:cubicBezTo>
                    <a:pt x="18355" y="18936"/>
                    <a:pt x="18355" y="18791"/>
                    <a:pt x="18301" y="18597"/>
                  </a:cubicBezTo>
                  <a:cubicBezTo>
                    <a:pt x="18195" y="18016"/>
                    <a:pt x="18142" y="17483"/>
                    <a:pt x="18089" y="17047"/>
                  </a:cubicBezTo>
                  <a:cubicBezTo>
                    <a:pt x="18089" y="16951"/>
                    <a:pt x="18089" y="16902"/>
                    <a:pt x="18089" y="16805"/>
                  </a:cubicBezTo>
                  <a:cubicBezTo>
                    <a:pt x="18089" y="16563"/>
                    <a:pt x="18035" y="16321"/>
                    <a:pt x="18035" y="16127"/>
                  </a:cubicBezTo>
                  <a:lnTo>
                    <a:pt x="18035" y="16079"/>
                  </a:lnTo>
                  <a:cubicBezTo>
                    <a:pt x="18035" y="15837"/>
                    <a:pt x="18035" y="15643"/>
                    <a:pt x="18035" y="15498"/>
                  </a:cubicBezTo>
                  <a:cubicBezTo>
                    <a:pt x="18035" y="15352"/>
                    <a:pt x="18089" y="15256"/>
                    <a:pt x="18089" y="15207"/>
                  </a:cubicBezTo>
                  <a:cubicBezTo>
                    <a:pt x="18195" y="14917"/>
                    <a:pt x="18301" y="14578"/>
                    <a:pt x="18514" y="14239"/>
                  </a:cubicBezTo>
                  <a:cubicBezTo>
                    <a:pt x="18621" y="14045"/>
                    <a:pt x="18780" y="13803"/>
                    <a:pt x="18940" y="13560"/>
                  </a:cubicBezTo>
                  <a:lnTo>
                    <a:pt x="18993" y="13512"/>
                  </a:lnTo>
                  <a:cubicBezTo>
                    <a:pt x="19046" y="13415"/>
                    <a:pt x="19100" y="13367"/>
                    <a:pt x="19153" y="13270"/>
                  </a:cubicBezTo>
                  <a:lnTo>
                    <a:pt x="19366" y="12979"/>
                  </a:lnTo>
                  <a:cubicBezTo>
                    <a:pt x="19632" y="12640"/>
                    <a:pt x="19844" y="12350"/>
                    <a:pt x="20057" y="12059"/>
                  </a:cubicBezTo>
                  <a:cubicBezTo>
                    <a:pt x="20164" y="11914"/>
                    <a:pt x="20217" y="11769"/>
                    <a:pt x="20270" y="11623"/>
                  </a:cubicBezTo>
                  <a:cubicBezTo>
                    <a:pt x="20323" y="11526"/>
                    <a:pt x="20376" y="11430"/>
                    <a:pt x="20376" y="11333"/>
                  </a:cubicBezTo>
                  <a:cubicBezTo>
                    <a:pt x="20376" y="11284"/>
                    <a:pt x="20430" y="11236"/>
                    <a:pt x="20430" y="11139"/>
                  </a:cubicBezTo>
                  <a:cubicBezTo>
                    <a:pt x="20536" y="10800"/>
                    <a:pt x="20696" y="10461"/>
                    <a:pt x="20749" y="10122"/>
                  </a:cubicBezTo>
                  <a:cubicBezTo>
                    <a:pt x="20749" y="10025"/>
                    <a:pt x="20802" y="9977"/>
                    <a:pt x="20802" y="9880"/>
                  </a:cubicBezTo>
                  <a:cubicBezTo>
                    <a:pt x="20908" y="9395"/>
                    <a:pt x="21015" y="8911"/>
                    <a:pt x="21015" y="8475"/>
                  </a:cubicBezTo>
                  <a:cubicBezTo>
                    <a:pt x="21015" y="8378"/>
                    <a:pt x="21015" y="8233"/>
                    <a:pt x="21015" y="8136"/>
                  </a:cubicBezTo>
                  <a:cubicBezTo>
                    <a:pt x="21015" y="7991"/>
                    <a:pt x="21015" y="7846"/>
                    <a:pt x="21015" y="7700"/>
                  </a:cubicBezTo>
                  <a:lnTo>
                    <a:pt x="21015" y="7700"/>
                  </a:lnTo>
                  <a:cubicBezTo>
                    <a:pt x="21015" y="7264"/>
                    <a:pt x="20962" y="6877"/>
                    <a:pt x="20855" y="6490"/>
                  </a:cubicBezTo>
                  <a:cubicBezTo>
                    <a:pt x="20855" y="6393"/>
                    <a:pt x="20802" y="6296"/>
                    <a:pt x="20802" y="6199"/>
                  </a:cubicBezTo>
                  <a:cubicBezTo>
                    <a:pt x="20696" y="5860"/>
                    <a:pt x="20589" y="5521"/>
                    <a:pt x="20483" y="5182"/>
                  </a:cubicBezTo>
                  <a:cubicBezTo>
                    <a:pt x="20376" y="4891"/>
                    <a:pt x="20217" y="4601"/>
                    <a:pt x="20004" y="4310"/>
                  </a:cubicBezTo>
                  <a:cubicBezTo>
                    <a:pt x="20004" y="4262"/>
                    <a:pt x="19951" y="4213"/>
                    <a:pt x="19951" y="4213"/>
                  </a:cubicBezTo>
                  <a:cubicBezTo>
                    <a:pt x="19951" y="4165"/>
                    <a:pt x="19898" y="4165"/>
                    <a:pt x="19898" y="4116"/>
                  </a:cubicBezTo>
                  <a:cubicBezTo>
                    <a:pt x="19791" y="3923"/>
                    <a:pt x="19632" y="3777"/>
                    <a:pt x="19525" y="3584"/>
                  </a:cubicBezTo>
                  <a:cubicBezTo>
                    <a:pt x="19259" y="3293"/>
                    <a:pt x="18940" y="2954"/>
                    <a:pt x="18621" y="2712"/>
                  </a:cubicBezTo>
                  <a:cubicBezTo>
                    <a:pt x="18567" y="2664"/>
                    <a:pt x="18461" y="2615"/>
                    <a:pt x="18408" y="2567"/>
                  </a:cubicBezTo>
                  <a:lnTo>
                    <a:pt x="18248" y="2470"/>
                  </a:lnTo>
                  <a:cubicBezTo>
                    <a:pt x="17929" y="2228"/>
                    <a:pt x="17557" y="2034"/>
                    <a:pt x="17184" y="1840"/>
                  </a:cubicBezTo>
                  <a:lnTo>
                    <a:pt x="17078" y="1792"/>
                  </a:lnTo>
                  <a:cubicBezTo>
                    <a:pt x="16918" y="1695"/>
                    <a:pt x="16759" y="1647"/>
                    <a:pt x="16652" y="1598"/>
                  </a:cubicBezTo>
                  <a:cubicBezTo>
                    <a:pt x="16386" y="1501"/>
                    <a:pt x="16173" y="1404"/>
                    <a:pt x="15907" y="1308"/>
                  </a:cubicBezTo>
                  <a:cubicBezTo>
                    <a:pt x="15429" y="1162"/>
                    <a:pt x="14950" y="1017"/>
                    <a:pt x="14471" y="920"/>
                  </a:cubicBezTo>
                  <a:cubicBezTo>
                    <a:pt x="14365" y="920"/>
                    <a:pt x="14258" y="872"/>
                    <a:pt x="14205" y="872"/>
                  </a:cubicBezTo>
                  <a:cubicBezTo>
                    <a:pt x="14099" y="872"/>
                    <a:pt x="13992" y="823"/>
                    <a:pt x="13886" y="823"/>
                  </a:cubicBezTo>
                  <a:cubicBezTo>
                    <a:pt x="13566" y="775"/>
                    <a:pt x="13300" y="726"/>
                    <a:pt x="12981" y="726"/>
                  </a:cubicBezTo>
                  <a:cubicBezTo>
                    <a:pt x="12822" y="726"/>
                    <a:pt x="12662" y="678"/>
                    <a:pt x="12449" y="678"/>
                  </a:cubicBezTo>
                  <a:cubicBezTo>
                    <a:pt x="12343" y="678"/>
                    <a:pt x="12290" y="678"/>
                    <a:pt x="12183" y="678"/>
                  </a:cubicBezTo>
                  <a:cubicBezTo>
                    <a:pt x="11970" y="678"/>
                    <a:pt x="11758" y="678"/>
                    <a:pt x="11545" y="678"/>
                  </a:cubicBezTo>
                  <a:cubicBezTo>
                    <a:pt x="11279" y="678"/>
                    <a:pt x="10960" y="678"/>
                    <a:pt x="10694" y="726"/>
                  </a:cubicBezTo>
                  <a:cubicBezTo>
                    <a:pt x="10268" y="775"/>
                    <a:pt x="9842" y="823"/>
                    <a:pt x="9417" y="872"/>
                  </a:cubicBezTo>
                  <a:cubicBezTo>
                    <a:pt x="9204" y="920"/>
                    <a:pt x="8938" y="969"/>
                    <a:pt x="8725" y="1017"/>
                  </a:cubicBezTo>
                  <a:cubicBezTo>
                    <a:pt x="8299" y="1114"/>
                    <a:pt x="7821" y="1259"/>
                    <a:pt x="7448" y="1404"/>
                  </a:cubicBezTo>
                  <a:cubicBezTo>
                    <a:pt x="7182" y="1501"/>
                    <a:pt x="6969" y="1598"/>
                    <a:pt x="6757" y="1743"/>
                  </a:cubicBezTo>
                  <a:cubicBezTo>
                    <a:pt x="6597" y="1840"/>
                    <a:pt x="6437" y="1937"/>
                    <a:pt x="6278" y="2034"/>
                  </a:cubicBezTo>
                  <a:cubicBezTo>
                    <a:pt x="5959" y="2228"/>
                    <a:pt x="5586" y="2470"/>
                    <a:pt x="5320" y="2712"/>
                  </a:cubicBezTo>
                  <a:cubicBezTo>
                    <a:pt x="5267" y="2760"/>
                    <a:pt x="5214" y="2809"/>
                    <a:pt x="5161" y="2857"/>
                  </a:cubicBezTo>
                  <a:cubicBezTo>
                    <a:pt x="5054" y="2954"/>
                    <a:pt x="4895" y="3099"/>
                    <a:pt x="4788" y="3196"/>
                  </a:cubicBezTo>
                  <a:cubicBezTo>
                    <a:pt x="4522" y="3438"/>
                    <a:pt x="4309" y="3729"/>
                    <a:pt x="4150" y="4020"/>
                  </a:cubicBezTo>
                  <a:cubicBezTo>
                    <a:pt x="4043" y="4213"/>
                    <a:pt x="3884" y="4407"/>
                    <a:pt x="3831" y="4601"/>
                  </a:cubicBezTo>
                  <a:cubicBezTo>
                    <a:pt x="3671" y="4891"/>
                    <a:pt x="3565" y="5182"/>
                    <a:pt x="3458" y="5473"/>
                  </a:cubicBezTo>
                  <a:cubicBezTo>
                    <a:pt x="3405" y="5569"/>
                    <a:pt x="3405" y="5666"/>
                    <a:pt x="3352" y="5763"/>
                  </a:cubicBezTo>
                  <a:cubicBezTo>
                    <a:pt x="3352" y="5812"/>
                    <a:pt x="3352" y="5860"/>
                    <a:pt x="3299" y="5860"/>
                  </a:cubicBezTo>
                  <a:cubicBezTo>
                    <a:pt x="3245" y="6005"/>
                    <a:pt x="3245" y="6199"/>
                    <a:pt x="3192" y="6344"/>
                  </a:cubicBezTo>
                  <a:cubicBezTo>
                    <a:pt x="3139" y="6538"/>
                    <a:pt x="3192" y="6780"/>
                    <a:pt x="3245" y="6974"/>
                  </a:cubicBezTo>
                  <a:cubicBezTo>
                    <a:pt x="3299" y="7071"/>
                    <a:pt x="3299" y="7216"/>
                    <a:pt x="3352" y="7313"/>
                  </a:cubicBezTo>
                  <a:lnTo>
                    <a:pt x="3405" y="7410"/>
                  </a:lnTo>
                  <a:lnTo>
                    <a:pt x="3352" y="7507"/>
                  </a:lnTo>
                  <a:cubicBezTo>
                    <a:pt x="3245" y="7700"/>
                    <a:pt x="3086" y="7894"/>
                    <a:pt x="2873" y="8136"/>
                  </a:cubicBezTo>
                  <a:cubicBezTo>
                    <a:pt x="2820" y="8185"/>
                    <a:pt x="2767" y="8233"/>
                    <a:pt x="2713" y="8282"/>
                  </a:cubicBezTo>
                  <a:cubicBezTo>
                    <a:pt x="2500" y="8524"/>
                    <a:pt x="2288" y="8766"/>
                    <a:pt x="2075" y="9008"/>
                  </a:cubicBezTo>
                  <a:lnTo>
                    <a:pt x="1809" y="9299"/>
                  </a:lnTo>
                  <a:cubicBezTo>
                    <a:pt x="1702" y="9444"/>
                    <a:pt x="1596" y="9541"/>
                    <a:pt x="1490" y="9686"/>
                  </a:cubicBezTo>
                  <a:cubicBezTo>
                    <a:pt x="1383" y="9831"/>
                    <a:pt x="1277" y="9928"/>
                    <a:pt x="1170" y="10073"/>
                  </a:cubicBezTo>
                  <a:lnTo>
                    <a:pt x="1117" y="10170"/>
                  </a:lnTo>
                  <a:cubicBezTo>
                    <a:pt x="798" y="10606"/>
                    <a:pt x="585" y="10897"/>
                    <a:pt x="532" y="11091"/>
                  </a:cubicBezTo>
                  <a:cubicBezTo>
                    <a:pt x="532" y="11139"/>
                    <a:pt x="532" y="11139"/>
                    <a:pt x="532" y="11187"/>
                  </a:cubicBezTo>
                  <a:cubicBezTo>
                    <a:pt x="532" y="11187"/>
                    <a:pt x="532" y="11236"/>
                    <a:pt x="532" y="11236"/>
                  </a:cubicBezTo>
                  <a:cubicBezTo>
                    <a:pt x="532" y="11284"/>
                    <a:pt x="532" y="11333"/>
                    <a:pt x="532" y="11333"/>
                  </a:cubicBezTo>
                  <a:cubicBezTo>
                    <a:pt x="585" y="11478"/>
                    <a:pt x="851" y="11623"/>
                    <a:pt x="1064" y="11720"/>
                  </a:cubicBezTo>
                  <a:cubicBezTo>
                    <a:pt x="1117" y="11769"/>
                    <a:pt x="1170" y="11769"/>
                    <a:pt x="1224" y="11817"/>
                  </a:cubicBezTo>
                  <a:lnTo>
                    <a:pt x="1224" y="11817"/>
                  </a:lnTo>
                  <a:cubicBezTo>
                    <a:pt x="1277" y="11817"/>
                    <a:pt x="1383" y="11865"/>
                    <a:pt x="1490" y="11865"/>
                  </a:cubicBezTo>
                  <a:cubicBezTo>
                    <a:pt x="1543" y="11865"/>
                    <a:pt x="1543" y="11865"/>
                    <a:pt x="1596" y="11865"/>
                  </a:cubicBezTo>
                  <a:cubicBezTo>
                    <a:pt x="1756" y="11865"/>
                    <a:pt x="1915" y="11914"/>
                    <a:pt x="2022" y="12011"/>
                  </a:cubicBezTo>
                  <a:cubicBezTo>
                    <a:pt x="2075" y="12059"/>
                    <a:pt x="2075" y="12059"/>
                    <a:pt x="2128" y="12108"/>
                  </a:cubicBezTo>
                  <a:cubicBezTo>
                    <a:pt x="2181" y="12156"/>
                    <a:pt x="2181" y="12204"/>
                    <a:pt x="2234" y="12253"/>
                  </a:cubicBezTo>
                  <a:cubicBezTo>
                    <a:pt x="2288" y="12398"/>
                    <a:pt x="2234" y="12592"/>
                    <a:pt x="2128" y="12737"/>
                  </a:cubicBezTo>
                  <a:cubicBezTo>
                    <a:pt x="2128" y="12786"/>
                    <a:pt x="2075" y="12834"/>
                    <a:pt x="2075" y="12882"/>
                  </a:cubicBezTo>
                  <a:cubicBezTo>
                    <a:pt x="2075" y="13125"/>
                    <a:pt x="1915" y="13270"/>
                    <a:pt x="1809" y="13367"/>
                  </a:cubicBezTo>
                  <a:cubicBezTo>
                    <a:pt x="1809" y="13367"/>
                    <a:pt x="1756" y="13415"/>
                    <a:pt x="1756" y="13415"/>
                  </a:cubicBezTo>
                  <a:cubicBezTo>
                    <a:pt x="1702" y="13512"/>
                    <a:pt x="1649" y="13560"/>
                    <a:pt x="1649" y="13609"/>
                  </a:cubicBezTo>
                  <a:cubicBezTo>
                    <a:pt x="1649" y="13657"/>
                    <a:pt x="1702" y="13706"/>
                    <a:pt x="1756" y="13803"/>
                  </a:cubicBezTo>
                  <a:cubicBezTo>
                    <a:pt x="1809" y="13851"/>
                    <a:pt x="1862" y="13900"/>
                    <a:pt x="1915" y="13948"/>
                  </a:cubicBezTo>
                  <a:cubicBezTo>
                    <a:pt x="1968" y="13996"/>
                    <a:pt x="2022" y="13996"/>
                    <a:pt x="2075" y="14045"/>
                  </a:cubicBezTo>
                  <a:cubicBezTo>
                    <a:pt x="2128" y="14093"/>
                    <a:pt x="2181" y="14190"/>
                    <a:pt x="2181" y="14239"/>
                  </a:cubicBezTo>
                  <a:cubicBezTo>
                    <a:pt x="2181" y="14384"/>
                    <a:pt x="2075" y="14481"/>
                    <a:pt x="1968" y="14578"/>
                  </a:cubicBezTo>
                  <a:lnTo>
                    <a:pt x="1862" y="14674"/>
                  </a:lnTo>
                  <a:cubicBezTo>
                    <a:pt x="1756" y="14771"/>
                    <a:pt x="1756" y="14820"/>
                    <a:pt x="1756" y="14820"/>
                  </a:cubicBezTo>
                  <a:cubicBezTo>
                    <a:pt x="1809" y="14868"/>
                    <a:pt x="1809" y="14868"/>
                    <a:pt x="1862" y="14917"/>
                  </a:cubicBezTo>
                  <a:cubicBezTo>
                    <a:pt x="1915" y="14965"/>
                    <a:pt x="1968" y="15013"/>
                    <a:pt x="2022" y="15062"/>
                  </a:cubicBezTo>
                  <a:cubicBezTo>
                    <a:pt x="2234" y="15304"/>
                    <a:pt x="2500" y="15643"/>
                    <a:pt x="2341" y="16030"/>
                  </a:cubicBezTo>
                  <a:cubicBezTo>
                    <a:pt x="2288" y="16176"/>
                    <a:pt x="2234" y="16321"/>
                    <a:pt x="2181" y="16466"/>
                  </a:cubicBezTo>
                  <a:cubicBezTo>
                    <a:pt x="2075" y="16709"/>
                    <a:pt x="1968" y="16951"/>
                    <a:pt x="1968" y="17193"/>
                  </a:cubicBezTo>
                  <a:cubicBezTo>
                    <a:pt x="1968" y="17290"/>
                    <a:pt x="1968" y="17387"/>
                    <a:pt x="1968" y="17435"/>
                  </a:cubicBezTo>
                  <a:cubicBezTo>
                    <a:pt x="1968" y="17483"/>
                    <a:pt x="1968" y="17532"/>
                    <a:pt x="1968" y="17532"/>
                  </a:cubicBezTo>
                  <a:cubicBezTo>
                    <a:pt x="1968" y="17580"/>
                    <a:pt x="2022" y="17629"/>
                    <a:pt x="2022" y="17726"/>
                  </a:cubicBezTo>
                  <a:cubicBezTo>
                    <a:pt x="2075" y="17822"/>
                    <a:pt x="2128" y="17871"/>
                    <a:pt x="2181" y="17968"/>
                  </a:cubicBezTo>
                  <a:cubicBezTo>
                    <a:pt x="2234" y="18065"/>
                    <a:pt x="2341" y="18113"/>
                    <a:pt x="2394" y="18161"/>
                  </a:cubicBezTo>
                  <a:cubicBezTo>
                    <a:pt x="2500" y="18258"/>
                    <a:pt x="2607" y="18307"/>
                    <a:pt x="2713" y="18355"/>
                  </a:cubicBezTo>
                  <a:cubicBezTo>
                    <a:pt x="2767" y="18404"/>
                    <a:pt x="2820" y="18404"/>
                    <a:pt x="2873" y="18404"/>
                  </a:cubicBezTo>
                  <a:cubicBezTo>
                    <a:pt x="2979" y="18452"/>
                    <a:pt x="3086" y="18452"/>
                    <a:pt x="3192" y="18501"/>
                  </a:cubicBezTo>
                  <a:cubicBezTo>
                    <a:pt x="3245" y="18501"/>
                    <a:pt x="3299" y="18549"/>
                    <a:pt x="3352" y="18549"/>
                  </a:cubicBezTo>
                  <a:cubicBezTo>
                    <a:pt x="3831" y="18549"/>
                    <a:pt x="4309" y="18549"/>
                    <a:pt x="4788" y="18549"/>
                  </a:cubicBezTo>
                  <a:lnTo>
                    <a:pt x="5107" y="18549"/>
                  </a:lnTo>
                  <a:cubicBezTo>
                    <a:pt x="5427" y="18549"/>
                    <a:pt x="5746" y="18549"/>
                    <a:pt x="6118" y="18549"/>
                  </a:cubicBezTo>
                  <a:cubicBezTo>
                    <a:pt x="6331" y="18549"/>
                    <a:pt x="6491" y="18549"/>
                    <a:pt x="6703" y="18549"/>
                  </a:cubicBezTo>
                  <a:lnTo>
                    <a:pt x="6810" y="18549"/>
                  </a:lnTo>
                  <a:lnTo>
                    <a:pt x="6863" y="18597"/>
                  </a:lnTo>
                  <a:cubicBezTo>
                    <a:pt x="6969" y="18694"/>
                    <a:pt x="7129" y="18839"/>
                    <a:pt x="7235" y="19082"/>
                  </a:cubicBezTo>
                  <a:cubicBezTo>
                    <a:pt x="7235" y="19130"/>
                    <a:pt x="7289" y="19130"/>
                    <a:pt x="7289" y="19179"/>
                  </a:cubicBezTo>
                  <a:lnTo>
                    <a:pt x="7289" y="19227"/>
                  </a:lnTo>
                  <a:cubicBezTo>
                    <a:pt x="7342" y="19372"/>
                    <a:pt x="7395" y="19566"/>
                    <a:pt x="7448" y="19760"/>
                  </a:cubicBezTo>
                  <a:cubicBezTo>
                    <a:pt x="7501" y="19857"/>
                    <a:pt x="7501" y="20002"/>
                    <a:pt x="7555" y="20147"/>
                  </a:cubicBezTo>
                  <a:cubicBezTo>
                    <a:pt x="7767" y="20438"/>
                    <a:pt x="7874" y="20777"/>
                    <a:pt x="7927" y="21213"/>
                  </a:cubicBezTo>
                  <a:lnTo>
                    <a:pt x="7927" y="21213"/>
                  </a:lnTo>
                  <a:close/>
                  <a:moveTo>
                    <a:pt x="1915" y="14287"/>
                  </a:moveTo>
                  <a:cubicBezTo>
                    <a:pt x="1915" y="14287"/>
                    <a:pt x="1915" y="14287"/>
                    <a:pt x="1915" y="14287"/>
                  </a:cubicBezTo>
                  <a:cubicBezTo>
                    <a:pt x="1915" y="14287"/>
                    <a:pt x="1915" y="14287"/>
                    <a:pt x="1915" y="14287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13" name="Graphic 12" descr="Open folder with solid fill">
            <a:extLst>
              <a:ext uri="{FF2B5EF4-FFF2-40B4-BE49-F238E27FC236}">
                <a16:creationId xmlns:a16="http://schemas.microsoft.com/office/drawing/2014/main" id="{19FB16A2-9D6D-C1C6-6B0F-62279C5AE1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32932" y="3176106"/>
            <a:ext cx="409394" cy="40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33E34B4-BF34-1EC2-6010-D3120E6C7009}"/>
              </a:ext>
            </a:extLst>
          </p:cNvPr>
          <p:cNvSpPr txBox="1"/>
          <p:nvPr/>
        </p:nvSpPr>
        <p:spPr>
          <a:xfrm>
            <a:off x="5358508" y="2529344"/>
            <a:ext cx="637995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350" b="1" dirty="0"/>
              <a:t>Lorem</a:t>
            </a:r>
          </a:p>
          <a:p>
            <a:r>
              <a:rPr lang="en-US" sz="1350" b="1" dirty="0"/>
              <a:t>Ipsum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B237F2A-70D8-C206-1358-764D8E5B2B3A}"/>
              </a:ext>
            </a:extLst>
          </p:cNvPr>
          <p:cNvGrpSpPr/>
          <p:nvPr/>
        </p:nvGrpSpPr>
        <p:grpSpPr>
          <a:xfrm>
            <a:off x="4689480" y="3876734"/>
            <a:ext cx="1865305" cy="1152282"/>
            <a:chOff x="332936" y="2596988"/>
            <a:chExt cx="2937088" cy="153637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7A4BBAF-FBDC-006F-8DD2-D5BA7475359E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7D3A4E8-D749-7742-6D19-29FC16E16EEF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4E4C790-BF54-D99E-3A59-F76065ACF0C3}"/>
              </a:ext>
            </a:extLst>
          </p:cNvPr>
          <p:cNvGrpSpPr/>
          <p:nvPr/>
        </p:nvGrpSpPr>
        <p:grpSpPr>
          <a:xfrm>
            <a:off x="2865086" y="2274946"/>
            <a:ext cx="1378572" cy="1409474"/>
            <a:chOff x="2865086" y="2274946"/>
            <a:chExt cx="1378572" cy="1409474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77A7088D-C02B-566B-D76B-CC5EF5D70CD6}"/>
                </a:ext>
              </a:extLst>
            </p:cNvPr>
            <p:cNvSpPr/>
            <p:nvPr/>
          </p:nvSpPr>
          <p:spPr>
            <a:xfrm>
              <a:off x="3019635" y="2274946"/>
              <a:ext cx="1224023" cy="1344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448"/>
                  </a:moveTo>
                  <a:cubicBezTo>
                    <a:pt x="21600" y="7001"/>
                    <a:pt x="21545" y="6554"/>
                    <a:pt x="21436" y="6157"/>
                  </a:cubicBezTo>
                  <a:cubicBezTo>
                    <a:pt x="21436" y="6058"/>
                    <a:pt x="21382" y="5959"/>
                    <a:pt x="21382" y="5859"/>
                  </a:cubicBezTo>
                  <a:cubicBezTo>
                    <a:pt x="21273" y="5512"/>
                    <a:pt x="21164" y="5164"/>
                    <a:pt x="21055" y="4817"/>
                  </a:cubicBezTo>
                  <a:cubicBezTo>
                    <a:pt x="20891" y="4469"/>
                    <a:pt x="20727" y="4171"/>
                    <a:pt x="20564" y="3873"/>
                  </a:cubicBezTo>
                  <a:cubicBezTo>
                    <a:pt x="20564" y="3823"/>
                    <a:pt x="20509" y="3774"/>
                    <a:pt x="20509" y="3774"/>
                  </a:cubicBezTo>
                  <a:cubicBezTo>
                    <a:pt x="20509" y="3724"/>
                    <a:pt x="20455" y="3724"/>
                    <a:pt x="20455" y="3674"/>
                  </a:cubicBezTo>
                  <a:cubicBezTo>
                    <a:pt x="20345" y="3476"/>
                    <a:pt x="20182" y="3327"/>
                    <a:pt x="20018" y="3128"/>
                  </a:cubicBezTo>
                  <a:cubicBezTo>
                    <a:pt x="19745" y="2781"/>
                    <a:pt x="19418" y="2483"/>
                    <a:pt x="19091" y="2185"/>
                  </a:cubicBezTo>
                  <a:cubicBezTo>
                    <a:pt x="19036" y="2135"/>
                    <a:pt x="18927" y="2085"/>
                    <a:pt x="18873" y="1986"/>
                  </a:cubicBezTo>
                  <a:cubicBezTo>
                    <a:pt x="18873" y="1986"/>
                    <a:pt x="18818" y="1937"/>
                    <a:pt x="18818" y="1937"/>
                  </a:cubicBezTo>
                  <a:cubicBezTo>
                    <a:pt x="18764" y="1887"/>
                    <a:pt x="18764" y="1887"/>
                    <a:pt x="18709" y="1887"/>
                  </a:cubicBezTo>
                  <a:cubicBezTo>
                    <a:pt x="18382" y="1639"/>
                    <a:pt x="18000" y="1390"/>
                    <a:pt x="17618" y="1192"/>
                  </a:cubicBezTo>
                  <a:cubicBezTo>
                    <a:pt x="17564" y="1192"/>
                    <a:pt x="17564" y="1142"/>
                    <a:pt x="17509" y="1142"/>
                  </a:cubicBezTo>
                  <a:cubicBezTo>
                    <a:pt x="17345" y="1043"/>
                    <a:pt x="17182" y="993"/>
                    <a:pt x="17018" y="943"/>
                  </a:cubicBezTo>
                  <a:cubicBezTo>
                    <a:pt x="16745" y="844"/>
                    <a:pt x="16473" y="745"/>
                    <a:pt x="16200" y="645"/>
                  </a:cubicBezTo>
                  <a:cubicBezTo>
                    <a:pt x="15709" y="497"/>
                    <a:pt x="15218" y="348"/>
                    <a:pt x="14673" y="248"/>
                  </a:cubicBezTo>
                  <a:cubicBezTo>
                    <a:pt x="14564" y="248"/>
                    <a:pt x="14455" y="199"/>
                    <a:pt x="14400" y="199"/>
                  </a:cubicBezTo>
                  <a:cubicBezTo>
                    <a:pt x="14291" y="199"/>
                    <a:pt x="14182" y="149"/>
                    <a:pt x="14073" y="149"/>
                  </a:cubicBezTo>
                  <a:cubicBezTo>
                    <a:pt x="13745" y="99"/>
                    <a:pt x="13418" y="50"/>
                    <a:pt x="13091" y="50"/>
                  </a:cubicBezTo>
                  <a:cubicBezTo>
                    <a:pt x="12927" y="50"/>
                    <a:pt x="12764" y="0"/>
                    <a:pt x="12545" y="0"/>
                  </a:cubicBezTo>
                  <a:cubicBezTo>
                    <a:pt x="12436" y="0"/>
                    <a:pt x="12382" y="0"/>
                    <a:pt x="12273" y="0"/>
                  </a:cubicBezTo>
                  <a:cubicBezTo>
                    <a:pt x="12055" y="0"/>
                    <a:pt x="11836" y="0"/>
                    <a:pt x="11618" y="0"/>
                  </a:cubicBezTo>
                  <a:cubicBezTo>
                    <a:pt x="11291" y="0"/>
                    <a:pt x="11018" y="0"/>
                    <a:pt x="10745" y="50"/>
                  </a:cubicBezTo>
                  <a:cubicBezTo>
                    <a:pt x="10309" y="99"/>
                    <a:pt x="9873" y="149"/>
                    <a:pt x="9436" y="199"/>
                  </a:cubicBezTo>
                  <a:cubicBezTo>
                    <a:pt x="9164" y="248"/>
                    <a:pt x="8945" y="298"/>
                    <a:pt x="8727" y="348"/>
                  </a:cubicBezTo>
                  <a:cubicBezTo>
                    <a:pt x="8236" y="447"/>
                    <a:pt x="7800" y="596"/>
                    <a:pt x="7364" y="794"/>
                  </a:cubicBezTo>
                  <a:cubicBezTo>
                    <a:pt x="7091" y="894"/>
                    <a:pt x="6873" y="993"/>
                    <a:pt x="6600" y="1142"/>
                  </a:cubicBezTo>
                  <a:cubicBezTo>
                    <a:pt x="6436" y="1241"/>
                    <a:pt x="6273" y="1341"/>
                    <a:pt x="6109" y="1440"/>
                  </a:cubicBezTo>
                  <a:cubicBezTo>
                    <a:pt x="5727" y="1688"/>
                    <a:pt x="5400" y="1937"/>
                    <a:pt x="5073" y="2185"/>
                  </a:cubicBezTo>
                  <a:cubicBezTo>
                    <a:pt x="5018" y="2234"/>
                    <a:pt x="4964" y="2284"/>
                    <a:pt x="4855" y="2334"/>
                  </a:cubicBezTo>
                  <a:cubicBezTo>
                    <a:pt x="4745" y="2433"/>
                    <a:pt x="4582" y="2582"/>
                    <a:pt x="4473" y="2731"/>
                  </a:cubicBezTo>
                  <a:cubicBezTo>
                    <a:pt x="4200" y="3029"/>
                    <a:pt x="3982" y="3277"/>
                    <a:pt x="3764" y="3625"/>
                  </a:cubicBezTo>
                  <a:cubicBezTo>
                    <a:pt x="3655" y="3823"/>
                    <a:pt x="3491" y="4022"/>
                    <a:pt x="3382" y="4221"/>
                  </a:cubicBezTo>
                  <a:cubicBezTo>
                    <a:pt x="3218" y="4519"/>
                    <a:pt x="3109" y="4817"/>
                    <a:pt x="3000" y="5164"/>
                  </a:cubicBezTo>
                  <a:cubicBezTo>
                    <a:pt x="2945" y="5263"/>
                    <a:pt x="2945" y="5363"/>
                    <a:pt x="2891" y="5462"/>
                  </a:cubicBezTo>
                  <a:cubicBezTo>
                    <a:pt x="2891" y="5512"/>
                    <a:pt x="2891" y="5561"/>
                    <a:pt x="2836" y="5561"/>
                  </a:cubicBezTo>
                  <a:cubicBezTo>
                    <a:pt x="2782" y="5710"/>
                    <a:pt x="2782" y="5909"/>
                    <a:pt x="2727" y="6058"/>
                  </a:cubicBezTo>
                  <a:cubicBezTo>
                    <a:pt x="2673" y="6306"/>
                    <a:pt x="2727" y="6505"/>
                    <a:pt x="2782" y="6753"/>
                  </a:cubicBezTo>
                  <a:cubicBezTo>
                    <a:pt x="2782" y="6753"/>
                    <a:pt x="2782" y="6753"/>
                    <a:pt x="2782" y="6753"/>
                  </a:cubicBezTo>
                  <a:cubicBezTo>
                    <a:pt x="2836" y="6852"/>
                    <a:pt x="2836" y="7001"/>
                    <a:pt x="2945" y="7101"/>
                  </a:cubicBezTo>
                  <a:cubicBezTo>
                    <a:pt x="2782" y="7299"/>
                    <a:pt x="2618" y="7498"/>
                    <a:pt x="2455" y="7746"/>
                  </a:cubicBezTo>
                  <a:cubicBezTo>
                    <a:pt x="2400" y="7796"/>
                    <a:pt x="2345" y="7846"/>
                    <a:pt x="2291" y="7895"/>
                  </a:cubicBezTo>
                  <a:cubicBezTo>
                    <a:pt x="2018" y="8193"/>
                    <a:pt x="1691" y="8541"/>
                    <a:pt x="1418" y="8888"/>
                  </a:cubicBezTo>
                  <a:cubicBezTo>
                    <a:pt x="1418" y="8888"/>
                    <a:pt x="1364" y="8938"/>
                    <a:pt x="1364" y="8938"/>
                  </a:cubicBezTo>
                  <a:cubicBezTo>
                    <a:pt x="1255" y="9087"/>
                    <a:pt x="1145" y="9186"/>
                    <a:pt x="1036" y="9335"/>
                  </a:cubicBezTo>
                  <a:cubicBezTo>
                    <a:pt x="927" y="9484"/>
                    <a:pt x="818" y="9633"/>
                    <a:pt x="709" y="9732"/>
                  </a:cubicBezTo>
                  <a:cubicBezTo>
                    <a:pt x="709" y="9782"/>
                    <a:pt x="655" y="9782"/>
                    <a:pt x="655" y="9832"/>
                  </a:cubicBezTo>
                  <a:cubicBezTo>
                    <a:pt x="327" y="10229"/>
                    <a:pt x="109" y="10577"/>
                    <a:pt x="0" y="10874"/>
                  </a:cubicBezTo>
                  <a:cubicBezTo>
                    <a:pt x="0" y="10924"/>
                    <a:pt x="0" y="10924"/>
                    <a:pt x="0" y="10974"/>
                  </a:cubicBezTo>
                  <a:cubicBezTo>
                    <a:pt x="0" y="11023"/>
                    <a:pt x="0" y="11023"/>
                    <a:pt x="0" y="11073"/>
                  </a:cubicBezTo>
                  <a:cubicBezTo>
                    <a:pt x="0" y="11123"/>
                    <a:pt x="0" y="11222"/>
                    <a:pt x="55" y="11272"/>
                  </a:cubicBezTo>
                  <a:cubicBezTo>
                    <a:pt x="218" y="11570"/>
                    <a:pt x="600" y="11719"/>
                    <a:pt x="873" y="11818"/>
                  </a:cubicBezTo>
                  <a:cubicBezTo>
                    <a:pt x="873" y="11818"/>
                    <a:pt x="873" y="11818"/>
                    <a:pt x="927" y="11818"/>
                  </a:cubicBezTo>
                  <a:cubicBezTo>
                    <a:pt x="1091" y="11868"/>
                    <a:pt x="1200" y="11868"/>
                    <a:pt x="1364" y="11868"/>
                  </a:cubicBezTo>
                  <a:cubicBezTo>
                    <a:pt x="1473" y="11868"/>
                    <a:pt x="1636" y="11917"/>
                    <a:pt x="1691" y="11967"/>
                  </a:cubicBezTo>
                  <a:cubicBezTo>
                    <a:pt x="1691" y="11967"/>
                    <a:pt x="1745" y="12017"/>
                    <a:pt x="1745" y="12017"/>
                  </a:cubicBezTo>
                  <a:cubicBezTo>
                    <a:pt x="1745" y="12066"/>
                    <a:pt x="1800" y="12066"/>
                    <a:pt x="1800" y="12116"/>
                  </a:cubicBezTo>
                  <a:cubicBezTo>
                    <a:pt x="1855" y="12265"/>
                    <a:pt x="1691" y="12513"/>
                    <a:pt x="1636" y="12712"/>
                  </a:cubicBezTo>
                  <a:cubicBezTo>
                    <a:pt x="1636" y="12910"/>
                    <a:pt x="1473" y="13059"/>
                    <a:pt x="1364" y="13208"/>
                  </a:cubicBezTo>
                  <a:cubicBezTo>
                    <a:pt x="1255" y="13308"/>
                    <a:pt x="1200" y="13407"/>
                    <a:pt x="1255" y="13556"/>
                  </a:cubicBezTo>
                  <a:cubicBezTo>
                    <a:pt x="1255" y="13705"/>
                    <a:pt x="1364" y="13754"/>
                    <a:pt x="1418" y="13854"/>
                  </a:cubicBezTo>
                  <a:cubicBezTo>
                    <a:pt x="1527" y="13953"/>
                    <a:pt x="1636" y="14003"/>
                    <a:pt x="1745" y="14102"/>
                  </a:cubicBezTo>
                  <a:cubicBezTo>
                    <a:pt x="1855" y="14152"/>
                    <a:pt x="1745" y="14251"/>
                    <a:pt x="1636" y="14350"/>
                  </a:cubicBezTo>
                  <a:cubicBezTo>
                    <a:pt x="1582" y="14400"/>
                    <a:pt x="1582" y="14400"/>
                    <a:pt x="1527" y="14450"/>
                  </a:cubicBezTo>
                  <a:cubicBezTo>
                    <a:pt x="1364" y="14599"/>
                    <a:pt x="1255" y="14748"/>
                    <a:pt x="1364" y="14897"/>
                  </a:cubicBezTo>
                  <a:cubicBezTo>
                    <a:pt x="1473" y="14996"/>
                    <a:pt x="1527" y="15095"/>
                    <a:pt x="1636" y="15194"/>
                  </a:cubicBezTo>
                  <a:cubicBezTo>
                    <a:pt x="1855" y="15443"/>
                    <a:pt x="2018" y="15691"/>
                    <a:pt x="1909" y="15989"/>
                  </a:cubicBezTo>
                  <a:cubicBezTo>
                    <a:pt x="1800" y="16386"/>
                    <a:pt x="1582" y="16783"/>
                    <a:pt x="1527" y="17181"/>
                  </a:cubicBezTo>
                  <a:cubicBezTo>
                    <a:pt x="1527" y="17280"/>
                    <a:pt x="1527" y="17379"/>
                    <a:pt x="1527" y="17479"/>
                  </a:cubicBezTo>
                  <a:cubicBezTo>
                    <a:pt x="1527" y="17528"/>
                    <a:pt x="1527" y="17578"/>
                    <a:pt x="1527" y="17628"/>
                  </a:cubicBezTo>
                  <a:cubicBezTo>
                    <a:pt x="1527" y="17727"/>
                    <a:pt x="1582" y="17777"/>
                    <a:pt x="1636" y="17876"/>
                  </a:cubicBezTo>
                  <a:cubicBezTo>
                    <a:pt x="1691" y="17975"/>
                    <a:pt x="1745" y="18025"/>
                    <a:pt x="1800" y="18124"/>
                  </a:cubicBezTo>
                  <a:cubicBezTo>
                    <a:pt x="1855" y="18223"/>
                    <a:pt x="1964" y="18273"/>
                    <a:pt x="2073" y="18372"/>
                  </a:cubicBezTo>
                  <a:cubicBezTo>
                    <a:pt x="2182" y="18472"/>
                    <a:pt x="2291" y="18521"/>
                    <a:pt x="2455" y="18621"/>
                  </a:cubicBezTo>
                  <a:cubicBezTo>
                    <a:pt x="2509" y="18670"/>
                    <a:pt x="2564" y="18670"/>
                    <a:pt x="2618" y="18720"/>
                  </a:cubicBezTo>
                  <a:cubicBezTo>
                    <a:pt x="2727" y="18770"/>
                    <a:pt x="2836" y="18819"/>
                    <a:pt x="2945" y="18819"/>
                  </a:cubicBezTo>
                  <a:cubicBezTo>
                    <a:pt x="3000" y="18819"/>
                    <a:pt x="3109" y="18869"/>
                    <a:pt x="3164" y="18869"/>
                  </a:cubicBezTo>
                  <a:cubicBezTo>
                    <a:pt x="3655" y="18869"/>
                    <a:pt x="4200" y="18869"/>
                    <a:pt x="4691" y="18869"/>
                  </a:cubicBezTo>
                  <a:cubicBezTo>
                    <a:pt x="4800" y="18869"/>
                    <a:pt x="4909" y="18869"/>
                    <a:pt x="5018" y="18869"/>
                  </a:cubicBezTo>
                  <a:cubicBezTo>
                    <a:pt x="5345" y="18869"/>
                    <a:pt x="5673" y="18869"/>
                    <a:pt x="6055" y="18869"/>
                  </a:cubicBezTo>
                  <a:cubicBezTo>
                    <a:pt x="6273" y="18869"/>
                    <a:pt x="6436" y="18869"/>
                    <a:pt x="6655" y="18869"/>
                  </a:cubicBezTo>
                  <a:cubicBezTo>
                    <a:pt x="6764" y="18968"/>
                    <a:pt x="6873" y="19117"/>
                    <a:pt x="6927" y="19266"/>
                  </a:cubicBezTo>
                  <a:cubicBezTo>
                    <a:pt x="6927" y="19316"/>
                    <a:pt x="6982" y="19316"/>
                    <a:pt x="6982" y="19366"/>
                  </a:cubicBezTo>
                  <a:cubicBezTo>
                    <a:pt x="6982" y="19366"/>
                    <a:pt x="6982" y="19415"/>
                    <a:pt x="6982" y="19415"/>
                  </a:cubicBezTo>
                  <a:cubicBezTo>
                    <a:pt x="7036" y="19564"/>
                    <a:pt x="7091" y="19713"/>
                    <a:pt x="7145" y="19912"/>
                  </a:cubicBezTo>
                  <a:cubicBezTo>
                    <a:pt x="7200" y="20011"/>
                    <a:pt x="7200" y="20160"/>
                    <a:pt x="7255" y="20309"/>
                  </a:cubicBezTo>
                  <a:cubicBezTo>
                    <a:pt x="7309" y="20657"/>
                    <a:pt x="7418" y="21004"/>
                    <a:pt x="7473" y="21401"/>
                  </a:cubicBezTo>
                  <a:cubicBezTo>
                    <a:pt x="7473" y="21451"/>
                    <a:pt x="7473" y="21501"/>
                    <a:pt x="7527" y="21600"/>
                  </a:cubicBezTo>
                  <a:cubicBezTo>
                    <a:pt x="7691" y="21600"/>
                    <a:pt x="7909" y="21600"/>
                    <a:pt x="8073" y="21600"/>
                  </a:cubicBezTo>
                  <a:cubicBezTo>
                    <a:pt x="8182" y="21600"/>
                    <a:pt x="8291" y="21600"/>
                    <a:pt x="8400" y="21600"/>
                  </a:cubicBezTo>
                  <a:cubicBezTo>
                    <a:pt x="8564" y="21600"/>
                    <a:pt x="8673" y="21600"/>
                    <a:pt x="8836" y="21600"/>
                  </a:cubicBezTo>
                  <a:cubicBezTo>
                    <a:pt x="9109" y="21600"/>
                    <a:pt x="9327" y="21600"/>
                    <a:pt x="9600" y="21600"/>
                  </a:cubicBezTo>
                  <a:cubicBezTo>
                    <a:pt x="9764" y="21600"/>
                    <a:pt x="9982" y="21600"/>
                    <a:pt x="10145" y="21600"/>
                  </a:cubicBezTo>
                  <a:cubicBezTo>
                    <a:pt x="10527" y="21600"/>
                    <a:pt x="10909" y="21600"/>
                    <a:pt x="11236" y="21600"/>
                  </a:cubicBezTo>
                  <a:cubicBezTo>
                    <a:pt x="11400" y="21600"/>
                    <a:pt x="11564" y="21600"/>
                    <a:pt x="11727" y="21600"/>
                  </a:cubicBezTo>
                  <a:cubicBezTo>
                    <a:pt x="12055" y="21600"/>
                    <a:pt x="12382" y="21600"/>
                    <a:pt x="12655" y="21600"/>
                  </a:cubicBezTo>
                  <a:cubicBezTo>
                    <a:pt x="12818" y="21600"/>
                    <a:pt x="13036" y="21600"/>
                    <a:pt x="13200" y="21600"/>
                  </a:cubicBezTo>
                  <a:cubicBezTo>
                    <a:pt x="13364" y="21600"/>
                    <a:pt x="13527" y="21600"/>
                    <a:pt x="13745" y="21600"/>
                  </a:cubicBezTo>
                  <a:cubicBezTo>
                    <a:pt x="14236" y="21600"/>
                    <a:pt x="14727" y="21600"/>
                    <a:pt x="15218" y="21600"/>
                  </a:cubicBezTo>
                  <a:cubicBezTo>
                    <a:pt x="15273" y="21600"/>
                    <a:pt x="15273" y="21600"/>
                    <a:pt x="15327" y="21600"/>
                  </a:cubicBezTo>
                  <a:cubicBezTo>
                    <a:pt x="15600" y="21600"/>
                    <a:pt x="15873" y="21600"/>
                    <a:pt x="16091" y="21600"/>
                  </a:cubicBezTo>
                  <a:cubicBezTo>
                    <a:pt x="16473" y="21600"/>
                    <a:pt x="16909" y="21600"/>
                    <a:pt x="17291" y="21600"/>
                  </a:cubicBezTo>
                  <a:cubicBezTo>
                    <a:pt x="17400" y="21600"/>
                    <a:pt x="17509" y="21600"/>
                    <a:pt x="17618" y="21600"/>
                  </a:cubicBezTo>
                  <a:cubicBezTo>
                    <a:pt x="17673" y="21600"/>
                    <a:pt x="17727" y="21600"/>
                    <a:pt x="17836" y="21600"/>
                  </a:cubicBezTo>
                  <a:cubicBezTo>
                    <a:pt x="18000" y="21600"/>
                    <a:pt x="18109" y="21600"/>
                    <a:pt x="18273" y="21600"/>
                  </a:cubicBezTo>
                  <a:cubicBezTo>
                    <a:pt x="18382" y="21600"/>
                    <a:pt x="18545" y="21600"/>
                    <a:pt x="18655" y="21600"/>
                  </a:cubicBezTo>
                  <a:cubicBezTo>
                    <a:pt x="18818" y="21600"/>
                    <a:pt x="18927" y="21600"/>
                    <a:pt x="19091" y="21600"/>
                  </a:cubicBezTo>
                  <a:cubicBezTo>
                    <a:pt x="19036" y="21451"/>
                    <a:pt x="19036" y="21302"/>
                    <a:pt x="18982" y="21153"/>
                  </a:cubicBezTo>
                  <a:cubicBezTo>
                    <a:pt x="18927" y="21004"/>
                    <a:pt x="18927" y="20855"/>
                    <a:pt x="18873" y="20657"/>
                  </a:cubicBezTo>
                  <a:cubicBezTo>
                    <a:pt x="18873" y="20607"/>
                    <a:pt x="18818" y="20508"/>
                    <a:pt x="18818" y="20458"/>
                  </a:cubicBezTo>
                  <a:cubicBezTo>
                    <a:pt x="18764" y="20061"/>
                    <a:pt x="18655" y="19663"/>
                    <a:pt x="18600" y="19217"/>
                  </a:cubicBezTo>
                  <a:cubicBezTo>
                    <a:pt x="18545" y="19018"/>
                    <a:pt x="18545" y="18869"/>
                    <a:pt x="18491" y="18670"/>
                  </a:cubicBezTo>
                  <a:cubicBezTo>
                    <a:pt x="18382" y="18124"/>
                    <a:pt x="18327" y="17578"/>
                    <a:pt x="18273" y="17081"/>
                  </a:cubicBezTo>
                  <a:cubicBezTo>
                    <a:pt x="18273" y="16982"/>
                    <a:pt x="18273" y="16932"/>
                    <a:pt x="18273" y="16833"/>
                  </a:cubicBezTo>
                  <a:cubicBezTo>
                    <a:pt x="18273" y="16585"/>
                    <a:pt x="18218" y="16337"/>
                    <a:pt x="18218" y="16138"/>
                  </a:cubicBezTo>
                  <a:cubicBezTo>
                    <a:pt x="18218" y="16138"/>
                    <a:pt x="18218" y="16088"/>
                    <a:pt x="18218" y="16088"/>
                  </a:cubicBezTo>
                  <a:cubicBezTo>
                    <a:pt x="18218" y="15890"/>
                    <a:pt x="18218" y="15691"/>
                    <a:pt x="18218" y="15492"/>
                  </a:cubicBezTo>
                  <a:cubicBezTo>
                    <a:pt x="18218" y="15393"/>
                    <a:pt x="18218" y="15294"/>
                    <a:pt x="18273" y="15194"/>
                  </a:cubicBezTo>
                  <a:cubicBezTo>
                    <a:pt x="18382" y="14847"/>
                    <a:pt x="18491" y="14549"/>
                    <a:pt x="18655" y="14251"/>
                  </a:cubicBezTo>
                  <a:cubicBezTo>
                    <a:pt x="18764" y="14003"/>
                    <a:pt x="18927" y="13804"/>
                    <a:pt x="19091" y="13605"/>
                  </a:cubicBezTo>
                  <a:cubicBezTo>
                    <a:pt x="19091" y="13605"/>
                    <a:pt x="19145" y="13556"/>
                    <a:pt x="19145" y="13556"/>
                  </a:cubicBezTo>
                  <a:cubicBezTo>
                    <a:pt x="19200" y="13457"/>
                    <a:pt x="19255" y="13407"/>
                    <a:pt x="19309" y="13308"/>
                  </a:cubicBezTo>
                  <a:cubicBezTo>
                    <a:pt x="19309" y="13258"/>
                    <a:pt x="19364" y="13258"/>
                    <a:pt x="19364" y="13208"/>
                  </a:cubicBezTo>
                  <a:cubicBezTo>
                    <a:pt x="19364" y="13159"/>
                    <a:pt x="19418" y="13159"/>
                    <a:pt x="19418" y="13109"/>
                  </a:cubicBezTo>
                  <a:cubicBezTo>
                    <a:pt x="19691" y="12712"/>
                    <a:pt x="19964" y="12364"/>
                    <a:pt x="20236" y="12017"/>
                  </a:cubicBezTo>
                  <a:cubicBezTo>
                    <a:pt x="20345" y="11868"/>
                    <a:pt x="20400" y="11719"/>
                    <a:pt x="20509" y="11520"/>
                  </a:cubicBezTo>
                  <a:cubicBezTo>
                    <a:pt x="20564" y="11421"/>
                    <a:pt x="20618" y="11321"/>
                    <a:pt x="20618" y="11222"/>
                  </a:cubicBezTo>
                  <a:cubicBezTo>
                    <a:pt x="20618" y="11172"/>
                    <a:pt x="20673" y="11123"/>
                    <a:pt x="20673" y="11023"/>
                  </a:cubicBezTo>
                  <a:cubicBezTo>
                    <a:pt x="20836" y="10676"/>
                    <a:pt x="20945" y="10328"/>
                    <a:pt x="21000" y="9981"/>
                  </a:cubicBezTo>
                  <a:cubicBezTo>
                    <a:pt x="21000" y="9881"/>
                    <a:pt x="21055" y="9832"/>
                    <a:pt x="21055" y="9732"/>
                  </a:cubicBezTo>
                  <a:cubicBezTo>
                    <a:pt x="21164" y="9236"/>
                    <a:pt x="21273" y="8739"/>
                    <a:pt x="21327" y="8243"/>
                  </a:cubicBezTo>
                  <a:cubicBezTo>
                    <a:pt x="21327" y="8143"/>
                    <a:pt x="21327" y="7994"/>
                    <a:pt x="21327" y="7895"/>
                  </a:cubicBezTo>
                  <a:cubicBezTo>
                    <a:pt x="21600" y="7796"/>
                    <a:pt x="21600" y="7597"/>
                    <a:pt x="21600" y="744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D2FB9EBD-2E2C-A221-DF01-70128430D961}"/>
                </a:ext>
              </a:extLst>
            </p:cNvPr>
            <p:cNvSpPr/>
            <p:nvPr/>
          </p:nvSpPr>
          <p:spPr>
            <a:xfrm>
              <a:off x="2865086" y="2305858"/>
              <a:ext cx="1254933" cy="1378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66" y="21600"/>
                  </a:moveTo>
                  <a:lnTo>
                    <a:pt x="7555" y="21600"/>
                  </a:lnTo>
                  <a:lnTo>
                    <a:pt x="7501" y="21261"/>
                  </a:lnTo>
                  <a:cubicBezTo>
                    <a:pt x="7448" y="20874"/>
                    <a:pt x="7342" y="20535"/>
                    <a:pt x="7289" y="20195"/>
                  </a:cubicBezTo>
                  <a:cubicBezTo>
                    <a:pt x="7235" y="20050"/>
                    <a:pt x="7235" y="19953"/>
                    <a:pt x="7182" y="19856"/>
                  </a:cubicBezTo>
                  <a:cubicBezTo>
                    <a:pt x="7129" y="19663"/>
                    <a:pt x="7076" y="19517"/>
                    <a:pt x="7023" y="19372"/>
                  </a:cubicBezTo>
                  <a:lnTo>
                    <a:pt x="7023" y="19324"/>
                  </a:lnTo>
                  <a:cubicBezTo>
                    <a:pt x="7023" y="19275"/>
                    <a:pt x="6969" y="19275"/>
                    <a:pt x="6969" y="19227"/>
                  </a:cubicBezTo>
                  <a:cubicBezTo>
                    <a:pt x="6916" y="19082"/>
                    <a:pt x="6810" y="18985"/>
                    <a:pt x="6810" y="18936"/>
                  </a:cubicBezTo>
                  <a:cubicBezTo>
                    <a:pt x="6650" y="18936"/>
                    <a:pt x="6491" y="18936"/>
                    <a:pt x="6331" y="18936"/>
                  </a:cubicBezTo>
                  <a:cubicBezTo>
                    <a:pt x="6012" y="18936"/>
                    <a:pt x="5693" y="18936"/>
                    <a:pt x="5320" y="18936"/>
                  </a:cubicBezTo>
                  <a:lnTo>
                    <a:pt x="5001" y="18936"/>
                  </a:lnTo>
                  <a:cubicBezTo>
                    <a:pt x="4522" y="18936"/>
                    <a:pt x="3990" y="18936"/>
                    <a:pt x="3511" y="18936"/>
                  </a:cubicBezTo>
                  <a:lnTo>
                    <a:pt x="3458" y="18936"/>
                  </a:lnTo>
                  <a:cubicBezTo>
                    <a:pt x="3405" y="18936"/>
                    <a:pt x="3299" y="18888"/>
                    <a:pt x="3245" y="18888"/>
                  </a:cubicBezTo>
                  <a:cubicBezTo>
                    <a:pt x="3139" y="18839"/>
                    <a:pt x="2979" y="18839"/>
                    <a:pt x="2873" y="18791"/>
                  </a:cubicBezTo>
                  <a:cubicBezTo>
                    <a:pt x="2820" y="18743"/>
                    <a:pt x="2713" y="18743"/>
                    <a:pt x="2660" y="18694"/>
                  </a:cubicBezTo>
                  <a:cubicBezTo>
                    <a:pt x="2500" y="18646"/>
                    <a:pt x="2394" y="18549"/>
                    <a:pt x="2288" y="18452"/>
                  </a:cubicBezTo>
                  <a:cubicBezTo>
                    <a:pt x="2181" y="18355"/>
                    <a:pt x="2075" y="18307"/>
                    <a:pt x="2022" y="18210"/>
                  </a:cubicBezTo>
                  <a:cubicBezTo>
                    <a:pt x="1968" y="18113"/>
                    <a:pt x="1862" y="18016"/>
                    <a:pt x="1809" y="17968"/>
                  </a:cubicBezTo>
                  <a:cubicBezTo>
                    <a:pt x="1756" y="17871"/>
                    <a:pt x="1702" y="17774"/>
                    <a:pt x="1702" y="17677"/>
                  </a:cubicBezTo>
                  <a:cubicBezTo>
                    <a:pt x="1702" y="17629"/>
                    <a:pt x="1702" y="17580"/>
                    <a:pt x="1649" y="17483"/>
                  </a:cubicBezTo>
                  <a:cubicBezTo>
                    <a:pt x="1649" y="17387"/>
                    <a:pt x="1649" y="17290"/>
                    <a:pt x="1649" y="17144"/>
                  </a:cubicBezTo>
                  <a:cubicBezTo>
                    <a:pt x="1702" y="16902"/>
                    <a:pt x="1809" y="16612"/>
                    <a:pt x="1915" y="16369"/>
                  </a:cubicBezTo>
                  <a:cubicBezTo>
                    <a:pt x="1968" y="16224"/>
                    <a:pt x="2022" y="16079"/>
                    <a:pt x="2075" y="15934"/>
                  </a:cubicBezTo>
                  <a:cubicBezTo>
                    <a:pt x="2128" y="15740"/>
                    <a:pt x="2075" y="15595"/>
                    <a:pt x="1809" y="15352"/>
                  </a:cubicBezTo>
                  <a:cubicBezTo>
                    <a:pt x="1756" y="15304"/>
                    <a:pt x="1702" y="15256"/>
                    <a:pt x="1649" y="15207"/>
                  </a:cubicBezTo>
                  <a:cubicBezTo>
                    <a:pt x="1596" y="15159"/>
                    <a:pt x="1596" y="15110"/>
                    <a:pt x="1543" y="15110"/>
                  </a:cubicBezTo>
                  <a:cubicBezTo>
                    <a:pt x="1277" y="14820"/>
                    <a:pt x="1596" y="14481"/>
                    <a:pt x="1702" y="14384"/>
                  </a:cubicBezTo>
                  <a:lnTo>
                    <a:pt x="1809" y="14287"/>
                  </a:lnTo>
                  <a:cubicBezTo>
                    <a:pt x="1809" y="14287"/>
                    <a:pt x="1809" y="14287"/>
                    <a:pt x="1862" y="14239"/>
                  </a:cubicBezTo>
                  <a:cubicBezTo>
                    <a:pt x="1862" y="14239"/>
                    <a:pt x="1809" y="14239"/>
                    <a:pt x="1809" y="14190"/>
                  </a:cubicBezTo>
                  <a:cubicBezTo>
                    <a:pt x="1756" y="14142"/>
                    <a:pt x="1649" y="14093"/>
                    <a:pt x="1596" y="14045"/>
                  </a:cubicBezTo>
                  <a:cubicBezTo>
                    <a:pt x="1436" y="13948"/>
                    <a:pt x="1383" y="13803"/>
                    <a:pt x="1330" y="13657"/>
                  </a:cubicBezTo>
                  <a:cubicBezTo>
                    <a:pt x="1277" y="13464"/>
                    <a:pt x="1383" y="13318"/>
                    <a:pt x="1490" y="13173"/>
                  </a:cubicBezTo>
                  <a:cubicBezTo>
                    <a:pt x="1490" y="13125"/>
                    <a:pt x="1543" y="13125"/>
                    <a:pt x="1543" y="13076"/>
                  </a:cubicBezTo>
                  <a:cubicBezTo>
                    <a:pt x="1649" y="12979"/>
                    <a:pt x="1702" y="12882"/>
                    <a:pt x="1702" y="12786"/>
                  </a:cubicBezTo>
                  <a:lnTo>
                    <a:pt x="1702" y="12737"/>
                  </a:lnTo>
                  <a:cubicBezTo>
                    <a:pt x="1702" y="12640"/>
                    <a:pt x="1756" y="12592"/>
                    <a:pt x="1756" y="12495"/>
                  </a:cubicBezTo>
                  <a:cubicBezTo>
                    <a:pt x="1809" y="12398"/>
                    <a:pt x="1809" y="12301"/>
                    <a:pt x="1809" y="12253"/>
                  </a:cubicBezTo>
                  <a:cubicBezTo>
                    <a:pt x="1809" y="12253"/>
                    <a:pt x="1809" y="12204"/>
                    <a:pt x="1756" y="12204"/>
                  </a:cubicBezTo>
                  <a:cubicBezTo>
                    <a:pt x="1702" y="12156"/>
                    <a:pt x="1596" y="12156"/>
                    <a:pt x="1490" y="12108"/>
                  </a:cubicBezTo>
                  <a:lnTo>
                    <a:pt x="1383" y="12108"/>
                  </a:lnTo>
                  <a:cubicBezTo>
                    <a:pt x="1277" y="12108"/>
                    <a:pt x="1170" y="12059"/>
                    <a:pt x="1011" y="12059"/>
                  </a:cubicBezTo>
                  <a:lnTo>
                    <a:pt x="958" y="12011"/>
                  </a:lnTo>
                  <a:cubicBezTo>
                    <a:pt x="904" y="11962"/>
                    <a:pt x="851" y="11962"/>
                    <a:pt x="798" y="11914"/>
                  </a:cubicBezTo>
                  <a:cubicBezTo>
                    <a:pt x="532" y="11769"/>
                    <a:pt x="213" y="11623"/>
                    <a:pt x="53" y="11333"/>
                  </a:cubicBezTo>
                  <a:cubicBezTo>
                    <a:pt x="0" y="11236"/>
                    <a:pt x="0" y="11139"/>
                    <a:pt x="0" y="11042"/>
                  </a:cubicBezTo>
                  <a:cubicBezTo>
                    <a:pt x="0" y="10994"/>
                    <a:pt x="0" y="10945"/>
                    <a:pt x="0" y="10897"/>
                  </a:cubicBezTo>
                  <a:cubicBezTo>
                    <a:pt x="0" y="10848"/>
                    <a:pt x="0" y="10800"/>
                    <a:pt x="53" y="10800"/>
                  </a:cubicBezTo>
                  <a:cubicBezTo>
                    <a:pt x="160" y="10509"/>
                    <a:pt x="372" y="10219"/>
                    <a:pt x="692" y="9735"/>
                  </a:cubicBezTo>
                  <a:lnTo>
                    <a:pt x="745" y="9638"/>
                  </a:lnTo>
                  <a:cubicBezTo>
                    <a:pt x="851" y="9492"/>
                    <a:pt x="958" y="9395"/>
                    <a:pt x="1064" y="9250"/>
                  </a:cubicBezTo>
                  <a:cubicBezTo>
                    <a:pt x="1170" y="9105"/>
                    <a:pt x="1277" y="9008"/>
                    <a:pt x="1436" y="8863"/>
                  </a:cubicBezTo>
                  <a:lnTo>
                    <a:pt x="1702" y="8572"/>
                  </a:lnTo>
                  <a:cubicBezTo>
                    <a:pt x="1915" y="8330"/>
                    <a:pt x="2128" y="8088"/>
                    <a:pt x="2341" y="7846"/>
                  </a:cubicBezTo>
                  <a:cubicBezTo>
                    <a:pt x="2394" y="7797"/>
                    <a:pt x="2447" y="7749"/>
                    <a:pt x="2500" y="7700"/>
                  </a:cubicBezTo>
                  <a:cubicBezTo>
                    <a:pt x="2660" y="7507"/>
                    <a:pt x="2820" y="7313"/>
                    <a:pt x="2926" y="7168"/>
                  </a:cubicBezTo>
                  <a:cubicBezTo>
                    <a:pt x="2873" y="7071"/>
                    <a:pt x="2873" y="6974"/>
                    <a:pt x="2820" y="6877"/>
                  </a:cubicBezTo>
                  <a:lnTo>
                    <a:pt x="2820" y="6877"/>
                  </a:lnTo>
                  <a:cubicBezTo>
                    <a:pt x="2767" y="6635"/>
                    <a:pt x="2713" y="6393"/>
                    <a:pt x="2767" y="6102"/>
                  </a:cubicBezTo>
                  <a:cubicBezTo>
                    <a:pt x="2767" y="5957"/>
                    <a:pt x="2820" y="5763"/>
                    <a:pt x="2873" y="5618"/>
                  </a:cubicBezTo>
                  <a:cubicBezTo>
                    <a:pt x="2873" y="5570"/>
                    <a:pt x="2873" y="5521"/>
                    <a:pt x="2926" y="5473"/>
                  </a:cubicBezTo>
                  <a:cubicBezTo>
                    <a:pt x="2979" y="5376"/>
                    <a:pt x="2979" y="5279"/>
                    <a:pt x="3033" y="5134"/>
                  </a:cubicBezTo>
                  <a:cubicBezTo>
                    <a:pt x="3139" y="4795"/>
                    <a:pt x="3245" y="4504"/>
                    <a:pt x="3405" y="4213"/>
                  </a:cubicBezTo>
                  <a:cubicBezTo>
                    <a:pt x="3511" y="4020"/>
                    <a:pt x="3618" y="3778"/>
                    <a:pt x="3777" y="3584"/>
                  </a:cubicBezTo>
                  <a:cubicBezTo>
                    <a:pt x="3990" y="3293"/>
                    <a:pt x="4203" y="3003"/>
                    <a:pt x="4469" y="2712"/>
                  </a:cubicBezTo>
                  <a:cubicBezTo>
                    <a:pt x="4575" y="2567"/>
                    <a:pt x="4735" y="2470"/>
                    <a:pt x="4841" y="2325"/>
                  </a:cubicBezTo>
                  <a:cubicBezTo>
                    <a:pt x="4895" y="2276"/>
                    <a:pt x="4948" y="2228"/>
                    <a:pt x="5054" y="2131"/>
                  </a:cubicBezTo>
                  <a:cubicBezTo>
                    <a:pt x="5373" y="1840"/>
                    <a:pt x="5693" y="1598"/>
                    <a:pt x="6065" y="1404"/>
                  </a:cubicBezTo>
                  <a:cubicBezTo>
                    <a:pt x="6225" y="1308"/>
                    <a:pt x="6384" y="1211"/>
                    <a:pt x="6544" y="1114"/>
                  </a:cubicBezTo>
                  <a:cubicBezTo>
                    <a:pt x="6810" y="969"/>
                    <a:pt x="7023" y="872"/>
                    <a:pt x="7289" y="775"/>
                  </a:cubicBezTo>
                  <a:cubicBezTo>
                    <a:pt x="7714" y="581"/>
                    <a:pt x="8193" y="436"/>
                    <a:pt x="8619" y="339"/>
                  </a:cubicBezTo>
                  <a:cubicBezTo>
                    <a:pt x="8832" y="291"/>
                    <a:pt x="9098" y="242"/>
                    <a:pt x="9310" y="194"/>
                  </a:cubicBezTo>
                  <a:cubicBezTo>
                    <a:pt x="9736" y="97"/>
                    <a:pt x="10162" y="48"/>
                    <a:pt x="10640" y="48"/>
                  </a:cubicBezTo>
                  <a:cubicBezTo>
                    <a:pt x="10906" y="48"/>
                    <a:pt x="11226" y="0"/>
                    <a:pt x="11545" y="0"/>
                  </a:cubicBezTo>
                  <a:cubicBezTo>
                    <a:pt x="11758" y="0"/>
                    <a:pt x="11970" y="0"/>
                    <a:pt x="12183" y="0"/>
                  </a:cubicBezTo>
                  <a:cubicBezTo>
                    <a:pt x="12290" y="0"/>
                    <a:pt x="12343" y="0"/>
                    <a:pt x="12449" y="0"/>
                  </a:cubicBezTo>
                  <a:cubicBezTo>
                    <a:pt x="12609" y="0"/>
                    <a:pt x="12822" y="48"/>
                    <a:pt x="12981" y="48"/>
                  </a:cubicBezTo>
                  <a:cubicBezTo>
                    <a:pt x="13300" y="97"/>
                    <a:pt x="13620" y="97"/>
                    <a:pt x="13939" y="145"/>
                  </a:cubicBezTo>
                  <a:cubicBezTo>
                    <a:pt x="14045" y="145"/>
                    <a:pt x="14152" y="194"/>
                    <a:pt x="14258" y="194"/>
                  </a:cubicBezTo>
                  <a:cubicBezTo>
                    <a:pt x="14365" y="194"/>
                    <a:pt x="14471" y="242"/>
                    <a:pt x="14577" y="242"/>
                  </a:cubicBezTo>
                  <a:cubicBezTo>
                    <a:pt x="15109" y="339"/>
                    <a:pt x="15641" y="484"/>
                    <a:pt x="16120" y="678"/>
                  </a:cubicBezTo>
                  <a:cubicBezTo>
                    <a:pt x="16386" y="775"/>
                    <a:pt x="16652" y="872"/>
                    <a:pt x="16918" y="1017"/>
                  </a:cubicBezTo>
                  <a:cubicBezTo>
                    <a:pt x="17078" y="1065"/>
                    <a:pt x="17237" y="1162"/>
                    <a:pt x="17397" y="1259"/>
                  </a:cubicBezTo>
                  <a:lnTo>
                    <a:pt x="17503" y="1308"/>
                  </a:lnTo>
                  <a:cubicBezTo>
                    <a:pt x="17876" y="1501"/>
                    <a:pt x="18248" y="1743"/>
                    <a:pt x="18621" y="1986"/>
                  </a:cubicBezTo>
                  <a:lnTo>
                    <a:pt x="18780" y="2083"/>
                  </a:lnTo>
                  <a:cubicBezTo>
                    <a:pt x="18833" y="2131"/>
                    <a:pt x="18940" y="2179"/>
                    <a:pt x="18993" y="2276"/>
                  </a:cubicBezTo>
                  <a:cubicBezTo>
                    <a:pt x="19366" y="2567"/>
                    <a:pt x="19632" y="2857"/>
                    <a:pt x="19951" y="3196"/>
                  </a:cubicBezTo>
                  <a:cubicBezTo>
                    <a:pt x="20110" y="3390"/>
                    <a:pt x="20217" y="3535"/>
                    <a:pt x="20376" y="3729"/>
                  </a:cubicBezTo>
                  <a:cubicBezTo>
                    <a:pt x="20376" y="3778"/>
                    <a:pt x="20430" y="3778"/>
                    <a:pt x="20430" y="3826"/>
                  </a:cubicBezTo>
                  <a:cubicBezTo>
                    <a:pt x="20483" y="3874"/>
                    <a:pt x="20483" y="3923"/>
                    <a:pt x="20536" y="3971"/>
                  </a:cubicBezTo>
                  <a:cubicBezTo>
                    <a:pt x="20749" y="4262"/>
                    <a:pt x="20908" y="4601"/>
                    <a:pt x="21015" y="4892"/>
                  </a:cubicBezTo>
                  <a:cubicBezTo>
                    <a:pt x="21174" y="5231"/>
                    <a:pt x="21281" y="5570"/>
                    <a:pt x="21387" y="5957"/>
                  </a:cubicBezTo>
                  <a:cubicBezTo>
                    <a:pt x="21387" y="6054"/>
                    <a:pt x="21440" y="6151"/>
                    <a:pt x="21440" y="6248"/>
                  </a:cubicBezTo>
                  <a:cubicBezTo>
                    <a:pt x="21547" y="6683"/>
                    <a:pt x="21547" y="7119"/>
                    <a:pt x="21600" y="7555"/>
                  </a:cubicBezTo>
                  <a:cubicBezTo>
                    <a:pt x="21600" y="7701"/>
                    <a:pt x="21600" y="7894"/>
                    <a:pt x="21600" y="8040"/>
                  </a:cubicBezTo>
                  <a:cubicBezTo>
                    <a:pt x="21600" y="8185"/>
                    <a:pt x="21600" y="8282"/>
                    <a:pt x="21600" y="8427"/>
                  </a:cubicBezTo>
                  <a:cubicBezTo>
                    <a:pt x="21547" y="8911"/>
                    <a:pt x="21494" y="9396"/>
                    <a:pt x="21334" y="9880"/>
                  </a:cubicBezTo>
                  <a:cubicBezTo>
                    <a:pt x="21334" y="9977"/>
                    <a:pt x="21281" y="10025"/>
                    <a:pt x="21281" y="10122"/>
                  </a:cubicBezTo>
                  <a:cubicBezTo>
                    <a:pt x="21174" y="10461"/>
                    <a:pt x="21068" y="10800"/>
                    <a:pt x="20908" y="11188"/>
                  </a:cubicBezTo>
                  <a:cubicBezTo>
                    <a:pt x="20908" y="11236"/>
                    <a:pt x="20855" y="11284"/>
                    <a:pt x="20855" y="11381"/>
                  </a:cubicBezTo>
                  <a:cubicBezTo>
                    <a:pt x="20802" y="11478"/>
                    <a:pt x="20749" y="11575"/>
                    <a:pt x="20749" y="11672"/>
                  </a:cubicBezTo>
                  <a:cubicBezTo>
                    <a:pt x="20696" y="11817"/>
                    <a:pt x="20589" y="12011"/>
                    <a:pt x="20483" y="12156"/>
                  </a:cubicBezTo>
                  <a:cubicBezTo>
                    <a:pt x="20270" y="12495"/>
                    <a:pt x="20057" y="12786"/>
                    <a:pt x="19791" y="13125"/>
                  </a:cubicBezTo>
                  <a:lnTo>
                    <a:pt x="19578" y="13415"/>
                  </a:lnTo>
                  <a:cubicBezTo>
                    <a:pt x="19525" y="13512"/>
                    <a:pt x="19472" y="13561"/>
                    <a:pt x="19419" y="13657"/>
                  </a:cubicBezTo>
                  <a:lnTo>
                    <a:pt x="19366" y="13706"/>
                  </a:lnTo>
                  <a:cubicBezTo>
                    <a:pt x="19206" y="13948"/>
                    <a:pt x="19046" y="14142"/>
                    <a:pt x="18940" y="14336"/>
                  </a:cubicBezTo>
                  <a:cubicBezTo>
                    <a:pt x="18780" y="14626"/>
                    <a:pt x="18621" y="14917"/>
                    <a:pt x="18567" y="15207"/>
                  </a:cubicBezTo>
                  <a:cubicBezTo>
                    <a:pt x="18567" y="15256"/>
                    <a:pt x="18514" y="15353"/>
                    <a:pt x="18514" y="15449"/>
                  </a:cubicBezTo>
                  <a:cubicBezTo>
                    <a:pt x="18514" y="15595"/>
                    <a:pt x="18514" y="15788"/>
                    <a:pt x="18514" y="15982"/>
                  </a:cubicBezTo>
                  <a:lnTo>
                    <a:pt x="18514" y="16031"/>
                  </a:lnTo>
                  <a:cubicBezTo>
                    <a:pt x="18514" y="16224"/>
                    <a:pt x="18514" y="16466"/>
                    <a:pt x="18567" y="16709"/>
                  </a:cubicBezTo>
                  <a:cubicBezTo>
                    <a:pt x="18567" y="16805"/>
                    <a:pt x="18567" y="16854"/>
                    <a:pt x="18567" y="16951"/>
                  </a:cubicBezTo>
                  <a:cubicBezTo>
                    <a:pt x="18621" y="17387"/>
                    <a:pt x="18674" y="17919"/>
                    <a:pt x="18780" y="18501"/>
                  </a:cubicBezTo>
                  <a:cubicBezTo>
                    <a:pt x="18833" y="18646"/>
                    <a:pt x="18833" y="18840"/>
                    <a:pt x="18887" y="18985"/>
                  </a:cubicBezTo>
                  <a:cubicBezTo>
                    <a:pt x="18940" y="19372"/>
                    <a:pt x="19046" y="19760"/>
                    <a:pt x="19099" y="20147"/>
                  </a:cubicBezTo>
                  <a:lnTo>
                    <a:pt x="19153" y="20341"/>
                  </a:lnTo>
                  <a:cubicBezTo>
                    <a:pt x="19206" y="20486"/>
                    <a:pt x="19206" y="20680"/>
                    <a:pt x="19259" y="20825"/>
                  </a:cubicBezTo>
                  <a:cubicBezTo>
                    <a:pt x="19312" y="20971"/>
                    <a:pt x="19312" y="21116"/>
                    <a:pt x="19366" y="21261"/>
                  </a:cubicBezTo>
                  <a:lnTo>
                    <a:pt x="19366" y="21600"/>
                  </a:lnTo>
                  <a:close/>
                  <a:moveTo>
                    <a:pt x="7927" y="21213"/>
                  </a:moveTo>
                  <a:lnTo>
                    <a:pt x="18833" y="21213"/>
                  </a:lnTo>
                  <a:cubicBezTo>
                    <a:pt x="18833" y="21164"/>
                    <a:pt x="18780" y="21067"/>
                    <a:pt x="18780" y="21019"/>
                  </a:cubicBezTo>
                  <a:cubicBezTo>
                    <a:pt x="18727" y="20874"/>
                    <a:pt x="18727" y="20728"/>
                    <a:pt x="18674" y="20535"/>
                  </a:cubicBezTo>
                  <a:lnTo>
                    <a:pt x="18621" y="20341"/>
                  </a:lnTo>
                  <a:cubicBezTo>
                    <a:pt x="18514" y="19953"/>
                    <a:pt x="18461" y="19566"/>
                    <a:pt x="18408" y="19130"/>
                  </a:cubicBezTo>
                  <a:cubicBezTo>
                    <a:pt x="18355" y="18936"/>
                    <a:pt x="18355" y="18791"/>
                    <a:pt x="18301" y="18597"/>
                  </a:cubicBezTo>
                  <a:cubicBezTo>
                    <a:pt x="18195" y="18016"/>
                    <a:pt x="18142" y="17483"/>
                    <a:pt x="18089" y="17047"/>
                  </a:cubicBezTo>
                  <a:cubicBezTo>
                    <a:pt x="18089" y="16951"/>
                    <a:pt x="18089" y="16902"/>
                    <a:pt x="18089" y="16805"/>
                  </a:cubicBezTo>
                  <a:cubicBezTo>
                    <a:pt x="18089" y="16563"/>
                    <a:pt x="18035" y="16321"/>
                    <a:pt x="18035" y="16127"/>
                  </a:cubicBezTo>
                  <a:lnTo>
                    <a:pt x="18035" y="16079"/>
                  </a:lnTo>
                  <a:cubicBezTo>
                    <a:pt x="18035" y="15837"/>
                    <a:pt x="18035" y="15643"/>
                    <a:pt x="18035" y="15498"/>
                  </a:cubicBezTo>
                  <a:cubicBezTo>
                    <a:pt x="18035" y="15352"/>
                    <a:pt x="18089" y="15256"/>
                    <a:pt x="18089" y="15207"/>
                  </a:cubicBezTo>
                  <a:cubicBezTo>
                    <a:pt x="18195" y="14917"/>
                    <a:pt x="18301" y="14578"/>
                    <a:pt x="18514" y="14239"/>
                  </a:cubicBezTo>
                  <a:cubicBezTo>
                    <a:pt x="18621" y="14045"/>
                    <a:pt x="18780" y="13803"/>
                    <a:pt x="18940" y="13560"/>
                  </a:cubicBezTo>
                  <a:lnTo>
                    <a:pt x="18993" y="13512"/>
                  </a:lnTo>
                  <a:cubicBezTo>
                    <a:pt x="19046" y="13415"/>
                    <a:pt x="19100" y="13367"/>
                    <a:pt x="19153" y="13270"/>
                  </a:cubicBezTo>
                  <a:lnTo>
                    <a:pt x="19366" y="12979"/>
                  </a:lnTo>
                  <a:cubicBezTo>
                    <a:pt x="19632" y="12640"/>
                    <a:pt x="19844" y="12350"/>
                    <a:pt x="20057" y="12059"/>
                  </a:cubicBezTo>
                  <a:cubicBezTo>
                    <a:pt x="20164" y="11914"/>
                    <a:pt x="20217" y="11769"/>
                    <a:pt x="20270" y="11623"/>
                  </a:cubicBezTo>
                  <a:cubicBezTo>
                    <a:pt x="20323" y="11526"/>
                    <a:pt x="20376" y="11430"/>
                    <a:pt x="20376" y="11333"/>
                  </a:cubicBezTo>
                  <a:cubicBezTo>
                    <a:pt x="20376" y="11284"/>
                    <a:pt x="20430" y="11236"/>
                    <a:pt x="20430" y="11139"/>
                  </a:cubicBezTo>
                  <a:cubicBezTo>
                    <a:pt x="20536" y="10800"/>
                    <a:pt x="20696" y="10461"/>
                    <a:pt x="20749" y="10122"/>
                  </a:cubicBezTo>
                  <a:cubicBezTo>
                    <a:pt x="20749" y="10025"/>
                    <a:pt x="20802" y="9977"/>
                    <a:pt x="20802" y="9880"/>
                  </a:cubicBezTo>
                  <a:cubicBezTo>
                    <a:pt x="20908" y="9395"/>
                    <a:pt x="21015" y="8911"/>
                    <a:pt x="21015" y="8475"/>
                  </a:cubicBezTo>
                  <a:cubicBezTo>
                    <a:pt x="21015" y="8378"/>
                    <a:pt x="21015" y="8233"/>
                    <a:pt x="21015" y="8136"/>
                  </a:cubicBezTo>
                  <a:cubicBezTo>
                    <a:pt x="21015" y="7991"/>
                    <a:pt x="21015" y="7846"/>
                    <a:pt x="21015" y="7700"/>
                  </a:cubicBezTo>
                  <a:lnTo>
                    <a:pt x="21015" y="7700"/>
                  </a:lnTo>
                  <a:cubicBezTo>
                    <a:pt x="21015" y="7264"/>
                    <a:pt x="20962" y="6877"/>
                    <a:pt x="20855" y="6490"/>
                  </a:cubicBezTo>
                  <a:cubicBezTo>
                    <a:pt x="20855" y="6393"/>
                    <a:pt x="20802" y="6296"/>
                    <a:pt x="20802" y="6199"/>
                  </a:cubicBezTo>
                  <a:cubicBezTo>
                    <a:pt x="20696" y="5860"/>
                    <a:pt x="20589" y="5521"/>
                    <a:pt x="20483" y="5182"/>
                  </a:cubicBezTo>
                  <a:cubicBezTo>
                    <a:pt x="20376" y="4891"/>
                    <a:pt x="20217" y="4601"/>
                    <a:pt x="20004" y="4310"/>
                  </a:cubicBezTo>
                  <a:cubicBezTo>
                    <a:pt x="20004" y="4262"/>
                    <a:pt x="19951" y="4213"/>
                    <a:pt x="19951" y="4213"/>
                  </a:cubicBezTo>
                  <a:cubicBezTo>
                    <a:pt x="19951" y="4165"/>
                    <a:pt x="19898" y="4165"/>
                    <a:pt x="19898" y="4116"/>
                  </a:cubicBezTo>
                  <a:cubicBezTo>
                    <a:pt x="19791" y="3923"/>
                    <a:pt x="19632" y="3777"/>
                    <a:pt x="19525" y="3584"/>
                  </a:cubicBezTo>
                  <a:cubicBezTo>
                    <a:pt x="19259" y="3293"/>
                    <a:pt x="18940" y="2954"/>
                    <a:pt x="18621" y="2712"/>
                  </a:cubicBezTo>
                  <a:cubicBezTo>
                    <a:pt x="18567" y="2664"/>
                    <a:pt x="18461" y="2615"/>
                    <a:pt x="18408" y="2567"/>
                  </a:cubicBezTo>
                  <a:lnTo>
                    <a:pt x="18248" y="2470"/>
                  </a:lnTo>
                  <a:cubicBezTo>
                    <a:pt x="17929" y="2228"/>
                    <a:pt x="17557" y="2034"/>
                    <a:pt x="17184" y="1840"/>
                  </a:cubicBezTo>
                  <a:lnTo>
                    <a:pt x="17078" y="1792"/>
                  </a:lnTo>
                  <a:cubicBezTo>
                    <a:pt x="16918" y="1695"/>
                    <a:pt x="16759" y="1647"/>
                    <a:pt x="16652" y="1598"/>
                  </a:cubicBezTo>
                  <a:cubicBezTo>
                    <a:pt x="16386" y="1501"/>
                    <a:pt x="16173" y="1404"/>
                    <a:pt x="15907" y="1308"/>
                  </a:cubicBezTo>
                  <a:cubicBezTo>
                    <a:pt x="15429" y="1162"/>
                    <a:pt x="14950" y="1017"/>
                    <a:pt x="14471" y="920"/>
                  </a:cubicBezTo>
                  <a:cubicBezTo>
                    <a:pt x="14365" y="920"/>
                    <a:pt x="14258" y="872"/>
                    <a:pt x="14205" y="872"/>
                  </a:cubicBezTo>
                  <a:cubicBezTo>
                    <a:pt x="14099" y="872"/>
                    <a:pt x="13992" y="823"/>
                    <a:pt x="13886" y="823"/>
                  </a:cubicBezTo>
                  <a:cubicBezTo>
                    <a:pt x="13567" y="775"/>
                    <a:pt x="13300" y="726"/>
                    <a:pt x="12981" y="726"/>
                  </a:cubicBezTo>
                  <a:cubicBezTo>
                    <a:pt x="12822" y="726"/>
                    <a:pt x="12662" y="678"/>
                    <a:pt x="12449" y="678"/>
                  </a:cubicBezTo>
                  <a:cubicBezTo>
                    <a:pt x="12343" y="678"/>
                    <a:pt x="12290" y="678"/>
                    <a:pt x="12183" y="678"/>
                  </a:cubicBezTo>
                  <a:cubicBezTo>
                    <a:pt x="11970" y="678"/>
                    <a:pt x="11758" y="678"/>
                    <a:pt x="11545" y="678"/>
                  </a:cubicBezTo>
                  <a:cubicBezTo>
                    <a:pt x="11279" y="678"/>
                    <a:pt x="10960" y="678"/>
                    <a:pt x="10694" y="726"/>
                  </a:cubicBezTo>
                  <a:cubicBezTo>
                    <a:pt x="10268" y="775"/>
                    <a:pt x="9842" y="823"/>
                    <a:pt x="9417" y="872"/>
                  </a:cubicBezTo>
                  <a:cubicBezTo>
                    <a:pt x="9204" y="920"/>
                    <a:pt x="8938" y="969"/>
                    <a:pt x="8725" y="1017"/>
                  </a:cubicBezTo>
                  <a:cubicBezTo>
                    <a:pt x="8300" y="1114"/>
                    <a:pt x="7821" y="1259"/>
                    <a:pt x="7448" y="1404"/>
                  </a:cubicBezTo>
                  <a:cubicBezTo>
                    <a:pt x="7182" y="1501"/>
                    <a:pt x="6969" y="1598"/>
                    <a:pt x="6757" y="1743"/>
                  </a:cubicBezTo>
                  <a:cubicBezTo>
                    <a:pt x="6597" y="1840"/>
                    <a:pt x="6437" y="1937"/>
                    <a:pt x="6278" y="2034"/>
                  </a:cubicBezTo>
                  <a:cubicBezTo>
                    <a:pt x="5959" y="2228"/>
                    <a:pt x="5586" y="2470"/>
                    <a:pt x="5320" y="2712"/>
                  </a:cubicBezTo>
                  <a:cubicBezTo>
                    <a:pt x="5267" y="2760"/>
                    <a:pt x="5214" y="2809"/>
                    <a:pt x="5161" y="2857"/>
                  </a:cubicBezTo>
                  <a:cubicBezTo>
                    <a:pt x="5054" y="2954"/>
                    <a:pt x="4895" y="3099"/>
                    <a:pt x="4788" y="3196"/>
                  </a:cubicBezTo>
                  <a:cubicBezTo>
                    <a:pt x="4522" y="3438"/>
                    <a:pt x="4309" y="3729"/>
                    <a:pt x="4150" y="4020"/>
                  </a:cubicBezTo>
                  <a:cubicBezTo>
                    <a:pt x="4043" y="4213"/>
                    <a:pt x="3884" y="4407"/>
                    <a:pt x="3831" y="4601"/>
                  </a:cubicBezTo>
                  <a:cubicBezTo>
                    <a:pt x="3671" y="4891"/>
                    <a:pt x="3565" y="5182"/>
                    <a:pt x="3458" y="5473"/>
                  </a:cubicBezTo>
                  <a:cubicBezTo>
                    <a:pt x="3405" y="5569"/>
                    <a:pt x="3405" y="5666"/>
                    <a:pt x="3352" y="5763"/>
                  </a:cubicBezTo>
                  <a:cubicBezTo>
                    <a:pt x="3352" y="5812"/>
                    <a:pt x="3352" y="5860"/>
                    <a:pt x="3299" y="5860"/>
                  </a:cubicBezTo>
                  <a:cubicBezTo>
                    <a:pt x="3245" y="6005"/>
                    <a:pt x="3245" y="6199"/>
                    <a:pt x="3192" y="6344"/>
                  </a:cubicBezTo>
                  <a:cubicBezTo>
                    <a:pt x="3139" y="6538"/>
                    <a:pt x="3192" y="6780"/>
                    <a:pt x="3245" y="6974"/>
                  </a:cubicBezTo>
                  <a:cubicBezTo>
                    <a:pt x="3299" y="7071"/>
                    <a:pt x="3299" y="7216"/>
                    <a:pt x="3352" y="7313"/>
                  </a:cubicBezTo>
                  <a:lnTo>
                    <a:pt x="3405" y="7410"/>
                  </a:lnTo>
                  <a:lnTo>
                    <a:pt x="3352" y="7507"/>
                  </a:lnTo>
                  <a:cubicBezTo>
                    <a:pt x="3245" y="7700"/>
                    <a:pt x="3086" y="7894"/>
                    <a:pt x="2873" y="8136"/>
                  </a:cubicBezTo>
                  <a:cubicBezTo>
                    <a:pt x="2820" y="8185"/>
                    <a:pt x="2767" y="8233"/>
                    <a:pt x="2713" y="8282"/>
                  </a:cubicBezTo>
                  <a:cubicBezTo>
                    <a:pt x="2500" y="8524"/>
                    <a:pt x="2288" y="8766"/>
                    <a:pt x="2075" y="9008"/>
                  </a:cubicBezTo>
                  <a:lnTo>
                    <a:pt x="1809" y="9299"/>
                  </a:lnTo>
                  <a:cubicBezTo>
                    <a:pt x="1702" y="9444"/>
                    <a:pt x="1596" y="9541"/>
                    <a:pt x="1490" y="9686"/>
                  </a:cubicBezTo>
                  <a:cubicBezTo>
                    <a:pt x="1383" y="9831"/>
                    <a:pt x="1277" y="9928"/>
                    <a:pt x="1170" y="10073"/>
                  </a:cubicBezTo>
                  <a:lnTo>
                    <a:pt x="1117" y="10170"/>
                  </a:lnTo>
                  <a:cubicBezTo>
                    <a:pt x="798" y="10606"/>
                    <a:pt x="585" y="10897"/>
                    <a:pt x="532" y="11091"/>
                  </a:cubicBezTo>
                  <a:cubicBezTo>
                    <a:pt x="532" y="11139"/>
                    <a:pt x="532" y="11139"/>
                    <a:pt x="532" y="11187"/>
                  </a:cubicBezTo>
                  <a:cubicBezTo>
                    <a:pt x="532" y="11187"/>
                    <a:pt x="532" y="11236"/>
                    <a:pt x="532" y="11236"/>
                  </a:cubicBezTo>
                  <a:cubicBezTo>
                    <a:pt x="532" y="11284"/>
                    <a:pt x="532" y="11333"/>
                    <a:pt x="532" y="11333"/>
                  </a:cubicBezTo>
                  <a:cubicBezTo>
                    <a:pt x="585" y="11478"/>
                    <a:pt x="851" y="11623"/>
                    <a:pt x="1064" y="11720"/>
                  </a:cubicBezTo>
                  <a:cubicBezTo>
                    <a:pt x="1117" y="11769"/>
                    <a:pt x="1170" y="11769"/>
                    <a:pt x="1224" y="11817"/>
                  </a:cubicBezTo>
                  <a:lnTo>
                    <a:pt x="1224" y="11817"/>
                  </a:lnTo>
                  <a:cubicBezTo>
                    <a:pt x="1277" y="11817"/>
                    <a:pt x="1383" y="11865"/>
                    <a:pt x="1490" y="11865"/>
                  </a:cubicBezTo>
                  <a:cubicBezTo>
                    <a:pt x="1543" y="11865"/>
                    <a:pt x="1543" y="11865"/>
                    <a:pt x="1596" y="11865"/>
                  </a:cubicBezTo>
                  <a:cubicBezTo>
                    <a:pt x="1756" y="11865"/>
                    <a:pt x="1915" y="11914"/>
                    <a:pt x="2022" y="12011"/>
                  </a:cubicBezTo>
                  <a:cubicBezTo>
                    <a:pt x="2075" y="12059"/>
                    <a:pt x="2075" y="12059"/>
                    <a:pt x="2128" y="12108"/>
                  </a:cubicBezTo>
                  <a:cubicBezTo>
                    <a:pt x="2181" y="12156"/>
                    <a:pt x="2181" y="12204"/>
                    <a:pt x="2234" y="12253"/>
                  </a:cubicBezTo>
                  <a:cubicBezTo>
                    <a:pt x="2288" y="12398"/>
                    <a:pt x="2234" y="12592"/>
                    <a:pt x="2128" y="12737"/>
                  </a:cubicBezTo>
                  <a:cubicBezTo>
                    <a:pt x="2128" y="12786"/>
                    <a:pt x="2075" y="12834"/>
                    <a:pt x="2075" y="12882"/>
                  </a:cubicBezTo>
                  <a:cubicBezTo>
                    <a:pt x="2075" y="13125"/>
                    <a:pt x="1915" y="13270"/>
                    <a:pt x="1809" y="13367"/>
                  </a:cubicBezTo>
                  <a:cubicBezTo>
                    <a:pt x="1809" y="13367"/>
                    <a:pt x="1756" y="13415"/>
                    <a:pt x="1756" y="13415"/>
                  </a:cubicBezTo>
                  <a:cubicBezTo>
                    <a:pt x="1702" y="13512"/>
                    <a:pt x="1649" y="13560"/>
                    <a:pt x="1649" y="13609"/>
                  </a:cubicBezTo>
                  <a:cubicBezTo>
                    <a:pt x="1649" y="13657"/>
                    <a:pt x="1702" y="13706"/>
                    <a:pt x="1756" y="13803"/>
                  </a:cubicBezTo>
                  <a:cubicBezTo>
                    <a:pt x="1809" y="13851"/>
                    <a:pt x="1862" y="13900"/>
                    <a:pt x="1915" y="13948"/>
                  </a:cubicBezTo>
                  <a:cubicBezTo>
                    <a:pt x="1968" y="13996"/>
                    <a:pt x="2022" y="13996"/>
                    <a:pt x="2075" y="14045"/>
                  </a:cubicBezTo>
                  <a:cubicBezTo>
                    <a:pt x="2128" y="14093"/>
                    <a:pt x="2181" y="14190"/>
                    <a:pt x="2181" y="14239"/>
                  </a:cubicBezTo>
                  <a:cubicBezTo>
                    <a:pt x="2181" y="14384"/>
                    <a:pt x="2075" y="14481"/>
                    <a:pt x="1968" y="14578"/>
                  </a:cubicBezTo>
                  <a:lnTo>
                    <a:pt x="1862" y="14674"/>
                  </a:lnTo>
                  <a:cubicBezTo>
                    <a:pt x="1756" y="14771"/>
                    <a:pt x="1756" y="14820"/>
                    <a:pt x="1756" y="14820"/>
                  </a:cubicBezTo>
                  <a:cubicBezTo>
                    <a:pt x="1809" y="14868"/>
                    <a:pt x="1809" y="14868"/>
                    <a:pt x="1862" y="14917"/>
                  </a:cubicBezTo>
                  <a:cubicBezTo>
                    <a:pt x="1915" y="14965"/>
                    <a:pt x="1968" y="15013"/>
                    <a:pt x="2022" y="15062"/>
                  </a:cubicBezTo>
                  <a:cubicBezTo>
                    <a:pt x="2235" y="15304"/>
                    <a:pt x="2501" y="15643"/>
                    <a:pt x="2341" y="16030"/>
                  </a:cubicBezTo>
                  <a:cubicBezTo>
                    <a:pt x="2288" y="16176"/>
                    <a:pt x="2235" y="16321"/>
                    <a:pt x="2181" y="16466"/>
                  </a:cubicBezTo>
                  <a:cubicBezTo>
                    <a:pt x="2075" y="16709"/>
                    <a:pt x="1968" y="16951"/>
                    <a:pt x="1968" y="17193"/>
                  </a:cubicBezTo>
                  <a:cubicBezTo>
                    <a:pt x="1968" y="17290"/>
                    <a:pt x="1968" y="17387"/>
                    <a:pt x="1968" y="17435"/>
                  </a:cubicBezTo>
                  <a:cubicBezTo>
                    <a:pt x="1968" y="17483"/>
                    <a:pt x="1968" y="17532"/>
                    <a:pt x="1968" y="17532"/>
                  </a:cubicBezTo>
                  <a:cubicBezTo>
                    <a:pt x="1968" y="17580"/>
                    <a:pt x="2022" y="17629"/>
                    <a:pt x="2022" y="17726"/>
                  </a:cubicBezTo>
                  <a:cubicBezTo>
                    <a:pt x="2075" y="17822"/>
                    <a:pt x="2128" y="17871"/>
                    <a:pt x="2181" y="17968"/>
                  </a:cubicBezTo>
                  <a:cubicBezTo>
                    <a:pt x="2234" y="18065"/>
                    <a:pt x="2341" y="18113"/>
                    <a:pt x="2394" y="18161"/>
                  </a:cubicBezTo>
                  <a:cubicBezTo>
                    <a:pt x="2501" y="18258"/>
                    <a:pt x="2607" y="18307"/>
                    <a:pt x="2713" y="18355"/>
                  </a:cubicBezTo>
                  <a:cubicBezTo>
                    <a:pt x="2767" y="18404"/>
                    <a:pt x="2820" y="18404"/>
                    <a:pt x="2873" y="18404"/>
                  </a:cubicBezTo>
                  <a:cubicBezTo>
                    <a:pt x="2979" y="18452"/>
                    <a:pt x="3086" y="18452"/>
                    <a:pt x="3192" y="18501"/>
                  </a:cubicBezTo>
                  <a:cubicBezTo>
                    <a:pt x="3245" y="18501"/>
                    <a:pt x="3299" y="18549"/>
                    <a:pt x="3352" y="18549"/>
                  </a:cubicBezTo>
                  <a:cubicBezTo>
                    <a:pt x="3831" y="18549"/>
                    <a:pt x="4309" y="18549"/>
                    <a:pt x="4788" y="18549"/>
                  </a:cubicBezTo>
                  <a:lnTo>
                    <a:pt x="5107" y="18549"/>
                  </a:lnTo>
                  <a:cubicBezTo>
                    <a:pt x="5427" y="18549"/>
                    <a:pt x="5746" y="18549"/>
                    <a:pt x="6118" y="18549"/>
                  </a:cubicBezTo>
                  <a:cubicBezTo>
                    <a:pt x="6331" y="18549"/>
                    <a:pt x="6491" y="18549"/>
                    <a:pt x="6703" y="18549"/>
                  </a:cubicBezTo>
                  <a:lnTo>
                    <a:pt x="6810" y="18549"/>
                  </a:lnTo>
                  <a:lnTo>
                    <a:pt x="6863" y="18597"/>
                  </a:lnTo>
                  <a:cubicBezTo>
                    <a:pt x="6969" y="18694"/>
                    <a:pt x="7129" y="18839"/>
                    <a:pt x="7235" y="19082"/>
                  </a:cubicBezTo>
                  <a:cubicBezTo>
                    <a:pt x="7235" y="19130"/>
                    <a:pt x="7289" y="19130"/>
                    <a:pt x="7289" y="19179"/>
                  </a:cubicBezTo>
                  <a:lnTo>
                    <a:pt x="7289" y="19227"/>
                  </a:lnTo>
                  <a:cubicBezTo>
                    <a:pt x="7342" y="19372"/>
                    <a:pt x="7395" y="19566"/>
                    <a:pt x="7448" y="19760"/>
                  </a:cubicBezTo>
                  <a:cubicBezTo>
                    <a:pt x="7501" y="19857"/>
                    <a:pt x="7501" y="20002"/>
                    <a:pt x="7555" y="20147"/>
                  </a:cubicBezTo>
                  <a:cubicBezTo>
                    <a:pt x="7821" y="20438"/>
                    <a:pt x="7874" y="20777"/>
                    <a:pt x="7927" y="21213"/>
                  </a:cubicBezTo>
                  <a:lnTo>
                    <a:pt x="7927" y="21213"/>
                  </a:lnTo>
                  <a:close/>
                  <a:moveTo>
                    <a:pt x="1915" y="14287"/>
                  </a:moveTo>
                  <a:cubicBezTo>
                    <a:pt x="1915" y="14287"/>
                    <a:pt x="1915" y="14287"/>
                    <a:pt x="1915" y="14287"/>
                  </a:cubicBezTo>
                  <a:cubicBezTo>
                    <a:pt x="1915" y="14287"/>
                    <a:pt x="1915" y="14287"/>
                    <a:pt x="1915" y="14287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12" name="Graphic 11" descr="Customer review with solid fill">
            <a:extLst>
              <a:ext uri="{FF2B5EF4-FFF2-40B4-BE49-F238E27FC236}">
                <a16:creationId xmlns:a16="http://schemas.microsoft.com/office/drawing/2014/main" id="{E562B40D-D0AA-CB6F-EF17-EE573D6223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91364" y="3176106"/>
            <a:ext cx="409394" cy="40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061344A-9D27-711A-73CD-37719B21C11B}"/>
              </a:ext>
            </a:extLst>
          </p:cNvPr>
          <p:cNvSpPr txBox="1"/>
          <p:nvPr/>
        </p:nvSpPr>
        <p:spPr>
          <a:xfrm>
            <a:off x="3303016" y="2529344"/>
            <a:ext cx="637995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350" b="1" dirty="0"/>
              <a:t>Lorem</a:t>
            </a:r>
          </a:p>
          <a:p>
            <a:r>
              <a:rPr lang="en-US" sz="1350" b="1" dirty="0"/>
              <a:t>Ipsum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10515E4-2380-C57B-8125-5552C26F3389}"/>
              </a:ext>
            </a:extLst>
          </p:cNvPr>
          <p:cNvGrpSpPr/>
          <p:nvPr/>
        </p:nvGrpSpPr>
        <p:grpSpPr>
          <a:xfrm>
            <a:off x="2589218" y="3876734"/>
            <a:ext cx="1865305" cy="1152282"/>
            <a:chOff x="332936" y="2596988"/>
            <a:chExt cx="2937088" cy="153637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4776CD0-D98E-4FD9-51C7-C5B8C9BA5D1B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B3ACAC6-DC9A-59BE-0E12-407598F45746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F6F2B90-CD26-1A42-EA5E-4EA7619E8529}"/>
              </a:ext>
            </a:extLst>
          </p:cNvPr>
          <p:cNvGrpSpPr/>
          <p:nvPr/>
        </p:nvGrpSpPr>
        <p:grpSpPr>
          <a:xfrm>
            <a:off x="7048559" y="2274946"/>
            <a:ext cx="1347667" cy="1409474"/>
            <a:chOff x="7048559" y="2274946"/>
            <a:chExt cx="1347667" cy="1409474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0CBF7E9-5C47-75ED-1C9F-6E955F0B117C}"/>
                </a:ext>
              </a:extLst>
            </p:cNvPr>
            <p:cNvSpPr/>
            <p:nvPr/>
          </p:nvSpPr>
          <p:spPr>
            <a:xfrm>
              <a:off x="7172200" y="2274946"/>
              <a:ext cx="1224026" cy="1344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448"/>
                  </a:moveTo>
                  <a:cubicBezTo>
                    <a:pt x="21600" y="7001"/>
                    <a:pt x="21545" y="6554"/>
                    <a:pt x="21436" y="6157"/>
                  </a:cubicBezTo>
                  <a:cubicBezTo>
                    <a:pt x="21436" y="6058"/>
                    <a:pt x="21382" y="5959"/>
                    <a:pt x="21382" y="5859"/>
                  </a:cubicBezTo>
                  <a:cubicBezTo>
                    <a:pt x="21273" y="5512"/>
                    <a:pt x="21164" y="5164"/>
                    <a:pt x="21055" y="4817"/>
                  </a:cubicBezTo>
                  <a:cubicBezTo>
                    <a:pt x="20891" y="4469"/>
                    <a:pt x="20727" y="4171"/>
                    <a:pt x="20564" y="3873"/>
                  </a:cubicBezTo>
                  <a:cubicBezTo>
                    <a:pt x="20564" y="3823"/>
                    <a:pt x="20509" y="3774"/>
                    <a:pt x="20509" y="3774"/>
                  </a:cubicBezTo>
                  <a:cubicBezTo>
                    <a:pt x="20509" y="3724"/>
                    <a:pt x="20455" y="3724"/>
                    <a:pt x="20455" y="3674"/>
                  </a:cubicBezTo>
                  <a:cubicBezTo>
                    <a:pt x="20345" y="3476"/>
                    <a:pt x="20182" y="3327"/>
                    <a:pt x="20018" y="3128"/>
                  </a:cubicBezTo>
                  <a:cubicBezTo>
                    <a:pt x="19745" y="2781"/>
                    <a:pt x="19418" y="2483"/>
                    <a:pt x="19091" y="2185"/>
                  </a:cubicBezTo>
                  <a:cubicBezTo>
                    <a:pt x="19036" y="2135"/>
                    <a:pt x="18927" y="2085"/>
                    <a:pt x="18873" y="1986"/>
                  </a:cubicBezTo>
                  <a:cubicBezTo>
                    <a:pt x="18873" y="1986"/>
                    <a:pt x="18818" y="1937"/>
                    <a:pt x="18818" y="1937"/>
                  </a:cubicBezTo>
                  <a:cubicBezTo>
                    <a:pt x="18764" y="1887"/>
                    <a:pt x="18764" y="1887"/>
                    <a:pt x="18709" y="1887"/>
                  </a:cubicBezTo>
                  <a:cubicBezTo>
                    <a:pt x="18382" y="1639"/>
                    <a:pt x="18000" y="1390"/>
                    <a:pt x="17618" y="1192"/>
                  </a:cubicBezTo>
                  <a:cubicBezTo>
                    <a:pt x="17564" y="1192"/>
                    <a:pt x="17564" y="1142"/>
                    <a:pt x="17509" y="1142"/>
                  </a:cubicBezTo>
                  <a:cubicBezTo>
                    <a:pt x="17345" y="1043"/>
                    <a:pt x="17182" y="993"/>
                    <a:pt x="17018" y="943"/>
                  </a:cubicBezTo>
                  <a:cubicBezTo>
                    <a:pt x="16745" y="844"/>
                    <a:pt x="16473" y="745"/>
                    <a:pt x="16200" y="645"/>
                  </a:cubicBezTo>
                  <a:cubicBezTo>
                    <a:pt x="15709" y="497"/>
                    <a:pt x="15218" y="348"/>
                    <a:pt x="14673" y="248"/>
                  </a:cubicBezTo>
                  <a:cubicBezTo>
                    <a:pt x="14564" y="248"/>
                    <a:pt x="14455" y="199"/>
                    <a:pt x="14400" y="199"/>
                  </a:cubicBezTo>
                  <a:cubicBezTo>
                    <a:pt x="14291" y="199"/>
                    <a:pt x="14182" y="149"/>
                    <a:pt x="14073" y="149"/>
                  </a:cubicBezTo>
                  <a:cubicBezTo>
                    <a:pt x="13745" y="99"/>
                    <a:pt x="13418" y="50"/>
                    <a:pt x="13091" y="50"/>
                  </a:cubicBezTo>
                  <a:cubicBezTo>
                    <a:pt x="12927" y="50"/>
                    <a:pt x="12764" y="0"/>
                    <a:pt x="12545" y="0"/>
                  </a:cubicBezTo>
                  <a:cubicBezTo>
                    <a:pt x="12436" y="0"/>
                    <a:pt x="12382" y="0"/>
                    <a:pt x="12273" y="0"/>
                  </a:cubicBezTo>
                  <a:cubicBezTo>
                    <a:pt x="12055" y="0"/>
                    <a:pt x="11836" y="0"/>
                    <a:pt x="11618" y="0"/>
                  </a:cubicBezTo>
                  <a:cubicBezTo>
                    <a:pt x="11291" y="0"/>
                    <a:pt x="11018" y="0"/>
                    <a:pt x="10745" y="50"/>
                  </a:cubicBezTo>
                  <a:cubicBezTo>
                    <a:pt x="10309" y="99"/>
                    <a:pt x="9873" y="149"/>
                    <a:pt x="9436" y="199"/>
                  </a:cubicBezTo>
                  <a:cubicBezTo>
                    <a:pt x="9164" y="248"/>
                    <a:pt x="8945" y="298"/>
                    <a:pt x="8727" y="348"/>
                  </a:cubicBezTo>
                  <a:cubicBezTo>
                    <a:pt x="8236" y="447"/>
                    <a:pt x="7800" y="596"/>
                    <a:pt x="7364" y="794"/>
                  </a:cubicBezTo>
                  <a:cubicBezTo>
                    <a:pt x="7091" y="894"/>
                    <a:pt x="6873" y="993"/>
                    <a:pt x="6600" y="1142"/>
                  </a:cubicBezTo>
                  <a:cubicBezTo>
                    <a:pt x="6436" y="1241"/>
                    <a:pt x="6273" y="1341"/>
                    <a:pt x="6109" y="1440"/>
                  </a:cubicBezTo>
                  <a:cubicBezTo>
                    <a:pt x="5727" y="1688"/>
                    <a:pt x="5400" y="1937"/>
                    <a:pt x="5073" y="2185"/>
                  </a:cubicBezTo>
                  <a:cubicBezTo>
                    <a:pt x="5018" y="2234"/>
                    <a:pt x="4964" y="2284"/>
                    <a:pt x="4855" y="2334"/>
                  </a:cubicBezTo>
                  <a:cubicBezTo>
                    <a:pt x="4745" y="2433"/>
                    <a:pt x="4582" y="2582"/>
                    <a:pt x="4473" y="2731"/>
                  </a:cubicBezTo>
                  <a:cubicBezTo>
                    <a:pt x="4200" y="3029"/>
                    <a:pt x="3982" y="3277"/>
                    <a:pt x="3764" y="3625"/>
                  </a:cubicBezTo>
                  <a:cubicBezTo>
                    <a:pt x="3655" y="3823"/>
                    <a:pt x="3491" y="4022"/>
                    <a:pt x="3382" y="4221"/>
                  </a:cubicBezTo>
                  <a:cubicBezTo>
                    <a:pt x="3218" y="4519"/>
                    <a:pt x="3109" y="4817"/>
                    <a:pt x="3000" y="5164"/>
                  </a:cubicBezTo>
                  <a:cubicBezTo>
                    <a:pt x="2945" y="5263"/>
                    <a:pt x="2945" y="5363"/>
                    <a:pt x="2891" y="5462"/>
                  </a:cubicBezTo>
                  <a:cubicBezTo>
                    <a:pt x="2891" y="5512"/>
                    <a:pt x="2891" y="5561"/>
                    <a:pt x="2836" y="5561"/>
                  </a:cubicBezTo>
                  <a:cubicBezTo>
                    <a:pt x="2782" y="5710"/>
                    <a:pt x="2782" y="5909"/>
                    <a:pt x="2727" y="6058"/>
                  </a:cubicBezTo>
                  <a:cubicBezTo>
                    <a:pt x="2673" y="6306"/>
                    <a:pt x="2727" y="6505"/>
                    <a:pt x="2782" y="6753"/>
                  </a:cubicBezTo>
                  <a:cubicBezTo>
                    <a:pt x="2782" y="6753"/>
                    <a:pt x="2782" y="6753"/>
                    <a:pt x="2782" y="6753"/>
                  </a:cubicBezTo>
                  <a:cubicBezTo>
                    <a:pt x="2836" y="6852"/>
                    <a:pt x="2836" y="7001"/>
                    <a:pt x="2945" y="7101"/>
                  </a:cubicBezTo>
                  <a:cubicBezTo>
                    <a:pt x="2782" y="7299"/>
                    <a:pt x="2618" y="7498"/>
                    <a:pt x="2455" y="7746"/>
                  </a:cubicBezTo>
                  <a:cubicBezTo>
                    <a:pt x="2400" y="7796"/>
                    <a:pt x="2345" y="7846"/>
                    <a:pt x="2291" y="7895"/>
                  </a:cubicBezTo>
                  <a:cubicBezTo>
                    <a:pt x="2018" y="8193"/>
                    <a:pt x="1691" y="8541"/>
                    <a:pt x="1418" y="8888"/>
                  </a:cubicBezTo>
                  <a:cubicBezTo>
                    <a:pt x="1418" y="8888"/>
                    <a:pt x="1364" y="8938"/>
                    <a:pt x="1364" y="8938"/>
                  </a:cubicBezTo>
                  <a:cubicBezTo>
                    <a:pt x="1255" y="9087"/>
                    <a:pt x="1145" y="9186"/>
                    <a:pt x="1036" y="9335"/>
                  </a:cubicBezTo>
                  <a:cubicBezTo>
                    <a:pt x="927" y="9484"/>
                    <a:pt x="818" y="9633"/>
                    <a:pt x="709" y="9732"/>
                  </a:cubicBezTo>
                  <a:cubicBezTo>
                    <a:pt x="709" y="9782"/>
                    <a:pt x="655" y="9782"/>
                    <a:pt x="655" y="9832"/>
                  </a:cubicBezTo>
                  <a:cubicBezTo>
                    <a:pt x="327" y="10229"/>
                    <a:pt x="109" y="10577"/>
                    <a:pt x="0" y="10874"/>
                  </a:cubicBezTo>
                  <a:cubicBezTo>
                    <a:pt x="0" y="10924"/>
                    <a:pt x="0" y="10924"/>
                    <a:pt x="0" y="10974"/>
                  </a:cubicBezTo>
                  <a:cubicBezTo>
                    <a:pt x="0" y="11023"/>
                    <a:pt x="0" y="11023"/>
                    <a:pt x="0" y="11073"/>
                  </a:cubicBezTo>
                  <a:cubicBezTo>
                    <a:pt x="0" y="11123"/>
                    <a:pt x="0" y="11222"/>
                    <a:pt x="55" y="11272"/>
                  </a:cubicBezTo>
                  <a:cubicBezTo>
                    <a:pt x="218" y="11570"/>
                    <a:pt x="600" y="11719"/>
                    <a:pt x="873" y="11818"/>
                  </a:cubicBezTo>
                  <a:cubicBezTo>
                    <a:pt x="873" y="11818"/>
                    <a:pt x="873" y="11818"/>
                    <a:pt x="927" y="11818"/>
                  </a:cubicBezTo>
                  <a:cubicBezTo>
                    <a:pt x="1091" y="11868"/>
                    <a:pt x="1200" y="11868"/>
                    <a:pt x="1364" y="11868"/>
                  </a:cubicBezTo>
                  <a:cubicBezTo>
                    <a:pt x="1473" y="11868"/>
                    <a:pt x="1636" y="11917"/>
                    <a:pt x="1691" y="11967"/>
                  </a:cubicBezTo>
                  <a:cubicBezTo>
                    <a:pt x="1691" y="11967"/>
                    <a:pt x="1745" y="12017"/>
                    <a:pt x="1745" y="12017"/>
                  </a:cubicBezTo>
                  <a:cubicBezTo>
                    <a:pt x="1745" y="12066"/>
                    <a:pt x="1800" y="12066"/>
                    <a:pt x="1800" y="12116"/>
                  </a:cubicBezTo>
                  <a:cubicBezTo>
                    <a:pt x="1855" y="12265"/>
                    <a:pt x="1691" y="12513"/>
                    <a:pt x="1636" y="12712"/>
                  </a:cubicBezTo>
                  <a:cubicBezTo>
                    <a:pt x="1636" y="12910"/>
                    <a:pt x="1473" y="13059"/>
                    <a:pt x="1364" y="13208"/>
                  </a:cubicBezTo>
                  <a:cubicBezTo>
                    <a:pt x="1255" y="13308"/>
                    <a:pt x="1200" y="13407"/>
                    <a:pt x="1255" y="13556"/>
                  </a:cubicBezTo>
                  <a:cubicBezTo>
                    <a:pt x="1255" y="13705"/>
                    <a:pt x="1364" y="13754"/>
                    <a:pt x="1418" y="13854"/>
                  </a:cubicBezTo>
                  <a:cubicBezTo>
                    <a:pt x="1527" y="13953"/>
                    <a:pt x="1636" y="14003"/>
                    <a:pt x="1745" y="14102"/>
                  </a:cubicBezTo>
                  <a:cubicBezTo>
                    <a:pt x="1855" y="14152"/>
                    <a:pt x="1745" y="14251"/>
                    <a:pt x="1636" y="14350"/>
                  </a:cubicBezTo>
                  <a:cubicBezTo>
                    <a:pt x="1582" y="14400"/>
                    <a:pt x="1582" y="14400"/>
                    <a:pt x="1527" y="14450"/>
                  </a:cubicBezTo>
                  <a:cubicBezTo>
                    <a:pt x="1364" y="14599"/>
                    <a:pt x="1255" y="14748"/>
                    <a:pt x="1364" y="14897"/>
                  </a:cubicBezTo>
                  <a:cubicBezTo>
                    <a:pt x="1473" y="14996"/>
                    <a:pt x="1527" y="15095"/>
                    <a:pt x="1636" y="15194"/>
                  </a:cubicBezTo>
                  <a:cubicBezTo>
                    <a:pt x="1855" y="15443"/>
                    <a:pt x="2018" y="15691"/>
                    <a:pt x="1909" y="15989"/>
                  </a:cubicBezTo>
                  <a:cubicBezTo>
                    <a:pt x="1800" y="16386"/>
                    <a:pt x="1582" y="16783"/>
                    <a:pt x="1527" y="17181"/>
                  </a:cubicBezTo>
                  <a:cubicBezTo>
                    <a:pt x="1527" y="17280"/>
                    <a:pt x="1527" y="17379"/>
                    <a:pt x="1527" y="17479"/>
                  </a:cubicBezTo>
                  <a:cubicBezTo>
                    <a:pt x="1527" y="17528"/>
                    <a:pt x="1527" y="17578"/>
                    <a:pt x="1527" y="17628"/>
                  </a:cubicBezTo>
                  <a:cubicBezTo>
                    <a:pt x="1527" y="17727"/>
                    <a:pt x="1582" y="17777"/>
                    <a:pt x="1636" y="17876"/>
                  </a:cubicBezTo>
                  <a:cubicBezTo>
                    <a:pt x="1691" y="17975"/>
                    <a:pt x="1745" y="18025"/>
                    <a:pt x="1800" y="18124"/>
                  </a:cubicBezTo>
                  <a:cubicBezTo>
                    <a:pt x="1855" y="18223"/>
                    <a:pt x="1964" y="18273"/>
                    <a:pt x="2073" y="18372"/>
                  </a:cubicBezTo>
                  <a:cubicBezTo>
                    <a:pt x="2182" y="18472"/>
                    <a:pt x="2291" y="18521"/>
                    <a:pt x="2455" y="18621"/>
                  </a:cubicBezTo>
                  <a:cubicBezTo>
                    <a:pt x="2509" y="18670"/>
                    <a:pt x="2564" y="18670"/>
                    <a:pt x="2618" y="18720"/>
                  </a:cubicBezTo>
                  <a:cubicBezTo>
                    <a:pt x="2727" y="18770"/>
                    <a:pt x="2836" y="18819"/>
                    <a:pt x="2945" y="18819"/>
                  </a:cubicBezTo>
                  <a:cubicBezTo>
                    <a:pt x="3000" y="18819"/>
                    <a:pt x="3109" y="18869"/>
                    <a:pt x="3164" y="18869"/>
                  </a:cubicBezTo>
                  <a:cubicBezTo>
                    <a:pt x="3655" y="18869"/>
                    <a:pt x="4200" y="18869"/>
                    <a:pt x="4691" y="18869"/>
                  </a:cubicBezTo>
                  <a:cubicBezTo>
                    <a:pt x="4800" y="18869"/>
                    <a:pt x="4909" y="18869"/>
                    <a:pt x="5018" y="18869"/>
                  </a:cubicBezTo>
                  <a:cubicBezTo>
                    <a:pt x="5345" y="18869"/>
                    <a:pt x="5673" y="18869"/>
                    <a:pt x="6055" y="18869"/>
                  </a:cubicBezTo>
                  <a:cubicBezTo>
                    <a:pt x="6273" y="18869"/>
                    <a:pt x="6436" y="18869"/>
                    <a:pt x="6655" y="18869"/>
                  </a:cubicBezTo>
                  <a:cubicBezTo>
                    <a:pt x="6764" y="18968"/>
                    <a:pt x="6873" y="19117"/>
                    <a:pt x="6927" y="19266"/>
                  </a:cubicBezTo>
                  <a:cubicBezTo>
                    <a:pt x="6927" y="19316"/>
                    <a:pt x="6982" y="19316"/>
                    <a:pt x="6982" y="19366"/>
                  </a:cubicBezTo>
                  <a:cubicBezTo>
                    <a:pt x="6982" y="19366"/>
                    <a:pt x="6982" y="19415"/>
                    <a:pt x="6982" y="19415"/>
                  </a:cubicBezTo>
                  <a:cubicBezTo>
                    <a:pt x="7036" y="19564"/>
                    <a:pt x="7091" y="19713"/>
                    <a:pt x="7145" y="19912"/>
                  </a:cubicBezTo>
                  <a:cubicBezTo>
                    <a:pt x="7200" y="20011"/>
                    <a:pt x="7200" y="20160"/>
                    <a:pt x="7255" y="20309"/>
                  </a:cubicBezTo>
                  <a:cubicBezTo>
                    <a:pt x="7309" y="20657"/>
                    <a:pt x="7418" y="21004"/>
                    <a:pt x="7473" y="21401"/>
                  </a:cubicBezTo>
                  <a:cubicBezTo>
                    <a:pt x="7473" y="21451"/>
                    <a:pt x="7473" y="21501"/>
                    <a:pt x="7527" y="21600"/>
                  </a:cubicBezTo>
                  <a:cubicBezTo>
                    <a:pt x="7691" y="21600"/>
                    <a:pt x="7909" y="21600"/>
                    <a:pt x="8073" y="21600"/>
                  </a:cubicBezTo>
                  <a:cubicBezTo>
                    <a:pt x="8182" y="21600"/>
                    <a:pt x="8291" y="21600"/>
                    <a:pt x="8400" y="21600"/>
                  </a:cubicBezTo>
                  <a:cubicBezTo>
                    <a:pt x="8564" y="21600"/>
                    <a:pt x="8673" y="21600"/>
                    <a:pt x="8836" y="21600"/>
                  </a:cubicBezTo>
                  <a:cubicBezTo>
                    <a:pt x="9109" y="21600"/>
                    <a:pt x="9327" y="21600"/>
                    <a:pt x="9600" y="21600"/>
                  </a:cubicBezTo>
                  <a:cubicBezTo>
                    <a:pt x="9764" y="21600"/>
                    <a:pt x="9982" y="21600"/>
                    <a:pt x="10145" y="21600"/>
                  </a:cubicBezTo>
                  <a:cubicBezTo>
                    <a:pt x="10527" y="21600"/>
                    <a:pt x="10909" y="21600"/>
                    <a:pt x="11236" y="21600"/>
                  </a:cubicBezTo>
                  <a:cubicBezTo>
                    <a:pt x="11400" y="21600"/>
                    <a:pt x="11564" y="21600"/>
                    <a:pt x="11727" y="21600"/>
                  </a:cubicBezTo>
                  <a:cubicBezTo>
                    <a:pt x="12055" y="21600"/>
                    <a:pt x="12382" y="21600"/>
                    <a:pt x="12655" y="21600"/>
                  </a:cubicBezTo>
                  <a:cubicBezTo>
                    <a:pt x="12818" y="21600"/>
                    <a:pt x="13036" y="21600"/>
                    <a:pt x="13200" y="21600"/>
                  </a:cubicBezTo>
                  <a:cubicBezTo>
                    <a:pt x="13364" y="21600"/>
                    <a:pt x="13527" y="21600"/>
                    <a:pt x="13745" y="21600"/>
                  </a:cubicBezTo>
                  <a:cubicBezTo>
                    <a:pt x="14236" y="21600"/>
                    <a:pt x="14727" y="21600"/>
                    <a:pt x="15218" y="21600"/>
                  </a:cubicBezTo>
                  <a:cubicBezTo>
                    <a:pt x="15273" y="21600"/>
                    <a:pt x="15273" y="21600"/>
                    <a:pt x="15327" y="21600"/>
                  </a:cubicBezTo>
                  <a:cubicBezTo>
                    <a:pt x="15600" y="21600"/>
                    <a:pt x="15873" y="21600"/>
                    <a:pt x="16091" y="21600"/>
                  </a:cubicBezTo>
                  <a:cubicBezTo>
                    <a:pt x="16473" y="21600"/>
                    <a:pt x="16909" y="21600"/>
                    <a:pt x="17291" y="21600"/>
                  </a:cubicBezTo>
                  <a:cubicBezTo>
                    <a:pt x="17400" y="21600"/>
                    <a:pt x="17509" y="21600"/>
                    <a:pt x="17618" y="21600"/>
                  </a:cubicBezTo>
                  <a:cubicBezTo>
                    <a:pt x="17673" y="21600"/>
                    <a:pt x="17727" y="21600"/>
                    <a:pt x="17836" y="21600"/>
                  </a:cubicBezTo>
                  <a:cubicBezTo>
                    <a:pt x="18000" y="21600"/>
                    <a:pt x="18109" y="21600"/>
                    <a:pt x="18273" y="21600"/>
                  </a:cubicBezTo>
                  <a:cubicBezTo>
                    <a:pt x="18382" y="21600"/>
                    <a:pt x="18545" y="21600"/>
                    <a:pt x="18655" y="21600"/>
                  </a:cubicBezTo>
                  <a:cubicBezTo>
                    <a:pt x="18818" y="21600"/>
                    <a:pt x="18927" y="21600"/>
                    <a:pt x="19091" y="21600"/>
                  </a:cubicBezTo>
                  <a:cubicBezTo>
                    <a:pt x="19036" y="21451"/>
                    <a:pt x="19036" y="21302"/>
                    <a:pt x="18982" y="21153"/>
                  </a:cubicBezTo>
                  <a:cubicBezTo>
                    <a:pt x="18927" y="21004"/>
                    <a:pt x="18927" y="20855"/>
                    <a:pt x="18873" y="20657"/>
                  </a:cubicBezTo>
                  <a:cubicBezTo>
                    <a:pt x="18873" y="20607"/>
                    <a:pt x="18818" y="20508"/>
                    <a:pt x="18818" y="20458"/>
                  </a:cubicBezTo>
                  <a:cubicBezTo>
                    <a:pt x="18764" y="20061"/>
                    <a:pt x="18655" y="19663"/>
                    <a:pt x="18600" y="19217"/>
                  </a:cubicBezTo>
                  <a:cubicBezTo>
                    <a:pt x="18545" y="19018"/>
                    <a:pt x="18545" y="18869"/>
                    <a:pt x="18491" y="18670"/>
                  </a:cubicBezTo>
                  <a:cubicBezTo>
                    <a:pt x="18382" y="18124"/>
                    <a:pt x="18327" y="17578"/>
                    <a:pt x="18273" y="17081"/>
                  </a:cubicBezTo>
                  <a:cubicBezTo>
                    <a:pt x="18273" y="16982"/>
                    <a:pt x="18273" y="16932"/>
                    <a:pt x="18273" y="16833"/>
                  </a:cubicBezTo>
                  <a:cubicBezTo>
                    <a:pt x="18273" y="16585"/>
                    <a:pt x="18218" y="16337"/>
                    <a:pt x="18218" y="16138"/>
                  </a:cubicBezTo>
                  <a:cubicBezTo>
                    <a:pt x="18218" y="16138"/>
                    <a:pt x="18218" y="16088"/>
                    <a:pt x="18218" y="16088"/>
                  </a:cubicBezTo>
                  <a:cubicBezTo>
                    <a:pt x="18218" y="15890"/>
                    <a:pt x="18218" y="15691"/>
                    <a:pt x="18218" y="15492"/>
                  </a:cubicBezTo>
                  <a:cubicBezTo>
                    <a:pt x="18218" y="15393"/>
                    <a:pt x="18218" y="15294"/>
                    <a:pt x="18273" y="15194"/>
                  </a:cubicBezTo>
                  <a:cubicBezTo>
                    <a:pt x="18382" y="14847"/>
                    <a:pt x="18491" y="14549"/>
                    <a:pt x="18655" y="14251"/>
                  </a:cubicBezTo>
                  <a:cubicBezTo>
                    <a:pt x="18764" y="14003"/>
                    <a:pt x="18927" y="13804"/>
                    <a:pt x="19091" y="13605"/>
                  </a:cubicBezTo>
                  <a:cubicBezTo>
                    <a:pt x="19091" y="13605"/>
                    <a:pt x="19145" y="13556"/>
                    <a:pt x="19145" y="13556"/>
                  </a:cubicBezTo>
                  <a:cubicBezTo>
                    <a:pt x="19200" y="13457"/>
                    <a:pt x="19255" y="13407"/>
                    <a:pt x="19309" y="13308"/>
                  </a:cubicBezTo>
                  <a:cubicBezTo>
                    <a:pt x="19309" y="13258"/>
                    <a:pt x="19364" y="13258"/>
                    <a:pt x="19364" y="13208"/>
                  </a:cubicBezTo>
                  <a:cubicBezTo>
                    <a:pt x="19364" y="13159"/>
                    <a:pt x="19418" y="13159"/>
                    <a:pt x="19418" y="13109"/>
                  </a:cubicBezTo>
                  <a:cubicBezTo>
                    <a:pt x="19691" y="12712"/>
                    <a:pt x="19964" y="12364"/>
                    <a:pt x="20236" y="12017"/>
                  </a:cubicBezTo>
                  <a:cubicBezTo>
                    <a:pt x="20345" y="11868"/>
                    <a:pt x="20400" y="11719"/>
                    <a:pt x="20509" y="11520"/>
                  </a:cubicBezTo>
                  <a:cubicBezTo>
                    <a:pt x="20564" y="11421"/>
                    <a:pt x="20618" y="11321"/>
                    <a:pt x="20618" y="11222"/>
                  </a:cubicBezTo>
                  <a:cubicBezTo>
                    <a:pt x="20618" y="11172"/>
                    <a:pt x="20673" y="11123"/>
                    <a:pt x="20673" y="11023"/>
                  </a:cubicBezTo>
                  <a:cubicBezTo>
                    <a:pt x="20836" y="10676"/>
                    <a:pt x="20945" y="10328"/>
                    <a:pt x="21000" y="9981"/>
                  </a:cubicBezTo>
                  <a:cubicBezTo>
                    <a:pt x="21000" y="9881"/>
                    <a:pt x="21055" y="9832"/>
                    <a:pt x="21055" y="9732"/>
                  </a:cubicBezTo>
                  <a:cubicBezTo>
                    <a:pt x="21164" y="9236"/>
                    <a:pt x="21273" y="8739"/>
                    <a:pt x="21327" y="8243"/>
                  </a:cubicBezTo>
                  <a:cubicBezTo>
                    <a:pt x="21327" y="8143"/>
                    <a:pt x="21327" y="7994"/>
                    <a:pt x="21327" y="7895"/>
                  </a:cubicBezTo>
                  <a:cubicBezTo>
                    <a:pt x="21600" y="7796"/>
                    <a:pt x="21600" y="7597"/>
                    <a:pt x="21600" y="7448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291C6808-64E2-1262-8ACF-49EF870BA561}"/>
                </a:ext>
              </a:extLst>
            </p:cNvPr>
            <p:cNvSpPr/>
            <p:nvPr/>
          </p:nvSpPr>
          <p:spPr>
            <a:xfrm>
              <a:off x="7048559" y="2305858"/>
              <a:ext cx="1254933" cy="1378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66" y="21600"/>
                  </a:moveTo>
                  <a:lnTo>
                    <a:pt x="7555" y="21600"/>
                  </a:lnTo>
                  <a:lnTo>
                    <a:pt x="7501" y="21261"/>
                  </a:lnTo>
                  <a:cubicBezTo>
                    <a:pt x="7448" y="20874"/>
                    <a:pt x="7342" y="20535"/>
                    <a:pt x="7289" y="20195"/>
                  </a:cubicBezTo>
                  <a:cubicBezTo>
                    <a:pt x="7235" y="20050"/>
                    <a:pt x="7235" y="19953"/>
                    <a:pt x="7182" y="19856"/>
                  </a:cubicBezTo>
                  <a:cubicBezTo>
                    <a:pt x="7129" y="19663"/>
                    <a:pt x="7076" y="19517"/>
                    <a:pt x="7023" y="19372"/>
                  </a:cubicBezTo>
                  <a:lnTo>
                    <a:pt x="7023" y="19324"/>
                  </a:lnTo>
                  <a:cubicBezTo>
                    <a:pt x="7023" y="19275"/>
                    <a:pt x="6969" y="19275"/>
                    <a:pt x="6969" y="19227"/>
                  </a:cubicBezTo>
                  <a:cubicBezTo>
                    <a:pt x="6916" y="19082"/>
                    <a:pt x="6810" y="18985"/>
                    <a:pt x="6810" y="18936"/>
                  </a:cubicBezTo>
                  <a:cubicBezTo>
                    <a:pt x="6650" y="18936"/>
                    <a:pt x="6491" y="18936"/>
                    <a:pt x="6331" y="18936"/>
                  </a:cubicBezTo>
                  <a:cubicBezTo>
                    <a:pt x="6012" y="18936"/>
                    <a:pt x="5693" y="18936"/>
                    <a:pt x="5320" y="18936"/>
                  </a:cubicBezTo>
                  <a:lnTo>
                    <a:pt x="5001" y="18936"/>
                  </a:lnTo>
                  <a:cubicBezTo>
                    <a:pt x="4522" y="18936"/>
                    <a:pt x="3990" y="18936"/>
                    <a:pt x="3511" y="18936"/>
                  </a:cubicBezTo>
                  <a:lnTo>
                    <a:pt x="3458" y="18936"/>
                  </a:lnTo>
                  <a:cubicBezTo>
                    <a:pt x="3405" y="18936"/>
                    <a:pt x="3298" y="18888"/>
                    <a:pt x="3245" y="18888"/>
                  </a:cubicBezTo>
                  <a:cubicBezTo>
                    <a:pt x="3139" y="18839"/>
                    <a:pt x="2979" y="18839"/>
                    <a:pt x="2873" y="18791"/>
                  </a:cubicBezTo>
                  <a:cubicBezTo>
                    <a:pt x="2820" y="18743"/>
                    <a:pt x="2713" y="18743"/>
                    <a:pt x="2660" y="18694"/>
                  </a:cubicBezTo>
                  <a:cubicBezTo>
                    <a:pt x="2500" y="18646"/>
                    <a:pt x="2394" y="18549"/>
                    <a:pt x="2288" y="18452"/>
                  </a:cubicBezTo>
                  <a:cubicBezTo>
                    <a:pt x="2181" y="18355"/>
                    <a:pt x="2075" y="18307"/>
                    <a:pt x="2022" y="18210"/>
                  </a:cubicBezTo>
                  <a:cubicBezTo>
                    <a:pt x="1968" y="18113"/>
                    <a:pt x="1862" y="18016"/>
                    <a:pt x="1809" y="17968"/>
                  </a:cubicBezTo>
                  <a:cubicBezTo>
                    <a:pt x="1756" y="17871"/>
                    <a:pt x="1702" y="17774"/>
                    <a:pt x="1702" y="17677"/>
                  </a:cubicBezTo>
                  <a:cubicBezTo>
                    <a:pt x="1702" y="17629"/>
                    <a:pt x="1702" y="17580"/>
                    <a:pt x="1649" y="17483"/>
                  </a:cubicBezTo>
                  <a:cubicBezTo>
                    <a:pt x="1649" y="17387"/>
                    <a:pt x="1649" y="17290"/>
                    <a:pt x="1649" y="17144"/>
                  </a:cubicBezTo>
                  <a:cubicBezTo>
                    <a:pt x="1702" y="16902"/>
                    <a:pt x="1809" y="16612"/>
                    <a:pt x="1915" y="16369"/>
                  </a:cubicBezTo>
                  <a:cubicBezTo>
                    <a:pt x="1968" y="16224"/>
                    <a:pt x="2022" y="16079"/>
                    <a:pt x="2075" y="15934"/>
                  </a:cubicBezTo>
                  <a:cubicBezTo>
                    <a:pt x="2128" y="15740"/>
                    <a:pt x="2075" y="15595"/>
                    <a:pt x="1809" y="15352"/>
                  </a:cubicBezTo>
                  <a:cubicBezTo>
                    <a:pt x="1756" y="15304"/>
                    <a:pt x="1702" y="15256"/>
                    <a:pt x="1649" y="15207"/>
                  </a:cubicBezTo>
                  <a:cubicBezTo>
                    <a:pt x="1596" y="15159"/>
                    <a:pt x="1596" y="15110"/>
                    <a:pt x="1543" y="15110"/>
                  </a:cubicBezTo>
                  <a:cubicBezTo>
                    <a:pt x="1277" y="14820"/>
                    <a:pt x="1596" y="14481"/>
                    <a:pt x="1702" y="14384"/>
                  </a:cubicBezTo>
                  <a:lnTo>
                    <a:pt x="1809" y="14287"/>
                  </a:lnTo>
                  <a:cubicBezTo>
                    <a:pt x="1809" y="14287"/>
                    <a:pt x="1809" y="14287"/>
                    <a:pt x="1862" y="14239"/>
                  </a:cubicBezTo>
                  <a:cubicBezTo>
                    <a:pt x="1862" y="14239"/>
                    <a:pt x="1809" y="14239"/>
                    <a:pt x="1809" y="14190"/>
                  </a:cubicBezTo>
                  <a:cubicBezTo>
                    <a:pt x="1756" y="14142"/>
                    <a:pt x="1649" y="14093"/>
                    <a:pt x="1596" y="14045"/>
                  </a:cubicBezTo>
                  <a:cubicBezTo>
                    <a:pt x="1436" y="13948"/>
                    <a:pt x="1383" y="13803"/>
                    <a:pt x="1330" y="13657"/>
                  </a:cubicBezTo>
                  <a:cubicBezTo>
                    <a:pt x="1277" y="13464"/>
                    <a:pt x="1383" y="13318"/>
                    <a:pt x="1490" y="13173"/>
                  </a:cubicBezTo>
                  <a:cubicBezTo>
                    <a:pt x="1490" y="13125"/>
                    <a:pt x="1543" y="13125"/>
                    <a:pt x="1543" y="13076"/>
                  </a:cubicBezTo>
                  <a:cubicBezTo>
                    <a:pt x="1649" y="12979"/>
                    <a:pt x="1702" y="12882"/>
                    <a:pt x="1702" y="12786"/>
                  </a:cubicBezTo>
                  <a:lnTo>
                    <a:pt x="1702" y="12737"/>
                  </a:lnTo>
                  <a:cubicBezTo>
                    <a:pt x="1702" y="12640"/>
                    <a:pt x="1756" y="12592"/>
                    <a:pt x="1756" y="12495"/>
                  </a:cubicBezTo>
                  <a:cubicBezTo>
                    <a:pt x="1809" y="12398"/>
                    <a:pt x="1809" y="12301"/>
                    <a:pt x="1809" y="12253"/>
                  </a:cubicBezTo>
                  <a:cubicBezTo>
                    <a:pt x="1809" y="12253"/>
                    <a:pt x="1809" y="12204"/>
                    <a:pt x="1756" y="12204"/>
                  </a:cubicBezTo>
                  <a:cubicBezTo>
                    <a:pt x="1702" y="12156"/>
                    <a:pt x="1596" y="12156"/>
                    <a:pt x="1490" y="12108"/>
                  </a:cubicBezTo>
                  <a:lnTo>
                    <a:pt x="1383" y="12108"/>
                  </a:lnTo>
                  <a:cubicBezTo>
                    <a:pt x="1277" y="12108"/>
                    <a:pt x="1170" y="12059"/>
                    <a:pt x="1011" y="12059"/>
                  </a:cubicBezTo>
                  <a:lnTo>
                    <a:pt x="958" y="12011"/>
                  </a:lnTo>
                  <a:cubicBezTo>
                    <a:pt x="904" y="11962"/>
                    <a:pt x="851" y="11962"/>
                    <a:pt x="798" y="11914"/>
                  </a:cubicBezTo>
                  <a:cubicBezTo>
                    <a:pt x="532" y="11769"/>
                    <a:pt x="213" y="11623"/>
                    <a:pt x="53" y="11333"/>
                  </a:cubicBezTo>
                  <a:cubicBezTo>
                    <a:pt x="0" y="11236"/>
                    <a:pt x="0" y="11139"/>
                    <a:pt x="0" y="11042"/>
                  </a:cubicBezTo>
                  <a:cubicBezTo>
                    <a:pt x="0" y="10994"/>
                    <a:pt x="0" y="10945"/>
                    <a:pt x="0" y="10897"/>
                  </a:cubicBezTo>
                  <a:cubicBezTo>
                    <a:pt x="0" y="10848"/>
                    <a:pt x="0" y="10800"/>
                    <a:pt x="53" y="10800"/>
                  </a:cubicBezTo>
                  <a:cubicBezTo>
                    <a:pt x="160" y="10509"/>
                    <a:pt x="372" y="10219"/>
                    <a:pt x="692" y="9735"/>
                  </a:cubicBezTo>
                  <a:lnTo>
                    <a:pt x="745" y="9638"/>
                  </a:lnTo>
                  <a:cubicBezTo>
                    <a:pt x="851" y="9492"/>
                    <a:pt x="958" y="9395"/>
                    <a:pt x="1064" y="9250"/>
                  </a:cubicBezTo>
                  <a:cubicBezTo>
                    <a:pt x="1170" y="9105"/>
                    <a:pt x="1277" y="9008"/>
                    <a:pt x="1436" y="8863"/>
                  </a:cubicBezTo>
                  <a:lnTo>
                    <a:pt x="1702" y="8572"/>
                  </a:lnTo>
                  <a:cubicBezTo>
                    <a:pt x="1915" y="8330"/>
                    <a:pt x="2128" y="8088"/>
                    <a:pt x="2341" y="7846"/>
                  </a:cubicBezTo>
                  <a:cubicBezTo>
                    <a:pt x="2394" y="7797"/>
                    <a:pt x="2447" y="7749"/>
                    <a:pt x="2501" y="7700"/>
                  </a:cubicBezTo>
                  <a:cubicBezTo>
                    <a:pt x="2660" y="7507"/>
                    <a:pt x="2820" y="7313"/>
                    <a:pt x="2926" y="7168"/>
                  </a:cubicBezTo>
                  <a:cubicBezTo>
                    <a:pt x="2873" y="7071"/>
                    <a:pt x="2873" y="6974"/>
                    <a:pt x="2820" y="6877"/>
                  </a:cubicBezTo>
                  <a:lnTo>
                    <a:pt x="2820" y="6877"/>
                  </a:lnTo>
                  <a:cubicBezTo>
                    <a:pt x="2767" y="6635"/>
                    <a:pt x="2713" y="6393"/>
                    <a:pt x="2767" y="6102"/>
                  </a:cubicBezTo>
                  <a:cubicBezTo>
                    <a:pt x="2767" y="5957"/>
                    <a:pt x="2820" y="5763"/>
                    <a:pt x="2873" y="5618"/>
                  </a:cubicBezTo>
                  <a:cubicBezTo>
                    <a:pt x="2873" y="5570"/>
                    <a:pt x="2873" y="5521"/>
                    <a:pt x="2926" y="5473"/>
                  </a:cubicBezTo>
                  <a:cubicBezTo>
                    <a:pt x="2979" y="5376"/>
                    <a:pt x="2979" y="5279"/>
                    <a:pt x="3033" y="5134"/>
                  </a:cubicBezTo>
                  <a:cubicBezTo>
                    <a:pt x="3139" y="4795"/>
                    <a:pt x="3245" y="4504"/>
                    <a:pt x="3405" y="4213"/>
                  </a:cubicBezTo>
                  <a:cubicBezTo>
                    <a:pt x="3511" y="4020"/>
                    <a:pt x="3618" y="3778"/>
                    <a:pt x="3777" y="3584"/>
                  </a:cubicBezTo>
                  <a:cubicBezTo>
                    <a:pt x="3990" y="3293"/>
                    <a:pt x="4203" y="3003"/>
                    <a:pt x="4469" y="2712"/>
                  </a:cubicBezTo>
                  <a:cubicBezTo>
                    <a:pt x="4575" y="2567"/>
                    <a:pt x="4735" y="2470"/>
                    <a:pt x="4841" y="2325"/>
                  </a:cubicBezTo>
                  <a:cubicBezTo>
                    <a:pt x="4895" y="2276"/>
                    <a:pt x="4948" y="2228"/>
                    <a:pt x="5054" y="2131"/>
                  </a:cubicBezTo>
                  <a:cubicBezTo>
                    <a:pt x="5373" y="1840"/>
                    <a:pt x="5693" y="1598"/>
                    <a:pt x="6065" y="1404"/>
                  </a:cubicBezTo>
                  <a:cubicBezTo>
                    <a:pt x="6225" y="1308"/>
                    <a:pt x="6384" y="1211"/>
                    <a:pt x="6544" y="1114"/>
                  </a:cubicBezTo>
                  <a:cubicBezTo>
                    <a:pt x="6810" y="969"/>
                    <a:pt x="7023" y="872"/>
                    <a:pt x="7289" y="775"/>
                  </a:cubicBezTo>
                  <a:cubicBezTo>
                    <a:pt x="7714" y="581"/>
                    <a:pt x="8193" y="436"/>
                    <a:pt x="8619" y="339"/>
                  </a:cubicBezTo>
                  <a:cubicBezTo>
                    <a:pt x="8832" y="291"/>
                    <a:pt x="9098" y="242"/>
                    <a:pt x="9310" y="194"/>
                  </a:cubicBezTo>
                  <a:cubicBezTo>
                    <a:pt x="9736" y="97"/>
                    <a:pt x="10162" y="48"/>
                    <a:pt x="10640" y="48"/>
                  </a:cubicBezTo>
                  <a:cubicBezTo>
                    <a:pt x="10906" y="48"/>
                    <a:pt x="11226" y="0"/>
                    <a:pt x="11545" y="0"/>
                  </a:cubicBezTo>
                  <a:cubicBezTo>
                    <a:pt x="11758" y="0"/>
                    <a:pt x="11970" y="0"/>
                    <a:pt x="12183" y="0"/>
                  </a:cubicBezTo>
                  <a:cubicBezTo>
                    <a:pt x="12290" y="0"/>
                    <a:pt x="12343" y="0"/>
                    <a:pt x="12449" y="0"/>
                  </a:cubicBezTo>
                  <a:cubicBezTo>
                    <a:pt x="12609" y="0"/>
                    <a:pt x="12822" y="48"/>
                    <a:pt x="12981" y="48"/>
                  </a:cubicBezTo>
                  <a:cubicBezTo>
                    <a:pt x="13301" y="97"/>
                    <a:pt x="13620" y="97"/>
                    <a:pt x="13939" y="145"/>
                  </a:cubicBezTo>
                  <a:cubicBezTo>
                    <a:pt x="14045" y="145"/>
                    <a:pt x="14152" y="194"/>
                    <a:pt x="14258" y="194"/>
                  </a:cubicBezTo>
                  <a:cubicBezTo>
                    <a:pt x="14365" y="194"/>
                    <a:pt x="14471" y="242"/>
                    <a:pt x="14577" y="242"/>
                  </a:cubicBezTo>
                  <a:cubicBezTo>
                    <a:pt x="15109" y="339"/>
                    <a:pt x="15641" y="484"/>
                    <a:pt x="16120" y="678"/>
                  </a:cubicBezTo>
                  <a:cubicBezTo>
                    <a:pt x="16386" y="775"/>
                    <a:pt x="16652" y="872"/>
                    <a:pt x="16918" y="1017"/>
                  </a:cubicBezTo>
                  <a:cubicBezTo>
                    <a:pt x="17078" y="1065"/>
                    <a:pt x="17237" y="1162"/>
                    <a:pt x="17397" y="1259"/>
                  </a:cubicBezTo>
                  <a:lnTo>
                    <a:pt x="17503" y="1308"/>
                  </a:lnTo>
                  <a:cubicBezTo>
                    <a:pt x="17876" y="1501"/>
                    <a:pt x="18248" y="1743"/>
                    <a:pt x="18621" y="1986"/>
                  </a:cubicBezTo>
                  <a:lnTo>
                    <a:pt x="18780" y="2083"/>
                  </a:lnTo>
                  <a:cubicBezTo>
                    <a:pt x="18834" y="2131"/>
                    <a:pt x="18940" y="2179"/>
                    <a:pt x="18993" y="2276"/>
                  </a:cubicBezTo>
                  <a:cubicBezTo>
                    <a:pt x="19366" y="2567"/>
                    <a:pt x="19632" y="2857"/>
                    <a:pt x="19951" y="3196"/>
                  </a:cubicBezTo>
                  <a:cubicBezTo>
                    <a:pt x="20110" y="3390"/>
                    <a:pt x="20217" y="3535"/>
                    <a:pt x="20376" y="3729"/>
                  </a:cubicBezTo>
                  <a:cubicBezTo>
                    <a:pt x="20376" y="3778"/>
                    <a:pt x="20430" y="3778"/>
                    <a:pt x="20430" y="3826"/>
                  </a:cubicBezTo>
                  <a:cubicBezTo>
                    <a:pt x="20483" y="3874"/>
                    <a:pt x="20483" y="3923"/>
                    <a:pt x="20536" y="3971"/>
                  </a:cubicBezTo>
                  <a:cubicBezTo>
                    <a:pt x="20749" y="4262"/>
                    <a:pt x="20908" y="4601"/>
                    <a:pt x="21015" y="4892"/>
                  </a:cubicBezTo>
                  <a:cubicBezTo>
                    <a:pt x="21174" y="5231"/>
                    <a:pt x="21281" y="5570"/>
                    <a:pt x="21387" y="5957"/>
                  </a:cubicBezTo>
                  <a:cubicBezTo>
                    <a:pt x="21387" y="6054"/>
                    <a:pt x="21440" y="6151"/>
                    <a:pt x="21440" y="6248"/>
                  </a:cubicBezTo>
                  <a:cubicBezTo>
                    <a:pt x="21547" y="6683"/>
                    <a:pt x="21547" y="7119"/>
                    <a:pt x="21600" y="7555"/>
                  </a:cubicBezTo>
                  <a:cubicBezTo>
                    <a:pt x="21600" y="7701"/>
                    <a:pt x="21600" y="7894"/>
                    <a:pt x="21600" y="8040"/>
                  </a:cubicBezTo>
                  <a:cubicBezTo>
                    <a:pt x="21600" y="8185"/>
                    <a:pt x="21600" y="8282"/>
                    <a:pt x="21600" y="8427"/>
                  </a:cubicBezTo>
                  <a:cubicBezTo>
                    <a:pt x="21547" y="8911"/>
                    <a:pt x="21494" y="9396"/>
                    <a:pt x="21334" y="9880"/>
                  </a:cubicBezTo>
                  <a:cubicBezTo>
                    <a:pt x="21334" y="9977"/>
                    <a:pt x="21281" y="10025"/>
                    <a:pt x="21281" y="10122"/>
                  </a:cubicBezTo>
                  <a:cubicBezTo>
                    <a:pt x="21174" y="10461"/>
                    <a:pt x="21068" y="10800"/>
                    <a:pt x="20908" y="11188"/>
                  </a:cubicBezTo>
                  <a:cubicBezTo>
                    <a:pt x="20908" y="11236"/>
                    <a:pt x="20855" y="11284"/>
                    <a:pt x="20855" y="11381"/>
                  </a:cubicBezTo>
                  <a:cubicBezTo>
                    <a:pt x="20802" y="11478"/>
                    <a:pt x="20749" y="11575"/>
                    <a:pt x="20749" y="11672"/>
                  </a:cubicBezTo>
                  <a:cubicBezTo>
                    <a:pt x="20696" y="11817"/>
                    <a:pt x="20589" y="12011"/>
                    <a:pt x="20483" y="12156"/>
                  </a:cubicBezTo>
                  <a:cubicBezTo>
                    <a:pt x="20270" y="12495"/>
                    <a:pt x="20057" y="12786"/>
                    <a:pt x="19791" y="13125"/>
                  </a:cubicBezTo>
                  <a:lnTo>
                    <a:pt x="19578" y="13415"/>
                  </a:lnTo>
                  <a:cubicBezTo>
                    <a:pt x="19525" y="13512"/>
                    <a:pt x="19472" y="13561"/>
                    <a:pt x="19419" y="13657"/>
                  </a:cubicBezTo>
                  <a:lnTo>
                    <a:pt x="19366" y="13706"/>
                  </a:lnTo>
                  <a:cubicBezTo>
                    <a:pt x="19206" y="13948"/>
                    <a:pt x="19046" y="14142"/>
                    <a:pt x="18940" y="14336"/>
                  </a:cubicBezTo>
                  <a:cubicBezTo>
                    <a:pt x="18780" y="14626"/>
                    <a:pt x="18621" y="14917"/>
                    <a:pt x="18567" y="15207"/>
                  </a:cubicBezTo>
                  <a:cubicBezTo>
                    <a:pt x="18567" y="15256"/>
                    <a:pt x="18514" y="15353"/>
                    <a:pt x="18514" y="15449"/>
                  </a:cubicBezTo>
                  <a:cubicBezTo>
                    <a:pt x="18514" y="15595"/>
                    <a:pt x="18514" y="15788"/>
                    <a:pt x="18514" y="15982"/>
                  </a:cubicBezTo>
                  <a:lnTo>
                    <a:pt x="18514" y="16031"/>
                  </a:lnTo>
                  <a:cubicBezTo>
                    <a:pt x="18514" y="16224"/>
                    <a:pt x="18514" y="16466"/>
                    <a:pt x="18567" y="16709"/>
                  </a:cubicBezTo>
                  <a:cubicBezTo>
                    <a:pt x="18567" y="16805"/>
                    <a:pt x="18567" y="16854"/>
                    <a:pt x="18567" y="16951"/>
                  </a:cubicBezTo>
                  <a:cubicBezTo>
                    <a:pt x="18621" y="17387"/>
                    <a:pt x="18674" y="17919"/>
                    <a:pt x="18780" y="18501"/>
                  </a:cubicBezTo>
                  <a:cubicBezTo>
                    <a:pt x="18833" y="18646"/>
                    <a:pt x="18833" y="18840"/>
                    <a:pt x="18887" y="18985"/>
                  </a:cubicBezTo>
                  <a:cubicBezTo>
                    <a:pt x="18940" y="19372"/>
                    <a:pt x="19046" y="19760"/>
                    <a:pt x="19099" y="20147"/>
                  </a:cubicBezTo>
                  <a:lnTo>
                    <a:pt x="19153" y="20341"/>
                  </a:lnTo>
                  <a:cubicBezTo>
                    <a:pt x="19206" y="20486"/>
                    <a:pt x="19206" y="20680"/>
                    <a:pt x="19259" y="20825"/>
                  </a:cubicBezTo>
                  <a:cubicBezTo>
                    <a:pt x="19312" y="20971"/>
                    <a:pt x="19312" y="21116"/>
                    <a:pt x="19366" y="21261"/>
                  </a:cubicBezTo>
                  <a:lnTo>
                    <a:pt x="19366" y="21600"/>
                  </a:lnTo>
                  <a:close/>
                  <a:moveTo>
                    <a:pt x="7927" y="21213"/>
                  </a:moveTo>
                  <a:lnTo>
                    <a:pt x="18833" y="21213"/>
                  </a:lnTo>
                  <a:cubicBezTo>
                    <a:pt x="18833" y="21164"/>
                    <a:pt x="18780" y="21067"/>
                    <a:pt x="18780" y="21019"/>
                  </a:cubicBezTo>
                  <a:cubicBezTo>
                    <a:pt x="18727" y="20874"/>
                    <a:pt x="18727" y="20728"/>
                    <a:pt x="18674" y="20535"/>
                  </a:cubicBezTo>
                  <a:lnTo>
                    <a:pt x="18621" y="20341"/>
                  </a:lnTo>
                  <a:cubicBezTo>
                    <a:pt x="18514" y="19953"/>
                    <a:pt x="18461" y="19566"/>
                    <a:pt x="18408" y="19130"/>
                  </a:cubicBezTo>
                  <a:cubicBezTo>
                    <a:pt x="18355" y="18936"/>
                    <a:pt x="18355" y="18791"/>
                    <a:pt x="18301" y="18597"/>
                  </a:cubicBezTo>
                  <a:cubicBezTo>
                    <a:pt x="18195" y="18016"/>
                    <a:pt x="18142" y="17483"/>
                    <a:pt x="18089" y="17047"/>
                  </a:cubicBezTo>
                  <a:cubicBezTo>
                    <a:pt x="18089" y="16951"/>
                    <a:pt x="18089" y="16902"/>
                    <a:pt x="18089" y="16805"/>
                  </a:cubicBezTo>
                  <a:cubicBezTo>
                    <a:pt x="18089" y="16563"/>
                    <a:pt x="18035" y="16321"/>
                    <a:pt x="18035" y="16127"/>
                  </a:cubicBezTo>
                  <a:lnTo>
                    <a:pt x="18035" y="16079"/>
                  </a:lnTo>
                  <a:cubicBezTo>
                    <a:pt x="18035" y="15837"/>
                    <a:pt x="18035" y="15643"/>
                    <a:pt x="18035" y="15498"/>
                  </a:cubicBezTo>
                  <a:cubicBezTo>
                    <a:pt x="18035" y="15352"/>
                    <a:pt x="18089" y="15256"/>
                    <a:pt x="18089" y="15207"/>
                  </a:cubicBezTo>
                  <a:cubicBezTo>
                    <a:pt x="18195" y="14917"/>
                    <a:pt x="18301" y="14578"/>
                    <a:pt x="18514" y="14239"/>
                  </a:cubicBezTo>
                  <a:cubicBezTo>
                    <a:pt x="18621" y="14045"/>
                    <a:pt x="18780" y="13803"/>
                    <a:pt x="18940" y="13560"/>
                  </a:cubicBezTo>
                  <a:lnTo>
                    <a:pt x="18993" y="13512"/>
                  </a:lnTo>
                  <a:cubicBezTo>
                    <a:pt x="19046" y="13415"/>
                    <a:pt x="19099" y="13367"/>
                    <a:pt x="19153" y="13270"/>
                  </a:cubicBezTo>
                  <a:lnTo>
                    <a:pt x="19365" y="12979"/>
                  </a:lnTo>
                  <a:cubicBezTo>
                    <a:pt x="19631" y="12640"/>
                    <a:pt x="19844" y="12350"/>
                    <a:pt x="20057" y="12059"/>
                  </a:cubicBezTo>
                  <a:cubicBezTo>
                    <a:pt x="20164" y="11914"/>
                    <a:pt x="20217" y="11769"/>
                    <a:pt x="20270" y="11623"/>
                  </a:cubicBezTo>
                  <a:cubicBezTo>
                    <a:pt x="20323" y="11526"/>
                    <a:pt x="20376" y="11430"/>
                    <a:pt x="20376" y="11333"/>
                  </a:cubicBezTo>
                  <a:cubicBezTo>
                    <a:pt x="20376" y="11284"/>
                    <a:pt x="20430" y="11236"/>
                    <a:pt x="20430" y="11139"/>
                  </a:cubicBezTo>
                  <a:cubicBezTo>
                    <a:pt x="20536" y="10800"/>
                    <a:pt x="20696" y="10461"/>
                    <a:pt x="20749" y="10122"/>
                  </a:cubicBezTo>
                  <a:cubicBezTo>
                    <a:pt x="20749" y="10025"/>
                    <a:pt x="20802" y="9977"/>
                    <a:pt x="20802" y="9880"/>
                  </a:cubicBezTo>
                  <a:cubicBezTo>
                    <a:pt x="20908" y="9395"/>
                    <a:pt x="21015" y="8911"/>
                    <a:pt x="21015" y="8475"/>
                  </a:cubicBezTo>
                  <a:cubicBezTo>
                    <a:pt x="21015" y="8378"/>
                    <a:pt x="21015" y="8233"/>
                    <a:pt x="21015" y="8136"/>
                  </a:cubicBezTo>
                  <a:cubicBezTo>
                    <a:pt x="21015" y="7991"/>
                    <a:pt x="21015" y="7846"/>
                    <a:pt x="21015" y="7700"/>
                  </a:cubicBezTo>
                  <a:lnTo>
                    <a:pt x="21015" y="7700"/>
                  </a:lnTo>
                  <a:cubicBezTo>
                    <a:pt x="21015" y="7264"/>
                    <a:pt x="20962" y="6877"/>
                    <a:pt x="20855" y="6490"/>
                  </a:cubicBezTo>
                  <a:cubicBezTo>
                    <a:pt x="20855" y="6393"/>
                    <a:pt x="20802" y="6296"/>
                    <a:pt x="20802" y="6199"/>
                  </a:cubicBezTo>
                  <a:cubicBezTo>
                    <a:pt x="20696" y="5860"/>
                    <a:pt x="20589" y="5521"/>
                    <a:pt x="20483" y="5182"/>
                  </a:cubicBezTo>
                  <a:cubicBezTo>
                    <a:pt x="20376" y="4891"/>
                    <a:pt x="20217" y="4601"/>
                    <a:pt x="20004" y="4310"/>
                  </a:cubicBezTo>
                  <a:cubicBezTo>
                    <a:pt x="20004" y="4262"/>
                    <a:pt x="19951" y="4213"/>
                    <a:pt x="19951" y="4213"/>
                  </a:cubicBezTo>
                  <a:cubicBezTo>
                    <a:pt x="19951" y="4165"/>
                    <a:pt x="19897" y="4165"/>
                    <a:pt x="19897" y="4116"/>
                  </a:cubicBezTo>
                  <a:cubicBezTo>
                    <a:pt x="19791" y="3923"/>
                    <a:pt x="19631" y="3777"/>
                    <a:pt x="19525" y="3584"/>
                  </a:cubicBezTo>
                  <a:cubicBezTo>
                    <a:pt x="19259" y="3293"/>
                    <a:pt x="18940" y="2954"/>
                    <a:pt x="18621" y="2712"/>
                  </a:cubicBezTo>
                  <a:cubicBezTo>
                    <a:pt x="18567" y="2664"/>
                    <a:pt x="18461" y="2615"/>
                    <a:pt x="18408" y="2567"/>
                  </a:cubicBezTo>
                  <a:lnTo>
                    <a:pt x="18248" y="2470"/>
                  </a:lnTo>
                  <a:cubicBezTo>
                    <a:pt x="17929" y="2228"/>
                    <a:pt x="17557" y="2034"/>
                    <a:pt x="17184" y="1840"/>
                  </a:cubicBezTo>
                  <a:lnTo>
                    <a:pt x="17078" y="1792"/>
                  </a:lnTo>
                  <a:cubicBezTo>
                    <a:pt x="16918" y="1695"/>
                    <a:pt x="16759" y="1647"/>
                    <a:pt x="16652" y="1598"/>
                  </a:cubicBezTo>
                  <a:cubicBezTo>
                    <a:pt x="16386" y="1501"/>
                    <a:pt x="16173" y="1404"/>
                    <a:pt x="15907" y="1308"/>
                  </a:cubicBezTo>
                  <a:cubicBezTo>
                    <a:pt x="15429" y="1162"/>
                    <a:pt x="14950" y="1017"/>
                    <a:pt x="14471" y="920"/>
                  </a:cubicBezTo>
                  <a:cubicBezTo>
                    <a:pt x="14364" y="920"/>
                    <a:pt x="14258" y="872"/>
                    <a:pt x="14205" y="872"/>
                  </a:cubicBezTo>
                  <a:cubicBezTo>
                    <a:pt x="14098" y="872"/>
                    <a:pt x="13992" y="823"/>
                    <a:pt x="13886" y="823"/>
                  </a:cubicBezTo>
                  <a:cubicBezTo>
                    <a:pt x="13566" y="775"/>
                    <a:pt x="13300" y="726"/>
                    <a:pt x="12981" y="726"/>
                  </a:cubicBezTo>
                  <a:cubicBezTo>
                    <a:pt x="12822" y="726"/>
                    <a:pt x="12662" y="678"/>
                    <a:pt x="12449" y="678"/>
                  </a:cubicBezTo>
                  <a:cubicBezTo>
                    <a:pt x="12343" y="678"/>
                    <a:pt x="12290" y="678"/>
                    <a:pt x="12183" y="678"/>
                  </a:cubicBezTo>
                  <a:cubicBezTo>
                    <a:pt x="11970" y="678"/>
                    <a:pt x="11758" y="678"/>
                    <a:pt x="11545" y="678"/>
                  </a:cubicBezTo>
                  <a:cubicBezTo>
                    <a:pt x="11279" y="678"/>
                    <a:pt x="10960" y="678"/>
                    <a:pt x="10694" y="726"/>
                  </a:cubicBezTo>
                  <a:cubicBezTo>
                    <a:pt x="10268" y="775"/>
                    <a:pt x="9842" y="823"/>
                    <a:pt x="9417" y="872"/>
                  </a:cubicBezTo>
                  <a:cubicBezTo>
                    <a:pt x="9204" y="920"/>
                    <a:pt x="8938" y="969"/>
                    <a:pt x="8725" y="1017"/>
                  </a:cubicBezTo>
                  <a:cubicBezTo>
                    <a:pt x="8299" y="1114"/>
                    <a:pt x="7821" y="1259"/>
                    <a:pt x="7448" y="1404"/>
                  </a:cubicBezTo>
                  <a:cubicBezTo>
                    <a:pt x="7182" y="1501"/>
                    <a:pt x="6969" y="1598"/>
                    <a:pt x="6757" y="1743"/>
                  </a:cubicBezTo>
                  <a:cubicBezTo>
                    <a:pt x="6597" y="1840"/>
                    <a:pt x="6437" y="1937"/>
                    <a:pt x="6278" y="2034"/>
                  </a:cubicBezTo>
                  <a:cubicBezTo>
                    <a:pt x="5959" y="2228"/>
                    <a:pt x="5586" y="2470"/>
                    <a:pt x="5320" y="2712"/>
                  </a:cubicBezTo>
                  <a:cubicBezTo>
                    <a:pt x="5267" y="2760"/>
                    <a:pt x="5214" y="2809"/>
                    <a:pt x="5161" y="2857"/>
                  </a:cubicBezTo>
                  <a:cubicBezTo>
                    <a:pt x="5054" y="2954"/>
                    <a:pt x="4895" y="3099"/>
                    <a:pt x="4788" y="3196"/>
                  </a:cubicBezTo>
                  <a:cubicBezTo>
                    <a:pt x="4522" y="3438"/>
                    <a:pt x="4309" y="3729"/>
                    <a:pt x="4150" y="4020"/>
                  </a:cubicBezTo>
                  <a:cubicBezTo>
                    <a:pt x="4043" y="4213"/>
                    <a:pt x="3884" y="4407"/>
                    <a:pt x="3830" y="4601"/>
                  </a:cubicBezTo>
                  <a:cubicBezTo>
                    <a:pt x="3671" y="4891"/>
                    <a:pt x="3564" y="5182"/>
                    <a:pt x="3458" y="5473"/>
                  </a:cubicBezTo>
                  <a:cubicBezTo>
                    <a:pt x="3405" y="5569"/>
                    <a:pt x="3405" y="5666"/>
                    <a:pt x="3352" y="5763"/>
                  </a:cubicBezTo>
                  <a:cubicBezTo>
                    <a:pt x="3352" y="5812"/>
                    <a:pt x="3352" y="5860"/>
                    <a:pt x="3298" y="5860"/>
                  </a:cubicBezTo>
                  <a:cubicBezTo>
                    <a:pt x="3245" y="6005"/>
                    <a:pt x="3245" y="6199"/>
                    <a:pt x="3192" y="6344"/>
                  </a:cubicBezTo>
                  <a:cubicBezTo>
                    <a:pt x="3139" y="6538"/>
                    <a:pt x="3192" y="6780"/>
                    <a:pt x="3245" y="6974"/>
                  </a:cubicBezTo>
                  <a:cubicBezTo>
                    <a:pt x="3298" y="7071"/>
                    <a:pt x="3298" y="7216"/>
                    <a:pt x="3352" y="7313"/>
                  </a:cubicBezTo>
                  <a:lnTo>
                    <a:pt x="3405" y="7410"/>
                  </a:lnTo>
                  <a:lnTo>
                    <a:pt x="3352" y="7507"/>
                  </a:lnTo>
                  <a:cubicBezTo>
                    <a:pt x="3245" y="7700"/>
                    <a:pt x="3086" y="7894"/>
                    <a:pt x="2873" y="8136"/>
                  </a:cubicBezTo>
                  <a:cubicBezTo>
                    <a:pt x="2820" y="8185"/>
                    <a:pt x="2766" y="8233"/>
                    <a:pt x="2713" y="8282"/>
                  </a:cubicBezTo>
                  <a:cubicBezTo>
                    <a:pt x="2500" y="8524"/>
                    <a:pt x="2288" y="8766"/>
                    <a:pt x="2075" y="9008"/>
                  </a:cubicBezTo>
                  <a:lnTo>
                    <a:pt x="1809" y="9299"/>
                  </a:lnTo>
                  <a:cubicBezTo>
                    <a:pt x="1702" y="9444"/>
                    <a:pt x="1596" y="9541"/>
                    <a:pt x="1490" y="9686"/>
                  </a:cubicBezTo>
                  <a:cubicBezTo>
                    <a:pt x="1383" y="9831"/>
                    <a:pt x="1277" y="9928"/>
                    <a:pt x="1170" y="10073"/>
                  </a:cubicBezTo>
                  <a:lnTo>
                    <a:pt x="1117" y="10170"/>
                  </a:lnTo>
                  <a:cubicBezTo>
                    <a:pt x="798" y="10606"/>
                    <a:pt x="585" y="10897"/>
                    <a:pt x="532" y="11091"/>
                  </a:cubicBezTo>
                  <a:cubicBezTo>
                    <a:pt x="532" y="11139"/>
                    <a:pt x="532" y="11139"/>
                    <a:pt x="532" y="11187"/>
                  </a:cubicBezTo>
                  <a:cubicBezTo>
                    <a:pt x="532" y="11187"/>
                    <a:pt x="532" y="11236"/>
                    <a:pt x="532" y="11236"/>
                  </a:cubicBezTo>
                  <a:cubicBezTo>
                    <a:pt x="532" y="11284"/>
                    <a:pt x="532" y="11333"/>
                    <a:pt x="532" y="11333"/>
                  </a:cubicBezTo>
                  <a:cubicBezTo>
                    <a:pt x="585" y="11478"/>
                    <a:pt x="851" y="11623"/>
                    <a:pt x="1064" y="11720"/>
                  </a:cubicBezTo>
                  <a:cubicBezTo>
                    <a:pt x="1117" y="11769"/>
                    <a:pt x="1170" y="11769"/>
                    <a:pt x="1224" y="11817"/>
                  </a:cubicBezTo>
                  <a:lnTo>
                    <a:pt x="1224" y="11817"/>
                  </a:lnTo>
                  <a:cubicBezTo>
                    <a:pt x="1277" y="11817"/>
                    <a:pt x="1383" y="11865"/>
                    <a:pt x="1490" y="11865"/>
                  </a:cubicBezTo>
                  <a:cubicBezTo>
                    <a:pt x="1543" y="11865"/>
                    <a:pt x="1543" y="11865"/>
                    <a:pt x="1596" y="11865"/>
                  </a:cubicBezTo>
                  <a:cubicBezTo>
                    <a:pt x="1756" y="11865"/>
                    <a:pt x="1915" y="11914"/>
                    <a:pt x="2022" y="12011"/>
                  </a:cubicBezTo>
                  <a:cubicBezTo>
                    <a:pt x="2075" y="12059"/>
                    <a:pt x="2075" y="12059"/>
                    <a:pt x="2128" y="12108"/>
                  </a:cubicBezTo>
                  <a:cubicBezTo>
                    <a:pt x="2181" y="12156"/>
                    <a:pt x="2181" y="12204"/>
                    <a:pt x="2234" y="12253"/>
                  </a:cubicBezTo>
                  <a:cubicBezTo>
                    <a:pt x="2288" y="12398"/>
                    <a:pt x="2234" y="12592"/>
                    <a:pt x="2128" y="12737"/>
                  </a:cubicBezTo>
                  <a:cubicBezTo>
                    <a:pt x="2128" y="12786"/>
                    <a:pt x="2075" y="12834"/>
                    <a:pt x="2075" y="12882"/>
                  </a:cubicBezTo>
                  <a:cubicBezTo>
                    <a:pt x="2075" y="13125"/>
                    <a:pt x="1915" y="13270"/>
                    <a:pt x="1809" y="13367"/>
                  </a:cubicBezTo>
                  <a:cubicBezTo>
                    <a:pt x="1809" y="13367"/>
                    <a:pt x="1756" y="13415"/>
                    <a:pt x="1756" y="13415"/>
                  </a:cubicBezTo>
                  <a:cubicBezTo>
                    <a:pt x="1702" y="13512"/>
                    <a:pt x="1649" y="13560"/>
                    <a:pt x="1649" y="13609"/>
                  </a:cubicBezTo>
                  <a:cubicBezTo>
                    <a:pt x="1649" y="13657"/>
                    <a:pt x="1702" y="13706"/>
                    <a:pt x="1756" y="13803"/>
                  </a:cubicBezTo>
                  <a:cubicBezTo>
                    <a:pt x="1809" y="13851"/>
                    <a:pt x="1862" y="13900"/>
                    <a:pt x="1915" y="13948"/>
                  </a:cubicBezTo>
                  <a:cubicBezTo>
                    <a:pt x="1968" y="13996"/>
                    <a:pt x="2022" y="13996"/>
                    <a:pt x="2075" y="14045"/>
                  </a:cubicBezTo>
                  <a:cubicBezTo>
                    <a:pt x="2128" y="14093"/>
                    <a:pt x="2181" y="14190"/>
                    <a:pt x="2181" y="14239"/>
                  </a:cubicBezTo>
                  <a:cubicBezTo>
                    <a:pt x="2181" y="14384"/>
                    <a:pt x="2075" y="14481"/>
                    <a:pt x="1968" y="14578"/>
                  </a:cubicBezTo>
                  <a:lnTo>
                    <a:pt x="1862" y="14674"/>
                  </a:lnTo>
                  <a:cubicBezTo>
                    <a:pt x="1756" y="14771"/>
                    <a:pt x="1756" y="14820"/>
                    <a:pt x="1756" y="14820"/>
                  </a:cubicBezTo>
                  <a:cubicBezTo>
                    <a:pt x="1809" y="14868"/>
                    <a:pt x="1809" y="14868"/>
                    <a:pt x="1862" y="14917"/>
                  </a:cubicBezTo>
                  <a:cubicBezTo>
                    <a:pt x="1915" y="14965"/>
                    <a:pt x="1968" y="15013"/>
                    <a:pt x="2022" y="15062"/>
                  </a:cubicBezTo>
                  <a:cubicBezTo>
                    <a:pt x="2234" y="15304"/>
                    <a:pt x="2500" y="15643"/>
                    <a:pt x="2341" y="16030"/>
                  </a:cubicBezTo>
                  <a:cubicBezTo>
                    <a:pt x="2288" y="16176"/>
                    <a:pt x="2234" y="16321"/>
                    <a:pt x="2181" y="16466"/>
                  </a:cubicBezTo>
                  <a:cubicBezTo>
                    <a:pt x="2075" y="16709"/>
                    <a:pt x="1968" y="16951"/>
                    <a:pt x="1968" y="17193"/>
                  </a:cubicBezTo>
                  <a:cubicBezTo>
                    <a:pt x="1968" y="17290"/>
                    <a:pt x="1968" y="17387"/>
                    <a:pt x="1968" y="17435"/>
                  </a:cubicBezTo>
                  <a:cubicBezTo>
                    <a:pt x="1968" y="17483"/>
                    <a:pt x="1968" y="17532"/>
                    <a:pt x="1968" y="17532"/>
                  </a:cubicBezTo>
                  <a:cubicBezTo>
                    <a:pt x="1968" y="17580"/>
                    <a:pt x="2022" y="17629"/>
                    <a:pt x="2022" y="17726"/>
                  </a:cubicBezTo>
                  <a:cubicBezTo>
                    <a:pt x="2075" y="17822"/>
                    <a:pt x="2128" y="17871"/>
                    <a:pt x="2181" y="17968"/>
                  </a:cubicBezTo>
                  <a:cubicBezTo>
                    <a:pt x="2234" y="18065"/>
                    <a:pt x="2341" y="18113"/>
                    <a:pt x="2394" y="18161"/>
                  </a:cubicBezTo>
                  <a:cubicBezTo>
                    <a:pt x="2500" y="18258"/>
                    <a:pt x="2607" y="18307"/>
                    <a:pt x="2713" y="18355"/>
                  </a:cubicBezTo>
                  <a:cubicBezTo>
                    <a:pt x="2766" y="18404"/>
                    <a:pt x="2820" y="18404"/>
                    <a:pt x="2873" y="18404"/>
                  </a:cubicBezTo>
                  <a:cubicBezTo>
                    <a:pt x="2979" y="18452"/>
                    <a:pt x="3086" y="18452"/>
                    <a:pt x="3192" y="18501"/>
                  </a:cubicBezTo>
                  <a:cubicBezTo>
                    <a:pt x="3245" y="18501"/>
                    <a:pt x="3298" y="18549"/>
                    <a:pt x="3352" y="18549"/>
                  </a:cubicBezTo>
                  <a:cubicBezTo>
                    <a:pt x="3830" y="18549"/>
                    <a:pt x="4309" y="18549"/>
                    <a:pt x="4788" y="18549"/>
                  </a:cubicBezTo>
                  <a:lnTo>
                    <a:pt x="5107" y="18549"/>
                  </a:lnTo>
                  <a:cubicBezTo>
                    <a:pt x="5427" y="18549"/>
                    <a:pt x="5746" y="18549"/>
                    <a:pt x="6118" y="18549"/>
                  </a:cubicBezTo>
                  <a:cubicBezTo>
                    <a:pt x="6331" y="18549"/>
                    <a:pt x="6491" y="18549"/>
                    <a:pt x="6703" y="18549"/>
                  </a:cubicBezTo>
                  <a:lnTo>
                    <a:pt x="6810" y="18549"/>
                  </a:lnTo>
                  <a:lnTo>
                    <a:pt x="6863" y="18597"/>
                  </a:lnTo>
                  <a:cubicBezTo>
                    <a:pt x="6969" y="18694"/>
                    <a:pt x="7129" y="18839"/>
                    <a:pt x="7235" y="19082"/>
                  </a:cubicBezTo>
                  <a:cubicBezTo>
                    <a:pt x="7235" y="19130"/>
                    <a:pt x="7289" y="19130"/>
                    <a:pt x="7289" y="19179"/>
                  </a:cubicBezTo>
                  <a:lnTo>
                    <a:pt x="7289" y="19227"/>
                  </a:lnTo>
                  <a:cubicBezTo>
                    <a:pt x="7342" y="19372"/>
                    <a:pt x="7395" y="19566"/>
                    <a:pt x="7448" y="19760"/>
                  </a:cubicBezTo>
                  <a:cubicBezTo>
                    <a:pt x="7501" y="19857"/>
                    <a:pt x="7501" y="20002"/>
                    <a:pt x="7555" y="20147"/>
                  </a:cubicBezTo>
                  <a:cubicBezTo>
                    <a:pt x="7821" y="20438"/>
                    <a:pt x="7874" y="20777"/>
                    <a:pt x="7927" y="21213"/>
                  </a:cubicBezTo>
                  <a:lnTo>
                    <a:pt x="7927" y="21213"/>
                  </a:lnTo>
                  <a:close/>
                  <a:moveTo>
                    <a:pt x="1915" y="14287"/>
                  </a:moveTo>
                  <a:cubicBezTo>
                    <a:pt x="1915" y="14287"/>
                    <a:pt x="1915" y="14287"/>
                    <a:pt x="1915" y="14287"/>
                  </a:cubicBezTo>
                  <a:cubicBezTo>
                    <a:pt x="1915" y="14287"/>
                    <a:pt x="1915" y="14287"/>
                    <a:pt x="1915" y="14287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11" name="Graphic 10" descr="Briefcase with solid fill">
            <a:extLst>
              <a:ext uri="{FF2B5EF4-FFF2-40B4-BE49-F238E27FC236}">
                <a16:creationId xmlns:a16="http://schemas.microsoft.com/office/drawing/2014/main" id="{D7DFBD52-68B1-3DBB-26BF-4E55980DF1E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43932" y="3176106"/>
            <a:ext cx="409394" cy="40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D5A19A3-111F-238D-6484-6386CC895591}"/>
              </a:ext>
            </a:extLst>
          </p:cNvPr>
          <p:cNvSpPr txBox="1"/>
          <p:nvPr/>
        </p:nvSpPr>
        <p:spPr>
          <a:xfrm>
            <a:off x="7471037" y="2529344"/>
            <a:ext cx="637995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350" b="1" dirty="0"/>
              <a:t>Lorem</a:t>
            </a:r>
          </a:p>
          <a:p>
            <a:r>
              <a:rPr lang="en-US" sz="1350" b="1" dirty="0"/>
              <a:t>Ipsum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8FD7E8A-C838-B912-BB41-3F379D25B0AC}"/>
              </a:ext>
            </a:extLst>
          </p:cNvPr>
          <p:cNvGrpSpPr/>
          <p:nvPr/>
        </p:nvGrpSpPr>
        <p:grpSpPr>
          <a:xfrm>
            <a:off x="6789741" y="3876734"/>
            <a:ext cx="1865305" cy="1152282"/>
            <a:chOff x="332936" y="2596988"/>
            <a:chExt cx="2937088" cy="1536375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BE036BF-1E6B-699A-6AAA-4B3E17A9E1B8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FCBF3B3-5456-2D07-E2B6-920D72CFFE2A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8006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10278</TotalTime>
  <Words>385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Offset Outline Heads – Slide Template</vt:lpstr>
      <vt:lpstr>Offset Outline Heads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Offset Outline Heads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2022-11-21T23:50:34Z</dcterms:modified>
  <cp:category>Charts &amp; Diagrams</cp:category>
</cp:coreProperties>
</file>