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Outline Heads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E48C8D-1EB7-D1CD-836B-489FC4337E54}"/>
              </a:ext>
            </a:extLst>
          </p:cNvPr>
          <p:cNvGrpSpPr/>
          <p:nvPr/>
        </p:nvGrpSpPr>
        <p:grpSpPr>
          <a:xfrm>
            <a:off x="976430" y="1890261"/>
            <a:ext cx="1838095" cy="1879298"/>
            <a:chOff x="976430" y="1890261"/>
            <a:chExt cx="1838095" cy="187929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1A1DA02-8754-36B1-2F3C-F8C399075671}"/>
                </a:ext>
              </a:extLst>
            </p:cNvPr>
            <p:cNvSpPr/>
            <p:nvPr/>
          </p:nvSpPr>
          <p:spPr>
            <a:xfrm>
              <a:off x="1182494" y="1890261"/>
              <a:ext cx="1632031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0CAE4F-0462-E8BC-6068-AC684B654104}"/>
                </a:ext>
              </a:extLst>
            </p:cNvPr>
            <p:cNvSpPr/>
            <p:nvPr/>
          </p:nvSpPr>
          <p:spPr>
            <a:xfrm>
              <a:off x="976430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4" y="18646"/>
                    <a:pt x="18834" y="18840"/>
                    <a:pt x="18887" y="18985"/>
                  </a:cubicBezTo>
                  <a:cubicBezTo>
                    <a:pt x="18940" y="19372"/>
                    <a:pt x="19046" y="19760"/>
                    <a:pt x="19100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4" y="21213"/>
                  </a:lnTo>
                  <a:cubicBezTo>
                    <a:pt x="18834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8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1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1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5" y="12253"/>
                  </a:cubicBezTo>
                  <a:cubicBezTo>
                    <a:pt x="2288" y="12398"/>
                    <a:pt x="2235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21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862" y="14287"/>
                  </a:moveTo>
                  <a:cubicBezTo>
                    <a:pt x="1862" y="14287"/>
                    <a:pt x="1862" y="14287"/>
                    <a:pt x="1862" y="14287"/>
                  </a:cubicBezTo>
                  <a:cubicBezTo>
                    <a:pt x="1862" y="14287"/>
                    <a:pt x="1862" y="14287"/>
                    <a:pt x="1862" y="1428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4" name="Graphic 13" descr="Target Audience with solid fill">
            <a:extLst>
              <a:ext uri="{FF2B5EF4-FFF2-40B4-BE49-F238E27FC236}">
                <a16:creationId xmlns:a16="http://schemas.microsoft.com/office/drawing/2014/main" id="{1AA89B42-959A-43DA-8578-91C471318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1467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EEA9DD-8FE3-465A-932A-D4587B65E064}"/>
              </a:ext>
            </a:extLst>
          </p:cNvPr>
          <p:cNvSpPr txBox="1"/>
          <p:nvPr/>
        </p:nvSpPr>
        <p:spPr>
          <a:xfrm>
            <a:off x="1633131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3E63B-1EEE-46C5-E47A-048B315512BC}"/>
              </a:ext>
            </a:extLst>
          </p:cNvPr>
          <p:cNvGrpSpPr/>
          <p:nvPr/>
        </p:nvGrpSpPr>
        <p:grpSpPr>
          <a:xfrm>
            <a:off x="651941" y="4056756"/>
            <a:ext cx="2487073" cy="1474819"/>
            <a:chOff x="332936" y="2627766"/>
            <a:chExt cx="2937088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E6009-C2D9-33D8-3099-9F45B63C11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2F4A3E-A26B-0EED-515C-70223CF9246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3926AE3-CF95-1A9B-4CE8-D71A5710614E}"/>
              </a:ext>
            </a:extLst>
          </p:cNvPr>
          <p:cNvGrpSpPr/>
          <p:nvPr/>
        </p:nvGrpSpPr>
        <p:grpSpPr>
          <a:xfrm>
            <a:off x="6581374" y="1890261"/>
            <a:ext cx="1798927" cy="1879298"/>
            <a:chOff x="6581374" y="1890261"/>
            <a:chExt cx="1798927" cy="18792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6AC259-E8B5-B02A-DBBB-4843D6344415}"/>
                </a:ext>
              </a:extLst>
            </p:cNvPr>
            <p:cNvSpPr/>
            <p:nvPr/>
          </p:nvSpPr>
          <p:spPr>
            <a:xfrm>
              <a:off x="6746229" y="1890261"/>
              <a:ext cx="1634072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546" y="7448"/>
                  </a:moveTo>
                  <a:cubicBezTo>
                    <a:pt x="21546" y="7001"/>
                    <a:pt x="21491" y="6554"/>
                    <a:pt x="21382" y="6157"/>
                  </a:cubicBezTo>
                  <a:cubicBezTo>
                    <a:pt x="21382" y="6058"/>
                    <a:pt x="21328" y="5959"/>
                    <a:pt x="21328" y="5859"/>
                  </a:cubicBezTo>
                  <a:cubicBezTo>
                    <a:pt x="21219" y="5512"/>
                    <a:pt x="21110" y="5164"/>
                    <a:pt x="21002" y="4817"/>
                  </a:cubicBezTo>
                  <a:cubicBezTo>
                    <a:pt x="20838" y="4469"/>
                    <a:pt x="20675" y="4171"/>
                    <a:pt x="20512" y="3873"/>
                  </a:cubicBezTo>
                  <a:cubicBezTo>
                    <a:pt x="20512" y="3823"/>
                    <a:pt x="20457" y="3774"/>
                    <a:pt x="20457" y="3774"/>
                  </a:cubicBezTo>
                  <a:cubicBezTo>
                    <a:pt x="20457" y="3724"/>
                    <a:pt x="20403" y="3724"/>
                    <a:pt x="20403" y="3674"/>
                  </a:cubicBezTo>
                  <a:cubicBezTo>
                    <a:pt x="20294" y="3476"/>
                    <a:pt x="20131" y="3327"/>
                    <a:pt x="19968" y="3128"/>
                  </a:cubicBezTo>
                  <a:cubicBezTo>
                    <a:pt x="19696" y="2781"/>
                    <a:pt x="19369" y="2483"/>
                    <a:pt x="19043" y="2185"/>
                  </a:cubicBezTo>
                  <a:cubicBezTo>
                    <a:pt x="18988" y="2135"/>
                    <a:pt x="18880" y="2085"/>
                    <a:pt x="18825" y="1986"/>
                  </a:cubicBezTo>
                  <a:cubicBezTo>
                    <a:pt x="18825" y="1986"/>
                    <a:pt x="18771" y="1937"/>
                    <a:pt x="18771" y="1937"/>
                  </a:cubicBezTo>
                  <a:cubicBezTo>
                    <a:pt x="18716" y="1887"/>
                    <a:pt x="18716" y="1887"/>
                    <a:pt x="18662" y="1887"/>
                  </a:cubicBezTo>
                  <a:cubicBezTo>
                    <a:pt x="18336" y="1639"/>
                    <a:pt x="17955" y="1390"/>
                    <a:pt x="17574" y="1192"/>
                  </a:cubicBezTo>
                  <a:cubicBezTo>
                    <a:pt x="17519" y="1192"/>
                    <a:pt x="17519" y="1142"/>
                    <a:pt x="17465" y="1142"/>
                  </a:cubicBezTo>
                  <a:cubicBezTo>
                    <a:pt x="17302" y="1043"/>
                    <a:pt x="17139" y="993"/>
                    <a:pt x="16975" y="943"/>
                  </a:cubicBezTo>
                  <a:cubicBezTo>
                    <a:pt x="16703" y="844"/>
                    <a:pt x="16431" y="745"/>
                    <a:pt x="16159" y="645"/>
                  </a:cubicBezTo>
                  <a:cubicBezTo>
                    <a:pt x="15670" y="497"/>
                    <a:pt x="15180" y="348"/>
                    <a:pt x="14636" y="248"/>
                  </a:cubicBezTo>
                  <a:cubicBezTo>
                    <a:pt x="14527" y="248"/>
                    <a:pt x="14418" y="199"/>
                    <a:pt x="14364" y="199"/>
                  </a:cubicBezTo>
                  <a:cubicBezTo>
                    <a:pt x="14255" y="199"/>
                    <a:pt x="14146" y="149"/>
                    <a:pt x="14037" y="149"/>
                  </a:cubicBezTo>
                  <a:cubicBezTo>
                    <a:pt x="13711" y="99"/>
                    <a:pt x="13384" y="50"/>
                    <a:pt x="13058" y="50"/>
                  </a:cubicBezTo>
                  <a:cubicBezTo>
                    <a:pt x="12895" y="50"/>
                    <a:pt x="12731" y="0"/>
                    <a:pt x="12514" y="0"/>
                  </a:cubicBezTo>
                  <a:cubicBezTo>
                    <a:pt x="12405" y="0"/>
                    <a:pt x="12351" y="0"/>
                    <a:pt x="12242" y="0"/>
                  </a:cubicBezTo>
                  <a:cubicBezTo>
                    <a:pt x="12024" y="0"/>
                    <a:pt x="11807" y="0"/>
                    <a:pt x="11589" y="0"/>
                  </a:cubicBezTo>
                  <a:cubicBezTo>
                    <a:pt x="11262" y="0"/>
                    <a:pt x="10990" y="0"/>
                    <a:pt x="10718" y="50"/>
                  </a:cubicBezTo>
                  <a:cubicBezTo>
                    <a:pt x="10283" y="99"/>
                    <a:pt x="9848" y="149"/>
                    <a:pt x="9413" y="199"/>
                  </a:cubicBezTo>
                  <a:cubicBezTo>
                    <a:pt x="9141" y="248"/>
                    <a:pt x="8923" y="298"/>
                    <a:pt x="8705" y="348"/>
                  </a:cubicBezTo>
                  <a:cubicBezTo>
                    <a:pt x="8216" y="447"/>
                    <a:pt x="7780" y="596"/>
                    <a:pt x="7345" y="794"/>
                  </a:cubicBezTo>
                  <a:cubicBezTo>
                    <a:pt x="7073" y="894"/>
                    <a:pt x="6855" y="993"/>
                    <a:pt x="6583" y="1142"/>
                  </a:cubicBezTo>
                  <a:cubicBezTo>
                    <a:pt x="6420" y="1241"/>
                    <a:pt x="6257" y="1341"/>
                    <a:pt x="6094" y="1440"/>
                  </a:cubicBezTo>
                  <a:cubicBezTo>
                    <a:pt x="5713" y="1688"/>
                    <a:pt x="5386" y="1937"/>
                    <a:pt x="5060" y="2185"/>
                  </a:cubicBezTo>
                  <a:cubicBezTo>
                    <a:pt x="5006" y="2234"/>
                    <a:pt x="4951" y="2284"/>
                    <a:pt x="4842" y="2334"/>
                  </a:cubicBezTo>
                  <a:cubicBezTo>
                    <a:pt x="4734" y="2433"/>
                    <a:pt x="4570" y="2582"/>
                    <a:pt x="4461" y="2731"/>
                  </a:cubicBezTo>
                  <a:cubicBezTo>
                    <a:pt x="4189" y="3029"/>
                    <a:pt x="3972" y="3277"/>
                    <a:pt x="3754" y="3625"/>
                  </a:cubicBezTo>
                  <a:cubicBezTo>
                    <a:pt x="3645" y="3823"/>
                    <a:pt x="3482" y="4022"/>
                    <a:pt x="3373" y="4221"/>
                  </a:cubicBezTo>
                  <a:cubicBezTo>
                    <a:pt x="3210" y="4519"/>
                    <a:pt x="3101" y="4817"/>
                    <a:pt x="2992" y="5164"/>
                  </a:cubicBezTo>
                  <a:cubicBezTo>
                    <a:pt x="2938" y="5263"/>
                    <a:pt x="2938" y="5363"/>
                    <a:pt x="2884" y="5462"/>
                  </a:cubicBezTo>
                  <a:cubicBezTo>
                    <a:pt x="2884" y="5512"/>
                    <a:pt x="2884" y="5561"/>
                    <a:pt x="2829" y="5561"/>
                  </a:cubicBezTo>
                  <a:cubicBezTo>
                    <a:pt x="2775" y="5710"/>
                    <a:pt x="2775" y="5909"/>
                    <a:pt x="2720" y="6058"/>
                  </a:cubicBezTo>
                  <a:cubicBezTo>
                    <a:pt x="2666" y="6306"/>
                    <a:pt x="2720" y="6505"/>
                    <a:pt x="2775" y="6753"/>
                  </a:cubicBezTo>
                  <a:cubicBezTo>
                    <a:pt x="2775" y="6753"/>
                    <a:pt x="2775" y="6753"/>
                    <a:pt x="2775" y="6753"/>
                  </a:cubicBezTo>
                  <a:cubicBezTo>
                    <a:pt x="2829" y="6852"/>
                    <a:pt x="2829" y="7001"/>
                    <a:pt x="2938" y="7101"/>
                  </a:cubicBezTo>
                  <a:cubicBezTo>
                    <a:pt x="2775" y="7299"/>
                    <a:pt x="2612" y="7498"/>
                    <a:pt x="2448" y="7746"/>
                  </a:cubicBezTo>
                  <a:cubicBezTo>
                    <a:pt x="2394" y="7796"/>
                    <a:pt x="2340" y="7846"/>
                    <a:pt x="2285" y="7895"/>
                  </a:cubicBezTo>
                  <a:cubicBezTo>
                    <a:pt x="2013" y="8193"/>
                    <a:pt x="1687" y="8541"/>
                    <a:pt x="1415" y="8888"/>
                  </a:cubicBezTo>
                  <a:cubicBezTo>
                    <a:pt x="1415" y="8888"/>
                    <a:pt x="1360" y="8938"/>
                    <a:pt x="1360" y="8938"/>
                  </a:cubicBezTo>
                  <a:cubicBezTo>
                    <a:pt x="1251" y="9087"/>
                    <a:pt x="1143" y="9186"/>
                    <a:pt x="1034" y="9335"/>
                  </a:cubicBezTo>
                  <a:cubicBezTo>
                    <a:pt x="925" y="9484"/>
                    <a:pt x="816" y="9633"/>
                    <a:pt x="707" y="9732"/>
                  </a:cubicBezTo>
                  <a:cubicBezTo>
                    <a:pt x="707" y="9782"/>
                    <a:pt x="653" y="9782"/>
                    <a:pt x="653" y="9832"/>
                  </a:cubicBezTo>
                  <a:cubicBezTo>
                    <a:pt x="326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4" y="11272"/>
                  </a:cubicBezTo>
                  <a:cubicBezTo>
                    <a:pt x="218" y="11570"/>
                    <a:pt x="598" y="11719"/>
                    <a:pt x="871" y="11818"/>
                  </a:cubicBezTo>
                  <a:cubicBezTo>
                    <a:pt x="871" y="11818"/>
                    <a:pt x="871" y="11818"/>
                    <a:pt x="925" y="11818"/>
                  </a:cubicBezTo>
                  <a:cubicBezTo>
                    <a:pt x="1088" y="11868"/>
                    <a:pt x="1197" y="11868"/>
                    <a:pt x="1360" y="11868"/>
                  </a:cubicBezTo>
                  <a:cubicBezTo>
                    <a:pt x="1469" y="11868"/>
                    <a:pt x="1632" y="11917"/>
                    <a:pt x="1687" y="11967"/>
                  </a:cubicBezTo>
                  <a:cubicBezTo>
                    <a:pt x="1687" y="11967"/>
                    <a:pt x="1741" y="12017"/>
                    <a:pt x="1741" y="12017"/>
                  </a:cubicBezTo>
                  <a:cubicBezTo>
                    <a:pt x="1741" y="12066"/>
                    <a:pt x="1795" y="12066"/>
                    <a:pt x="1795" y="12116"/>
                  </a:cubicBezTo>
                  <a:cubicBezTo>
                    <a:pt x="1850" y="12265"/>
                    <a:pt x="1687" y="12513"/>
                    <a:pt x="1632" y="12712"/>
                  </a:cubicBezTo>
                  <a:cubicBezTo>
                    <a:pt x="1632" y="12910"/>
                    <a:pt x="1469" y="13059"/>
                    <a:pt x="1360" y="13208"/>
                  </a:cubicBezTo>
                  <a:cubicBezTo>
                    <a:pt x="1251" y="13308"/>
                    <a:pt x="1197" y="13407"/>
                    <a:pt x="1251" y="13556"/>
                  </a:cubicBezTo>
                  <a:cubicBezTo>
                    <a:pt x="1251" y="13705"/>
                    <a:pt x="1360" y="13754"/>
                    <a:pt x="1415" y="13854"/>
                  </a:cubicBezTo>
                  <a:cubicBezTo>
                    <a:pt x="1523" y="13953"/>
                    <a:pt x="1632" y="14003"/>
                    <a:pt x="1741" y="14102"/>
                  </a:cubicBezTo>
                  <a:cubicBezTo>
                    <a:pt x="1850" y="14152"/>
                    <a:pt x="1741" y="14251"/>
                    <a:pt x="1632" y="14350"/>
                  </a:cubicBezTo>
                  <a:cubicBezTo>
                    <a:pt x="1578" y="14400"/>
                    <a:pt x="1578" y="14400"/>
                    <a:pt x="1523" y="14450"/>
                  </a:cubicBezTo>
                  <a:cubicBezTo>
                    <a:pt x="1360" y="14599"/>
                    <a:pt x="1251" y="14748"/>
                    <a:pt x="1360" y="14897"/>
                  </a:cubicBezTo>
                  <a:cubicBezTo>
                    <a:pt x="1469" y="14996"/>
                    <a:pt x="1523" y="15095"/>
                    <a:pt x="1632" y="15194"/>
                  </a:cubicBezTo>
                  <a:cubicBezTo>
                    <a:pt x="1850" y="15443"/>
                    <a:pt x="2013" y="15691"/>
                    <a:pt x="1904" y="15989"/>
                  </a:cubicBezTo>
                  <a:cubicBezTo>
                    <a:pt x="1795" y="16386"/>
                    <a:pt x="1578" y="16783"/>
                    <a:pt x="1523" y="17181"/>
                  </a:cubicBezTo>
                  <a:cubicBezTo>
                    <a:pt x="1523" y="17280"/>
                    <a:pt x="1523" y="17379"/>
                    <a:pt x="1523" y="17479"/>
                  </a:cubicBezTo>
                  <a:cubicBezTo>
                    <a:pt x="1523" y="17528"/>
                    <a:pt x="1523" y="17578"/>
                    <a:pt x="1523" y="17628"/>
                  </a:cubicBezTo>
                  <a:cubicBezTo>
                    <a:pt x="1523" y="17727"/>
                    <a:pt x="1578" y="17777"/>
                    <a:pt x="1632" y="17876"/>
                  </a:cubicBezTo>
                  <a:cubicBezTo>
                    <a:pt x="1687" y="17975"/>
                    <a:pt x="1741" y="18025"/>
                    <a:pt x="1795" y="18124"/>
                  </a:cubicBezTo>
                  <a:cubicBezTo>
                    <a:pt x="1850" y="18223"/>
                    <a:pt x="1959" y="18273"/>
                    <a:pt x="2068" y="18372"/>
                  </a:cubicBezTo>
                  <a:cubicBezTo>
                    <a:pt x="2176" y="18472"/>
                    <a:pt x="2285" y="18521"/>
                    <a:pt x="2448" y="18621"/>
                  </a:cubicBezTo>
                  <a:cubicBezTo>
                    <a:pt x="2503" y="18670"/>
                    <a:pt x="2557" y="18670"/>
                    <a:pt x="2612" y="18720"/>
                  </a:cubicBezTo>
                  <a:cubicBezTo>
                    <a:pt x="2720" y="18770"/>
                    <a:pt x="2829" y="18819"/>
                    <a:pt x="2938" y="18819"/>
                  </a:cubicBezTo>
                  <a:cubicBezTo>
                    <a:pt x="2992" y="18819"/>
                    <a:pt x="3101" y="18869"/>
                    <a:pt x="3156" y="18869"/>
                  </a:cubicBezTo>
                  <a:cubicBezTo>
                    <a:pt x="3645" y="18869"/>
                    <a:pt x="4189" y="18869"/>
                    <a:pt x="4679" y="18869"/>
                  </a:cubicBezTo>
                  <a:cubicBezTo>
                    <a:pt x="4788" y="18869"/>
                    <a:pt x="4897" y="18869"/>
                    <a:pt x="5006" y="18869"/>
                  </a:cubicBezTo>
                  <a:cubicBezTo>
                    <a:pt x="5332" y="18869"/>
                    <a:pt x="5658" y="18869"/>
                    <a:pt x="6039" y="18869"/>
                  </a:cubicBezTo>
                  <a:cubicBezTo>
                    <a:pt x="6257" y="18869"/>
                    <a:pt x="6420" y="18869"/>
                    <a:pt x="6638" y="18869"/>
                  </a:cubicBezTo>
                  <a:cubicBezTo>
                    <a:pt x="6747" y="18968"/>
                    <a:pt x="6855" y="19117"/>
                    <a:pt x="6910" y="19266"/>
                  </a:cubicBezTo>
                  <a:cubicBezTo>
                    <a:pt x="6910" y="19316"/>
                    <a:pt x="6964" y="19316"/>
                    <a:pt x="6964" y="19366"/>
                  </a:cubicBezTo>
                  <a:cubicBezTo>
                    <a:pt x="6964" y="19366"/>
                    <a:pt x="6964" y="19415"/>
                    <a:pt x="6964" y="19415"/>
                  </a:cubicBezTo>
                  <a:cubicBezTo>
                    <a:pt x="7019" y="19564"/>
                    <a:pt x="7073" y="19713"/>
                    <a:pt x="7127" y="19912"/>
                  </a:cubicBezTo>
                  <a:cubicBezTo>
                    <a:pt x="7182" y="20011"/>
                    <a:pt x="7182" y="20160"/>
                    <a:pt x="7236" y="20309"/>
                  </a:cubicBezTo>
                  <a:cubicBezTo>
                    <a:pt x="7291" y="20657"/>
                    <a:pt x="7400" y="21004"/>
                    <a:pt x="7454" y="21401"/>
                  </a:cubicBezTo>
                  <a:cubicBezTo>
                    <a:pt x="7454" y="21451"/>
                    <a:pt x="7454" y="21501"/>
                    <a:pt x="7508" y="21600"/>
                  </a:cubicBezTo>
                  <a:cubicBezTo>
                    <a:pt x="7672" y="21600"/>
                    <a:pt x="7889" y="21600"/>
                    <a:pt x="8052" y="21600"/>
                  </a:cubicBezTo>
                  <a:cubicBezTo>
                    <a:pt x="8161" y="21600"/>
                    <a:pt x="8270" y="21600"/>
                    <a:pt x="8379" y="21600"/>
                  </a:cubicBezTo>
                  <a:cubicBezTo>
                    <a:pt x="8542" y="21600"/>
                    <a:pt x="8651" y="21600"/>
                    <a:pt x="8814" y="21600"/>
                  </a:cubicBezTo>
                  <a:cubicBezTo>
                    <a:pt x="9086" y="21600"/>
                    <a:pt x="9304" y="21600"/>
                    <a:pt x="9576" y="21600"/>
                  </a:cubicBezTo>
                  <a:cubicBezTo>
                    <a:pt x="9739" y="21600"/>
                    <a:pt x="9957" y="21600"/>
                    <a:pt x="10120" y="21600"/>
                  </a:cubicBezTo>
                  <a:cubicBezTo>
                    <a:pt x="10501" y="21600"/>
                    <a:pt x="10882" y="21600"/>
                    <a:pt x="11208" y="21600"/>
                  </a:cubicBezTo>
                  <a:cubicBezTo>
                    <a:pt x="11371" y="21600"/>
                    <a:pt x="11535" y="21600"/>
                    <a:pt x="11698" y="21600"/>
                  </a:cubicBezTo>
                  <a:cubicBezTo>
                    <a:pt x="12024" y="21600"/>
                    <a:pt x="12351" y="21600"/>
                    <a:pt x="12623" y="21600"/>
                  </a:cubicBezTo>
                  <a:cubicBezTo>
                    <a:pt x="12786" y="21600"/>
                    <a:pt x="13004" y="21600"/>
                    <a:pt x="13167" y="21600"/>
                  </a:cubicBezTo>
                  <a:cubicBezTo>
                    <a:pt x="13330" y="21600"/>
                    <a:pt x="13493" y="21600"/>
                    <a:pt x="13711" y="21600"/>
                  </a:cubicBezTo>
                  <a:cubicBezTo>
                    <a:pt x="14201" y="21600"/>
                    <a:pt x="14690" y="21600"/>
                    <a:pt x="15180" y="21600"/>
                  </a:cubicBezTo>
                  <a:cubicBezTo>
                    <a:pt x="15234" y="21600"/>
                    <a:pt x="15234" y="21600"/>
                    <a:pt x="15289" y="21600"/>
                  </a:cubicBezTo>
                  <a:cubicBezTo>
                    <a:pt x="15561" y="21600"/>
                    <a:pt x="15833" y="21600"/>
                    <a:pt x="16050" y="21600"/>
                  </a:cubicBezTo>
                  <a:cubicBezTo>
                    <a:pt x="16431" y="21600"/>
                    <a:pt x="16867" y="21600"/>
                    <a:pt x="17247" y="21600"/>
                  </a:cubicBezTo>
                  <a:cubicBezTo>
                    <a:pt x="17356" y="21600"/>
                    <a:pt x="17465" y="21600"/>
                    <a:pt x="17574" y="21600"/>
                  </a:cubicBezTo>
                  <a:cubicBezTo>
                    <a:pt x="17628" y="21600"/>
                    <a:pt x="17683" y="21600"/>
                    <a:pt x="17791" y="21600"/>
                  </a:cubicBezTo>
                  <a:cubicBezTo>
                    <a:pt x="17955" y="21600"/>
                    <a:pt x="18063" y="21600"/>
                    <a:pt x="18227" y="21600"/>
                  </a:cubicBezTo>
                  <a:cubicBezTo>
                    <a:pt x="18336" y="21600"/>
                    <a:pt x="18499" y="21600"/>
                    <a:pt x="18608" y="21600"/>
                  </a:cubicBezTo>
                  <a:cubicBezTo>
                    <a:pt x="18771" y="21600"/>
                    <a:pt x="18880" y="21600"/>
                    <a:pt x="19043" y="21600"/>
                  </a:cubicBezTo>
                  <a:cubicBezTo>
                    <a:pt x="18988" y="21451"/>
                    <a:pt x="18988" y="21302"/>
                    <a:pt x="18934" y="21153"/>
                  </a:cubicBezTo>
                  <a:cubicBezTo>
                    <a:pt x="18880" y="21004"/>
                    <a:pt x="18880" y="20855"/>
                    <a:pt x="18825" y="20657"/>
                  </a:cubicBezTo>
                  <a:cubicBezTo>
                    <a:pt x="18825" y="20607"/>
                    <a:pt x="18771" y="20508"/>
                    <a:pt x="18771" y="20458"/>
                  </a:cubicBezTo>
                  <a:cubicBezTo>
                    <a:pt x="18716" y="20061"/>
                    <a:pt x="18608" y="19663"/>
                    <a:pt x="18553" y="19217"/>
                  </a:cubicBezTo>
                  <a:cubicBezTo>
                    <a:pt x="18499" y="19018"/>
                    <a:pt x="18499" y="18869"/>
                    <a:pt x="18444" y="18670"/>
                  </a:cubicBezTo>
                  <a:cubicBezTo>
                    <a:pt x="18336" y="18124"/>
                    <a:pt x="18281" y="17578"/>
                    <a:pt x="18227" y="17081"/>
                  </a:cubicBezTo>
                  <a:cubicBezTo>
                    <a:pt x="18227" y="16982"/>
                    <a:pt x="18227" y="16932"/>
                    <a:pt x="18227" y="16833"/>
                  </a:cubicBezTo>
                  <a:cubicBezTo>
                    <a:pt x="18227" y="16585"/>
                    <a:pt x="18172" y="16337"/>
                    <a:pt x="18172" y="16138"/>
                  </a:cubicBezTo>
                  <a:cubicBezTo>
                    <a:pt x="18172" y="16138"/>
                    <a:pt x="18172" y="16088"/>
                    <a:pt x="18172" y="16088"/>
                  </a:cubicBezTo>
                  <a:cubicBezTo>
                    <a:pt x="18172" y="15890"/>
                    <a:pt x="18172" y="15691"/>
                    <a:pt x="18172" y="15492"/>
                  </a:cubicBezTo>
                  <a:cubicBezTo>
                    <a:pt x="18172" y="15393"/>
                    <a:pt x="18172" y="15294"/>
                    <a:pt x="18227" y="15194"/>
                  </a:cubicBezTo>
                  <a:cubicBezTo>
                    <a:pt x="18336" y="14847"/>
                    <a:pt x="18444" y="14549"/>
                    <a:pt x="18608" y="14251"/>
                  </a:cubicBezTo>
                  <a:cubicBezTo>
                    <a:pt x="18716" y="14003"/>
                    <a:pt x="18880" y="13804"/>
                    <a:pt x="19043" y="13605"/>
                  </a:cubicBezTo>
                  <a:cubicBezTo>
                    <a:pt x="19043" y="13605"/>
                    <a:pt x="19097" y="13556"/>
                    <a:pt x="19097" y="13556"/>
                  </a:cubicBezTo>
                  <a:cubicBezTo>
                    <a:pt x="19152" y="13457"/>
                    <a:pt x="19206" y="13407"/>
                    <a:pt x="19260" y="13308"/>
                  </a:cubicBezTo>
                  <a:cubicBezTo>
                    <a:pt x="19260" y="13258"/>
                    <a:pt x="19315" y="13258"/>
                    <a:pt x="19315" y="13208"/>
                  </a:cubicBezTo>
                  <a:cubicBezTo>
                    <a:pt x="19315" y="13159"/>
                    <a:pt x="19369" y="13159"/>
                    <a:pt x="19369" y="13109"/>
                  </a:cubicBezTo>
                  <a:cubicBezTo>
                    <a:pt x="19641" y="12712"/>
                    <a:pt x="19913" y="12364"/>
                    <a:pt x="20185" y="12017"/>
                  </a:cubicBezTo>
                  <a:cubicBezTo>
                    <a:pt x="20294" y="11868"/>
                    <a:pt x="20349" y="11719"/>
                    <a:pt x="20457" y="11520"/>
                  </a:cubicBezTo>
                  <a:cubicBezTo>
                    <a:pt x="20512" y="11421"/>
                    <a:pt x="20566" y="11321"/>
                    <a:pt x="20566" y="11222"/>
                  </a:cubicBezTo>
                  <a:cubicBezTo>
                    <a:pt x="20566" y="11172"/>
                    <a:pt x="20621" y="11123"/>
                    <a:pt x="20621" y="11023"/>
                  </a:cubicBezTo>
                  <a:cubicBezTo>
                    <a:pt x="20784" y="10676"/>
                    <a:pt x="20893" y="10328"/>
                    <a:pt x="20947" y="9981"/>
                  </a:cubicBezTo>
                  <a:cubicBezTo>
                    <a:pt x="20947" y="9881"/>
                    <a:pt x="21002" y="9832"/>
                    <a:pt x="21002" y="9732"/>
                  </a:cubicBezTo>
                  <a:cubicBezTo>
                    <a:pt x="21110" y="9236"/>
                    <a:pt x="21219" y="8739"/>
                    <a:pt x="21274" y="8243"/>
                  </a:cubicBezTo>
                  <a:cubicBezTo>
                    <a:pt x="21274" y="8143"/>
                    <a:pt x="21274" y="7994"/>
                    <a:pt x="21274" y="7895"/>
                  </a:cubicBezTo>
                  <a:cubicBezTo>
                    <a:pt x="21600" y="7796"/>
                    <a:pt x="21600" y="7597"/>
                    <a:pt x="21546" y="744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E1B9F7-2D1A-F5F0-2A4D-4438B7752C15}"/>
                </a:ext>
              </a:extLst>
            </p:cNvPr>
            <p:cNvSpPr/>
            <p:nvPr/>
          </p:nvSpPr>
          <p:spPr>
            <a:xfrm>
              <a:off x="6581374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3" name="Graphic 12" descr="Open folder with solid fill">
            <a:extLst>
              <a:ext uri="{FF2B5EF4-FFF2-40B4-BE49-F238E27FC236}">
                <a16:creationId xmlns:a16="http://schemas.microsoft.com/office/drawing/2014/main" id="{19FB16A2-9D6D-C1C6-6B0F-62279C5AE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7243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33E34B4-BF34-1EC2-6010-D3120E6C7009}"/>
              </a:ext>
            </a:extLst>
          </p:cNvPr>
          <p:cNvSpPr txBox="1"/>
          <p:nvPr/>
        </p:nvSpPr>
        <p:spPr>
          <a:xfrm>
            <a:off x="7144677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237F2A-70D8-C206-1358-764D8E5B2B3A}"/>
              </a:ext>
            </a:extLst>
          </p:cNvPr>
          <p:cNvGrpSpPr/>
          <p:nvPr/>
        </p:nvGrpSpPr>
        <p:grpSpPr>
          <a:xfrm>
            <a:off x="6252639" y="4056756"/>
            <a:ext cx="2487073" cy="1474819"/>
            <a:chOff x="332936" y="2627766"/>
            <a:chExt cx="2937088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A4BBAF-FBDC-006F-8DD2-D5BA747535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D3A4E8-D749-7742-6D19-29FC16E16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8DA9297-46F9-ABC1-31A9-FA9A7337DFC5}"/>
              </a:ext>
            </a:extLst>
          </p:cNvPr>
          <p:cNvGrpSpPr/>
          <p:nvPr/>
        </p:nvGrpSpPr>
        <p:grpSpPr>
          <a:xfrm>
            <a:off x="3820115" y="1890261"/>
            <a:ext cx="1838095" cy="1879298"/>
            <a:chOff x="3820115" y="1890261"/>
            <a:chExt cx="1838095" cy="1879298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A7088D-C02B-566B-D76B-CC5EF5D70CD6}"/>
                </a:ext>
              </a:extLst>
            </p:cNvPr>
            <p:cNvSpPr/>
            <p:nvPr/>
          </p:nvSpPr>
          <p:spPr>
            <a:xfrm>
              <a:off x="4026179" y="1890261"/>
              <a:ext cx="1632031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2FB9EBD-2E2C-A221-DF01-70128430D961}"/>
                </a:ext>
              </a:extLst>
            </p:cNvPr>
            <p:cNvSpPr/>
            <p:nvPr/>
          </p:nvSpPr>
          <p:spPr>
            <a:xfrm>
              <a:off x="3820115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5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2" name="Graphic 11" descr="Customer review with solid fill">
            <a:extLst>
              <a:ext uri="{FF2B5EF4-FFF2-40B4-BE49-F238E27FC236}">
                <a16:creationId xmlns:a16="http://schemas.microsoft.com/office/drawing/2014/main" id="{E562B40D-D0AA-CB6F-EF17-EE573D6223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55152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061344A-9D27-711A-73CD-37719B21C11B}"/>
              </a:ext>
            </a:extLst>
          </p:cNvPr>
          <p:cNvSpPr txBox="1"/>
          <p:nvPr/>
        </p:nvSpPr>
        <p:spPr>
          <a:xfrm>
            <a:off x="4404021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0515E4-2380-C57B-8125-5552C26F3389}"/>
              </a:ext>
            </a:extLst>
          </p:cNvPr>
          <p:cNvGrpSpPr/>
          <p:nvPr/>
        </p:nvGrpSpPr>
        <p:grpSpPr>
          <a:xfrm>
            <a:off x="3452290" y="4056756"/>
            <a:ext cx="2487073" cy="1474819"/>
            <a:chOff x="332936" y="2627766"/>
            <a:chExt cx="2937088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4776CD0-D98E-4FD9-51C7-C5B8C9BA5D1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3ACAC6-DC9A-59BE-0E12-407598F457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1EBA05B-9453-B441-E88E-7F1F290745BC}"/>
              </a:ext>
            </a:extLst>
          </p:cNvPr>
          <p:cNvGrpSpPr/>
          <p:nvPr/>
        </p:nvGrpSpPr>
        <p:grpSpPr>
          <a:xfrm>
            <a:off x="9398079" y="1890261"/>
            <a:ext cx="1796889" cy="1879298"/>
            <a:chOff x="9398079" y="1890261"/>
            <a:chExt cx="1796889" cy="18792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CBF7E9-5C47-75ED-1C9F-6E955F0B117C}"/>
                </a:ext>
              </a:extLst>
            </p:cNvPr>
            <p:cNvSpPr/>
            <p:nvPr/>
          </p:nvSpPr>
          <p:spPr>
            <a:xfrm>
              <a:off x="9562934" y="1890261"/>
              <a:ext cx="1632034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91C6808-64E2-1262-8ACF-49EF870BA561}"/>
                </a:ext>
              </a:extLst>
            </p:cNvPr>
            <p:cNvSpPr/>
            <p:nvPr/>
          </p:nvSpPr>
          <p:spPr>
            <a:xfrm>
              <a:off x="9398079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1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1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4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099" y="13367"/>
                    <a:pt x="19153" y="13270"/>
                  </a:cubicBezTo>
                  <a:lnTo>
                    <a:pt x="19365" y="12979"/>
                  </a:lnTo>
                  <a:cubicBezTo>
                    <a:pt x="19631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7" y="4165"/>
                    <a:pt x="19897" y="4116"/>
                  </a:cubicBezTo>
                  <a:cubicBezTo>
                    <a:pt x="19791" y="3923"/>
                    <a:pt x="19631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4" y="920"/>
                    <a:pt x="14258" y="872"/>
                    <a:pt x="14205" y="872"/>
                  </a:cubicBezTo>
                  <a:cubicBezTo>
                    <a:pt x="14098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0" y="4601"/>
                  </a:cubicBezTo>
                  <a:cubicBezTo>
                    <a:pt x="3671" y="4891"/>
                    <a:pt x="3564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8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8" y="7071"/>
                    <a:pt x="3298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6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6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8" y="18549"/>
                    <a:pt x="3352" y="18549"/>
                  </a:cubicBezTo>
                  <a:cubicBezTo>
                    <a:pt x="3830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1" name="Graphic 10" descr="Briefcase with solid fill">
            <a:extLst>
              <a:ext uri="{FF2B5EF4-FFF2-40B4-BE49-F238E27FC236}">
                <a16:creationId xmlns:a16="http://schemas.microsoft.com/office/drawing/2014/main" id="{D7DFBD52-68B1-3DBB-26BF-4E55980D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1910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5A19A3-111F-238D-6484-6386CC895591}"/>
              </a:ext>
            </a:extLst>
          </p:cNvPr>
          <p:cNvSpPr txBox="1"/>
          <p:nvPr/>
        </p:nvSpPr>
        <p:spPr>
          <a:xfrm>
            <a:off x="9961382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FD7E8A-C838-B912-BB41-3F379D25B0AC}"/>
              </a:ext>
            </a:extLst>
          </p:cNvPr>
          <p:cNvGrpSpPr/>
          <p:nvPr/>
        </p:nvGrpSpPr>
        <p:grpSpPr>
          <a:xfrm>
            <a:off x="9052987" y="4056756"/>
            <a:ext cx="2487073" cy="1474819"/>
            <a:chOff x="332936" y="2627766"/>
            <a:chExt cx="2937088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E036BF-1E6B-699A-6AAA-4B3E17A9E1B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CBF3B3-5456-2D07-E2B6-920D72CFFE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Outline Heads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4E98ECC-BEE2-476F-D4F1-2C343FF5C9DE}"/>
              </a:ext>
            </a:extLst>
          </p:cNvPr>
          <p:cNvGrpSpPr/>
          <p:nvPr/>
        </p:nvGrpSpPr>
        <p:grpSpPr>
          <a:xfrm>
            <a:off x="976430" y="1890261"/>
            <a:ext cx="1838095" cy="1879298"/>
            <a:chOff x="976430" y="1890261"/>
            <a:chExt cx="1838095" cy="187929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1A1DA02-8754-36B1-2F3C-F8C399075671}"/>
                </a:ext>
              </a:extLst>
            </p:cNvPr>
            <p:cNvSpPr/>
            <p:nvPr/>
          </p:nvSpPr>
          <p:spPr>
            <a:xfrm>
              <a:off x="1182494" y="1890261"/>
              <a:ext cx="1632031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0CAE4F-0462-E8BC-6068-AC684B654104}"/>
                </a:ext>
              </a:extLst>
            </p:cNvPr>
            <p:cNvSpPr/>
            <p:nvPr/>
          </p:nvSpPr>
          <p:spPr>
            <a:xfrm>
              <a:off x="976430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4" y="18646"/>
                    <a:pt x="18834" y="18840"/>
                    <a:pt x="18887" y="18985"/>
                  </a:cubicBezTo>
                  <a:cubicBezTo>
                    <a:pt x="18940" y="19372"/>
                    <a:pt x="19046" y="19760"/>
                    <a:pt x="19100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4" y="21213"/>
                  </a:lnTo>
                  <a:cubicBezTo>
                    <a:pt x="18834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8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1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1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5" y="12253"/>
                  </a:cubicBezTo>
                  <a:cubicBezTo>
                    <a:pt x="2288" y="12398"/>
                    <a:pt x="2235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21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862" y="14287"/>
                  </a:moveTo>
                  <a:cubicBezTo>
                    <a:pt x="1862" y="14287"/>
                    <a:pt x="1862" y="14287"/>
                    <a:pt x="1862" y="14287"/>
                  </a:cubicBezTo>
                  <a:cubicBezTo>
                    <a:pt x="1862" y="14287"/>
                    <a:pt x="1862" y="14287"/>
                    <a:pt x="1862" y="14287"/>
                  </a:cubicBez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4" name="Graphic 13" descr="Target Audience with solid fill">
            <a:extLst>
              <a:ext uri="{FF2B5EF4-FFF2-40B4-BE49-F238E27FC236}">
                <a16:creationId xmlns:a16="http://schemas.microsoft.com/office/drawing/2014/main" id="{1AA89B42-959A-43DA-8578-91C471318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1467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EEA9DD-8FE3-465A-932A-D4587B65E064}"/>
              </a:ext>
            </a:extLst>
          </p:cNvPr>
          <p:cNvSpPr txBox="1"/>
          <p:nvPr/>
        </p:nvSpPr>
        <p:spPr>
          <a:xfrm>
            <a:off x="1633131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3E63B-1EEE-46C5-E47A-048B315512BC}"/>
              </a:ext>
            </a:extLst>
          </p:cNvPr>
          <p:cNvGrpSpPr/>
          <p:nvPr/>
        </p:nvGrpSpPr>
        <p:grpSpPr>
          <a:xfrm>
            <a:off x="651941" y="4056756"/>
            <a:ext cx="2487073" cy="1474819"/>
            <a:chOff x="332936" y="2627766"/>
            <a:chExt cx="2937088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E6009-C2D9-33D8-3099-9F45B63C11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2F4A3E-A26B-0EED-515C-70223CF9246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CECCB21-2A7B-8F0B-9FBA-7F13696F1FAF}"/>
              </a:ext>
            </a:extLst>
          </p:cNvPr>
          <p:cNvGrpSpPr/>
          <p:nvPr/>
        </p:nvGrpSpPr>
        <p:grpSpPr>
          <a:xfrm>
            <a:off x="6581374" y="1890261"/>
            <a:ext cx="1798927" cy="1879298"/>
            <a:chOff x="6581374" y="1890261"/>
            <a:chExt cx="1798927" cy="18792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6AC259-E8B5-B02A-DBBB-4843D6344415}"/>
                </a:ext>
              </a:extLst>
            </p:cNvPr>
            <p:cNvSpPr/>
            <p:nvPr/>
          </p:nvSpPr>
          <p:spPr>
            <a:xfrm>
              <a:off x="6746229" y="1890261"/>
              <a:ext cx="1634072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546" y="7448"/>
                  </a:moveTo>
                  <a:cubicBezTo>
                    <a:pt x="21546" y="7001"/>
                    <a:pt x="21491" y="6554"/>
                    <a:pt x="21382" y="6157"/>
                  </a:cubicBezTo>
                  <a:cubicBezTo>
                    <a:pt x="21382" y="6058"/>
                    <a:pt x="21328" y="5959"/>
                    <a:pt x="21328" y="5859"/>
                  </a:cubicBezTo>
                  <a:cubicBezTo>
                    <a:pt x="21219" y="5512"/>
                    <a:pt x="21110" y="5164"/>
                    <a:pt x="21002" y="4817"/>
                  </a:cubicBezTo>
                  <a:cubicBezTo>
                    <a:pt x="20838" y="4469"/>
                    <a:pt x="20675" y="4171"/>
                    <a:pt x="20512" y="3873"/>
                  </a:cubicBezTo>
                  <a:cubicBezTo>
                    <a:pt x="20512" y="3823"/>
                    <a:pt x="20457" y="3774"/>
                    <a:pt x="20457" y="3774"/>
                  </a:cubicBezTo>
                  <a:cubicBezTo>
                    <a:pt x="20457" y="3724"/>
                    <a:pt x="20403" y="3724"/>
                    <a:pt x="20403" y="3674"/>
                  </a:cubicBezTo>
                  <a:cubicBezTo>
                    <a:pt x="20294" y="3476"/>
                    <a:pt x="20131" y="3327"/>
                    <a:pt x="19968" y="3128"/>
                  </a:cubicBezTo>
                  <a:cubicBezTo>
                    <a:pt x="19696" y="2781"/>
                    <a:pt x="19369" y="2483"/>
                    <a:pt x="19043" y="2185"/>
                  </a:cubicBezTo>
                  <a:cubicBezTo>
                    <a:pt x="18988" y="2135"/>
                    <a:pt x="18880" y="2085"/>
                    <a:pt x="18825" y="1986"/>
                  </a:cubicBezTo>
                  <a:cubicBezTo>
                    <a:pt x="18825" y="1986"/>
                    <a:pt x="18771" y="1937"/>
                    <a:pt x="18771" y="1937"/>
                  </a:cubicBezTo>
                  <a:cubicBezTo>
                    <a:pt x="18716" y="1887"/>
                    <a:pt x="18716" y="1887"/>
                    <a:pt x="18662" y="1887"/>
                  </a:cubicBezTo>
                  <a:cubicBezTo>
                    <a:pt x="18336" y="1639"/>
                    <a:pt x="17955" y="1390"/>
                    <a:pt x="17574" y="1192"/>
                  </a:cubicBezTo>
                  <a:cubicBezTo>
                    <a:pt x="17519" y="1192"/>
                    <a:pt x="17519" y="1142"/>
                    <a:pt x="17465" y="1142"/>
                  </a:cubicBezTo>
                  <a:cubicBezTo>
                    <a:pt x="17302" y="1043"/>
                    <a:pt x="17139" y="993"/>
                    <a:pt x="16975" y="943"/>
                  </a:cubicBezTo>
                  <a:cubicBezTo>
                    <a:pt x="16703" y="844"/>
                    <a:pt x="16431" y="745"/>
                    <a:pt x="16159" y="645"/>
                  </a:cubicBezTo>
                  <a:cubicBezTo>
                    <a:pt x="15670" y="497"/>
                    <a:pt x="15180" y="348"/>
                    <a:pt x="14636" y="248"/>
                  </a:cubicBezTo>
                  <a:cubicBezTo>
                    <a:pt x="14527" y="248"/>
                    <a:pt x="14418" y="199"/>
                    <a:pt x="14364" y="199"/>
                  </a:cubicBezTo>
                  <a:cubicBezTo>
                    <a:pt x="14255" y="199"/>
                    <a:pt x="14146" y="149"/>
                    <a:pt x="14037" y="149"/>
                  </a:cubicBezTo>
                  <a:cubicBezTo>
                    <a:pt x="13711" y="99"/>
                    <a:pt x="13384" y="50"/>
                    <a:pt x="13058" y="50"/>
                  </a:cubicBezTo>
                  <a:cubicBezTo>
                    <a:pt x="12895" y="50"/>
                    <a:pt x="12731" y="0"/>
                    <a:pt x="12514" y="0"/>
                  </a:cubicBezTo>
                  <a:cubicBezTo>
                    <a:pt x="12405" y="0"/>
                    <a:pt x="12351" y="0"/>
                    <a:pt x="12242" y="0"/>
                  </a:cubicBezTo>
                  <a:cubicBezTo>
                    <a:pt x="12024" y="0"/>
                    <a:pt x="11807" y="0"/>
                    <a:pt x="11589" y="0"/>
                  </a:cubicBezTo>
                  <a:cubicBezTo>
                    <a:pt x="11262" y="0"/>
                    <a:pt x="10990" y="0"/>
                    <a:pt x="10718" y="50"/>
                  </a:cubicBezTo>
                  <a:cubicBezTo>
                    <a:pt x="10283" y="99"/>
                    <a:pt x="9848" y="149"/>
                    <a:pt x="9413" y="199"/>
                  </a:cubicBezTo>
                  <a:cubicBezTo>
                    <a:pt x="9141" y="248"/>
                    <a:pt x="8923" y="298"/>
                    <a:pt x="8705" y="348"/>
                  </a:cubicBezTo>
                  <a:cubicBezTo>
                    <a:pt x="8216" y="447"/>
                    <a:pt x="7780" y="596"/>
                    <a:pt x="7345" y="794"/>
                  </a:cubicBezTo>
                  <a:cubicBezTo>
                    <a:pt x="7073" y="894"/>
                    <a:pt x="6855" y="993"/>
                    <a:pt x="6583" y="1142"/>
                  </a:cubicBezTo>
                  <a:cubicBezTo>
                    <a:pt x="6420" y="1241"/>
                    <a:pt x="6257" y="1341"/>
                    <a:pt x="6094" y="1440"/>
                  </a:cubicBezTo>
                  <a:cubicBezTo>
                    <a:pt x="5713" y="1688"/>
                    <a:pt x="5386" y="1937"/>
                    <a:pt x="5060" y="2185"/>
                  </a:cubicBezTo>
                  <a:cubicBezTo>
                    <a:pt x="5006" y="2234"/>
                    <a:pt x="4951" y="2284"/>
                    <a:pt x="4842" y="2334"/>
                  </a:cubicBezTo>
                  <a:cubicBezTo>
                    <a:pt x="4734" y="2433"/>
                    <a:pt x="4570" y="2582"/>
                    <a:pt x="4461" y="2731"/>
                  </a:cubicBezTo>
                  <a:cubicBezTo>
                    <a:pt x="4189" y="3029"/>
                    <a:pt x="3972" y="3277"/>
                    <a:pt x="3754" y="3625"/>
                  </a:cubicBezTo>
                  <a:cubicBezTo>
                    <a:pt x="3645" y="3823"/>
                    <a:pt x="3482" y="4022"/>
                    <a:pt x="3373" y="4221"/>
                  </a:cubicBezTo>
                  <a:cubicBezTo>
                    <a:pt x="3210" y="4519"/>
                    <a:pt x="3101" y="4817"/>
                    <a:pt x="2992" y="5164"/>
                  </a:cubicBezTo>
                  <a:cubicBezTo>
                    <a:pt x="2938" y="5263"/>
                    <a:pt x="2938" y="5363"/>
                    <a:pt x="2884" y="5462"/>
                  </a:cubicBezTo>
                  <a:cubicBezTo>
                    <a:pt x="2884" y="5512"/>
                    <a:pt x="2884" y="5561"/>
                    <a:pt x="2829" y="5561"/>
                  </a:cubicBezTo>
                  <a:cubicBezTo>
                    <a:pt x="2775" y="5710"/>
                    <a:pt x="2775" y="5909"/>
                    <a:pt x="2720" y="6058"/>
                  </a:cubicBezTo>
                  <a:cubicBezTo>
                    <a:pt x="2666" y="6306"/>
                    <a:pt x="2720" y="6505"/>
                    <a:pt x="2775" y="6753"/>
                  </a:cubicBezTo>
                  <a:cubicBezTo>
                    <a:pt x="2775" y="6753"/>
                    <a:pt x="2775" y="6753"/>
                    <a:pt x="2775" y="6753"/>
                  </a:cubicBezTo>
                  <a:cubicBezTo>
                    <a:pt x="2829" y="6852"/>
                    <a:pt x="2829" y="7001"/>
                    <a:pt x="2938" y="7101"/>
                  </a:cubicBezTo>
                  <a:cubicBezTo>
                    <a:pt x="2775" y="7299"/>
                    <a:pt x="2612" y="7498"/>
                    <a:pt x="2448" y="7746"/>
                  </a:cubicBezTo>
                  <a:cubicBezTo>
                    <a:pt x="2394" y="7796"/>
                    <a:pt x="2340" y="7846"/>
                    <a:pt x="2285" y="7895"/>
                  </a:cubicBezTo>
                  <a:cubicBezTo>
                    <a:pt x="2013" y="8193"/>
                    <a:pt x="1687" y="8541"/>
                    <a:pt x="1415" y="8888"/>
                  </a:cubicBezTo>
                  <a:cubicBezTo>
                    <a:pt x="1415" y="8888"/>
                    <a:pt x="1360" y="8938"/>
                    <a:pt x="1360" y="8938"/>
                  </a:cubicBezTo>
                  <a:cubicBezTo>
                    <a:pt x="1251" y="9087"/>
                    <a:pt x="1143" y="9186"/>
                    <a:pt x="1034" y="9335"/>
                  </a:cubicBezTo>
                  <a:cubicBezTo>
                    <a:pt x="925" y="9484"/>
                    <a:pt x="816" y="9633"/>
                    <a:pt x="707" y="9732"/>
                  </a:cubicBezTo>
                  <a:cubicBezTo>
                    <a:pt x="707" y="9782"/>
                    <a:pt x="653" y="9782"/>
                    <a:pt x="653" y="9832"/>
                  </a:cubicBezTo>
                  <a:cubicBezTo>
                    <a:pt x="326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4" y="11272"/>
                  </a:cubicBezTo>
                  <a:cubicBezTo>
                    <a:pt x="218" y="11570"/>
                    <a:pt x="598" y="11719"/>
                    <a:pt x="871" y="11818"/>
                  </a:cubicBezTo>
                  <a:cubicBezTo>
                    <a:pt x="871" y="11818"/>
                    <a:pt x="871" y="11818"/>
                    <a:pt x="925" y="11818"/>
                  </a:cubicBezTo>
                  <a:cubicBezTo>
                    <a:pt x="1088" y="11868"/>
                    <a:pt x="1197" y="11868"/>
                    <a:pt x="1360" y="11868"/>
                  </a:cubicBezTo>
                  <a:cubicBezTo>
                    <a:pt x="1469" y="11868"/>
                    <a:pt x="1632" y="11917"/>
                    <a:pt x="1687" y="11967"/>
                  </a:cubicBezTo>
                  <a:cubicBezTo>
                    <a:pt x="1687" y="11967"/>
                    <a:pt x="1741" y="12017"/>
                    <a:pt x="1741" y="12017"/>
                  </a:cubicBezTo>
                  <a:cubicBezTo>
                    <a:pt x="1741" y="12066"/>
                    <a:pt x="1795" y="12066"/>
                    <a:pt x="1795" y="12116"/>
                  </a:cubicBezTo>
                  <a:cubicBezTo>
                    <a:pt x="1850" y="12265"/>
                    <a:pt x="1687" y="12513"/>
                    <a:pt x="1632" y="12712"/>
                  </a:cubicBezTo>
                  <a:cubicBezTo>
                    <a:pt x="1632" y="12910"/>
                    <a:pt x="1469" y="13059"/>
                    <a:pt x="1360" y="13208"/>
                  </a:cubicBezTo>
                  <a:cubicBezTo>
                    <a:pt x="1251" y="13308"/>
                    <a:pt x="1197" y="13407"/>
                    <a:pt x="1251" y="13556"/>
                  </a:cubicBezTo>
                  <a:cubicBezTo>
                    <a:pt x="1251" y="13705"/>
                    <a:pt x="1360" y="13754"/>
                    <a:pt x="1415" y="13854"/>
                  </a:cubicBezTo>
                  <a:cubicBezTo>
                    <a:pt x="1523" y="13953"/>
                    <a:pt x="1632" y="14003"/>
                    <a:pt x="1741" y="14102"/>
                  </a:cubicBezTo>
                  <a:cubicBezTo>
                    <a:pt x="1850" y="14152"/>
                    <a:pt x="1741" y="14251"/>
                    <a:pt x="1632" y="14350"/>
                  </a:cubicBezTo>
                  <a:cubicBezTo>
                    <a:pt x="1578" y="14400"/>
                    <a:pt x="1578" y="14400"/>
                    <a:pt x="1523" y="14450"/>
                  </a:cubicBezTo>
                  <a:cubicBezTo>
                    <a:pt x="1360" y="14599"/>
                    <a:pt x="1251" y="14748"/>
                    <a:pt x="1360" y="14897"/>
                  </a:cubicBezTo>
                  <a:cubicBezTo>
                    <a:pt x="1469" y="14996"/>
                    <a:pt x="1523" y="15095"/>
                    <a:pt x="1632" y="15194"/>
                  </a:cubicBezTo>
                  <a:cubicBezTo>
                    <a:pt x="1850" y="15443"/>
                    <a:pt x="2013" y="15691"/>
                    <a:pt x="1904" y="15989"/>
                  </a:cubicBezTo>
                  <a:cubicBezTo>
                    <a:pt x="1795" y="16386"/>
                    <a:pt x="1578" y="16783"/>
                    <a:pt x="1523" y="17181"/>
                  </a:cubicBezTo>
                  <a:cubicBezTo>
                    <a:pt x="1523" y="17280"/>
                    <a:pt x="1523" y="17379"/>
                    <a:pt x="1523" y="17479"/>
                  </a:cubicBezTo>
                  <a:cubicBezTo>
                    <a:pt x="1523" y="17528"/>
                    <a:pt x="1523" y="17578"/>
                    <a:pt x="1523" y="17628"/>
                  </a:cubicBezTo>
                  <a:cubicBezTo>
                    <a:pt x="1523" y="17727"/>
                    <a:pt x="1578" y="17777"/>
                    <a:pt x="1632" y="17876"/>
                  </a:cubicBezTo>
                  <a:cubicBezTo>
                    <a:pt x="1687" y="17975"/>
                    <a:pt x="1741" y="18025"/>
                    <a:pt x="1795" y="18124"/>
                  </a:cubicBezTo>
                  <a:cubicBezTo>
                    <a:pt x="1850" y="18223"/>
                    <a:pt x="1959" y="18273"/>
                    <a:pt x="2068" y="18372"/>
                  </a:cubicBezTo>
                  <a:cubicBezTo>
                    <a:pt x="2176" y="18472"/>
                    <a:pt x="2285" y="18521"/>
                    <a:pt x="2448" y="18621"/>
                  </a:cubicBezTo>
                  <a:cubicBezTo>
                    <a:pt x="2503" y="18670"/>
                    <a:pt x="2557" y="18670"/>
                    <a:pt x="2612" y="18720"/>
                  </a:cubicBezTo>
                  <a:cubicBezTo>
                    <a:pt x="2720" y="18770"/>
                    <a:pt x="2829" y="18819"/>
                    <a:pt x="2938" y="18819"/>
                  </a:cubicBezTo>
                  <a:cubicBezTo>
                    <a:pt x="2992" y="18819"/>
                    <a:pt x="3101" y="18869"/>
                    <a:pt x="3156" y="18869"/>
                  </a:cubicBezTo>
                  <a:cubicBezTo>
                    <a:pt x="3645" y="18869"/>
                    <a:pt x="4189" y="18869"/>
                    <a:pt x="4679" y="18869"/>
                  </a:cubicBezTo>
                  <a:cubicBezTo>
                    <a:pt x="4788" y="18869"/>
                    <a:pt x="4897" y="18869"/>
                    <a:pt x="5006" y="18869"/>
                  </a:cubicBezTo>
                  <a:cubicBezTo>
                    <a:pt x="5332" y="18869"/>
                    <a:pt x="5658" y="18869"/>
                    <a:pt x="6039" y="18869"/>
                  </a:cubicBezTo>
                  <a:cubicBezTo>
                    <a:pt x="6257" y="18869"/>
                    <a:pt x="6420" y="18869"/>
                    <a:pt x="6638" y="18869"/>
                  </a:cubicBezTo>
                  <a:cubicBezTo>
                    <a:pt x="6747" y="18968"/>
                    <a:pt x="6855" y="19117"/>
                    <a:pt x="6910" y="19266"/>
                  </a:cubicBezTo>
                  <a:cubicBezTo>
                    <a:pt x="6910" y="19316"/>
                    <a:pt x="6964" y="19316"/>
                    <a:pt x="6964" y="19366"/>
                  </a:cubicBezTo>
                  <a:cubicBezTo>
                    <a:pt x="6964" y="19366"/>
                    <a:pt x="6964" y="19415"/>
                    <a:pt x="6964" y="19415"/>
                  </a:cubicBezTo>
                  <a:cubicBezTo>
                    <a:pt x="7019" y="19564"/>
                    <a:pt x="7073" y="19713"/>
                    <a:pt x="7127" y="19912"/>
                  </a:cubicBezTo>
                  <a:cubicBezTo>
                    <a:pt x="7182" y="20011"/>
                    <a:pt x="7182" y="20160"/>
                    <a:pt x="7236" y="20309"/>
                  </a:cubicBezTo>
                  <a:cubicBezTo>
                    <a:pt x="7291" y="20657"/>
                    <a:pt x="7400" y="21004"/>
                    <a:pt x="7454" y="21401"/>
                  </a:cubicBezTo>
                  <a:cubicBezTo>
                    <a:pt x="7454" y="21451"/>
                    <a:pt x="7454" y="21501"/>
                    <a:pt x="7508" y="21600"/>
                  </a:cubicBezTo>
                  <a:cubicBezTo>
                    <a:pt x="7672" y="21600"/>
                    <a:pt x="7889" y="21600"/>
                    <a:pt x="8052" y="21600"/>
                  </a:cubicBezTo>
                  <a:cubicBezTo>
                    <a:pt x="8161" y="21600"/>
                    <a:pt x="8270" y="21600"/>
                    <a:pt x="8379" y="21600"/>
                  </a:cubicBezTo>
                  <a:cubicBezTo>
                    <a:pt x="8542" y="21600"/>
                    <a:pt x="8651" y="21600"/>
                    <a:pt x="8814" y="21600"/>
                  </a:cubicBezTo>
                  <a:cubicBezTo>
                    <a:pt x="9086" y="21600"/>
                    <a:pt x="9304" y="21600"/>
                    <a:pt x="9576" y="21600"/>
                  </a:cubicBezTo>
                  <a:cubicBezTo>
                    <a:pt x="9739" y="21600"/>
                    <a:pt x="9957" y="21600"/>
                    <a:pt x="10120" y="21600"/>
                  </a:cubicBezTo>
                  <a:cubicBezTo>
                    <a:pt x="10501" y="21600"/>
                    <a:pt x="10882" y="21600"/>
                    <a:pt x="11208" y="21600"/>
                  </a:cubicBezTo>
                  <a:cubicBezTo>
                    <a:pt x="11371" y="21600"/>
                    <a:pt x="11535" y="21600"/>
                    <a:pt x="11698" y="21600"/>
                  </a:cubicBezTo>
                  <a:cubicBezTo>
                    <a:pt x="12024" y="21600"/>
                    <a:pt x="12351" y="21600"/>
                    <a:pt x="12623" y="21600"/>
                  </a:cubicBezTo>
                  <a:cubicBezTo>
                    <a:pt x="12786" y="21600"/>
                    <a:pt x="13004" y="21600"/>
                    <a:pt x="13167" y="21600"/>
                  </a:cubicBezTo>
                  <a:cubicBezTo>
                    <a:pt x="13330" y="21600"/>
                    <a:pt x="13493" y="21600"/>
                    <a:pt x="13711" y="21600"/>
                  </a:cubicBezTo>
                  <a:cubicBezTo>
                    <a:pt x="14201" y="21600"/>
                    <a:pt x="14690" y="21600"/>
                    <a:pt x="15180" y="21600"/>
                  </a:cubicBezTo>
                  <a:cubicBezTo>
                    <a:pt x="15234" y="21600"/>
                    <a:pt x="15234" y="21600"/>
                    <a:pt x="15289" y="21600"/>
                  </a:cubicBezTo>
                  <a:cubicBezTo>
                    <a:pt x="15561" y="21600"/>
                    <a:pt x="15833" y="21600"/>
                    <a:pt x="16050" y="21600"/>
                  </a:cubicBezTo>
                  <a:cubicBezTo>
                    <a:pt x="16431" y="21600"/>
                    <a:pt x="16867" y="21600"/>
                    <a:pt x="17247" y="21600"/>
                  </a:cubicBezTo>
                  <a:cubicBezTo>
                    <a:pt x="17356" y="21600"/>
                    <a:pt x="17465" y="21600"/>
                    <a:pt x="17574" y="21600"/>
                  </a:cubicBezTo>
                  <a:cubicBezTo>
                    <a:pt x="17628" y="21600"/>
                    <a:pt x="17683" y="21600"/>
                    <a:pt x="17791" y="21600"/>
                  </a:cubicBezTo>
                  <a:cubicBezTo>
                    <a:pt x="17955" y="21600"/>
                    <a:pt x="18063" y="21600"/>
                    <a:pt x="18227" y="21600"/>
                  </a:cubicBezTo>
                  <a:cubicBezTo>
                    <a:pt x="18336" y="21600"/>
                    <a:pt x="18499" y="21600"/>
                    <a:pt x="18608" y="21600"/>
                  </a:cubicBezTo>
                  <a:cubicBezTo>
                    <a:pt x="18771" y="21600"/>
                    <a:pt x="18880" y="21600"/>
                    <a:pt x="19043" y="21600"/>
                  </a:cubicBezTo>
                  <a:cubicBezTo>
                    <a:pt x="18988" y="21451"/>
                    <a:pt x="18988" y="21302"/>
                    <a:pt x="18934" y="21153"/>
                  </a:cubicBezTo>
                  <a:cubicBezTo>
                    <a:pt x="18880" y="21004"/>
                    <a:pt x="18880" y="20855"/>
                    <a:pt x="18825" y="20657"/>
                  </a:cubicBezTo>
                  <a:cubicBezTo>
                    <a:pt x="18825" y="20607"/>
                    <a:pt x="18771" y="20508"/>
                    <a:pt x="18771" y="20458"/>
                  </a:cubicBezTo>
                  <a:cubicBezTo>
                    <a:pt x="18716" y="20061"/>
                    <a:pt x="18608" y="19663"/>
                    <a:pt x="18553" y="19217"/>
                  </a:cubicBezTo>
                  <a:cubicBezTo>
                    <a:pt x="18499" y="19018"/>
                    <a:pt x="18499" y="18869"/>
                    <a:pt x="18444" y="18670"/>
                  </a:cubicBezTo>
                  <a:cubicBezTo>
                    <a:pt x="18336" y="18124"/>
                    <a:pt x="18281" y="17578"/>
                    <a:pt x="18227" y="17081"/>
                  </a:cubicBezTo>
                  <a:cubicBezTo>
                    <a:pt x="18227" y="16982"/>
                    <a:pt x="18227" y="16932"/>
                    <a:pt x="18227" y="16833"/>
                  </a:cubicBezTo>
                  <a:cubicBezTo>
                    <a:pt x="18227" y="16585"/>
                    <a:pt x="18172" y="16337"/>
                    <a:pt x="18172" y="16138"/>
                  </a:cubicBezTo>
                  <a:cubicBezTo>
                    <a:pt x="18172" y="16138"/>
                    <a:pt x="18172" y="16088"/>
                    <a:pt x="18172" y="16088"/>
                  </a:cubicBezTo>
                  <a:cubicBezTo>
                    <a:pt x="18172" y="15890"/>
                    <a:pt x="18172" y="15691"/>
                    <a:pt x="18172" y="15492"/>
                  </a:cubicBezTo>
                  <a:cubicBezTo>
                    <a:pt x="18172" y="15393"/>
                    <a:pt x="18172" y="15294"/>
                    <a:pt x="18227" y="15194"/>
                  </a:cubicBezTo>
                  <a:cubicBezTo>
                    <a:pt x="18336" y="14847"/>
                    <a:pt x="18444" y="14549"/>
                    <a:pt x="18608" y="14251"/>
                  </a:cubicBezTo>
                  <a:cubicBezTo>
                    <a:pt x="18716" y="14003"/>
                    <a:pt x="18880" y="13804"/>
                    <a:pt x="19043" y="13605"/>
                  </a:cubicBezTo>
                  <a:cubicBezTo>
                    <a:pt x="19043" y="13605"/>
                    <a:pt x="19097" y="13556"/>
                    <a:pt x="19097" y="13556"/>
                  </a:cubicBezTo>
                  <a:cubicBezTo>
                    <a:pt x="19152" y="13457"/>
                    <a:pt x="19206" y="13407"/>
                    <a:pt x="19260" y="13308"/>
                  </a:cubicBezTo>
                  <a:cubicBezTo>
                    <a:pt x="19260" y="13258"/>
                    <a:pt x="19315" y="13258"/>
                    <a:pt x="19315" y="13208"/>
                  </a:cubicBezTo>
                  <a:cubicBezTo>
                    <a:pt x="19315" y="13159"/>
                    <a:pt x="19369" y="13159"/>
                    <a:pt x="19369" y="13109"/>
                  </a:cubicBezTo>
                  <a:cubicBezTo>
                    <a:pt x="19641" y="12712"/>
                    <a:pt x="19913" y="12364"/>
                    <a:pt x="20185" y="12017"/>
                  </a:cubicBezTo>
                  <a:cubicBezTo>
                    <a:pt x="20294" y="11868"/>
                    <a:pt x="20349" y="11719"/>
                    <a:pt x="20457" y="11520"/>
                  </a:cubicBezTo>
                  <a:cubicBezTo>
                    <a:pt x="20512" y="11421"/>
                    <a:pt x="20566" y="11321"/>
                    <a:pt x="20566" y="11222"/>
                  </a:cubicBezTo>
                  <a:cubicBezTo>
                    <a:pt x="20566" y="11172"/>
                    <a:pt x="20621" y="11123"/>
                    <a:pt x="20621" y="11023"/>
                  </a:cubicBezTo>
                  <a:cubicBezTo>
                    <a:pt x="20784" y="10676"/>
                    <a:pt x="20893" y="10328"/>
                    <a:pt x="20947" y="9981"/>
                  </a:cubicBezTo>
                  <a:cubicBezTo>
                    <a:pt x="20947" y="9881"/>
                    <a:pt x="21002" y="9832"/>
                    <a:pt x="21002" y="9732"/>
                  </a:cubicBezTo>
                  <a:cubicBezTo>
                    <a:pt x="21110" y="9236"/>
                    <a:pt x="21219" y="8739"/>
                    <a:pt x="21274" y="8243"/>
                  </a:cubicBezTo>
                  <a:cubicBezTo>
                    <a:pt x="21274" y="8143"/>
                    <a:pt x="21274" y="7994"/>
                    <a:pt x="21274" y="7895"/>
                  </a:cubicBezTo>
                  <a:cubicBezTo>
                    <a:pt x="21600" y="7796"/>
                    <a:pt x="21600" y="7597"/>
                    <a:pt x="21546" y="744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E1B9F7-2D1A-F5F0-2A4D-4438B7752C15}"/>
                </a:ext>
              </a:extLst>
            </p:cNvPr>
            <p:cNvSpPr/>
            <p:nvPr/>
          </p:nvSpPr>
          <p:spPr>
            <a:xfrm>
              <a:off x="6581374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3" name="Graphic 12" descr="Open folder with solid fill">
            <a:extLst>
              <a:ext uri="{FF2B5EF4-FFF2-40B4-BE49-F238E27FC236}">
                <a16:creationId xmlns:a16="http://schemas.microsoft.com/office/drawing/2014/main" id="{19FB16A2-9D6D-C1C6-6B0F-62279C5AE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7243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33E34B4-BF34-1EC2-6010-D3120E6C7009}"/>
              </a:ext>
            </a:extLst>
          </p:cNvPr>
          <p:cNvSpPr txBox="1"/>
          <p:nvPr/>
        </p:nvSpPr>
        <p:spPr>
          <a:xfrm>
            <a:off x="7144677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237F2A-70D8-C206-1358-764D8E5B2B3A}"/>
              </a:ext>
            </a:extLst>
          </p:cNvPr>
          <p:cNvGrpSpPr/>
          <p:nvPr/>
        </p:nvGrpSpPr>
        <p:grpSpPr>
          <a:xfrm>
            <a:off x="6252639" y="4056756"/>
            <a:ext cx="2487073" cy="1474819"/>
            <a:chOff x="332936" y="2627766"/>
            <a:chExt cx="2937088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A4BBAF-FBDC-006F-8DD2-D5BA747535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D3A4E8-D749-7742-6D19-29FC16E16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F16338-FC6C-9958-0655-6CA12AACE91E}"/>
              </a:ext>
            </a:extLst>
          </p:cNvPr>
          <p:cNvGrpSpPr/>
          <p:nvPr/>
        </p:nvGrpSpPr>
        <p:grpSpPr>
          <a:xfrm>
            <a:off x="3820115" y="1890261"/>
            <a:ext cx="1838095" cy="1879298"/>
            <a:chOff x="3820115" y="1890261"/>
            <a:chExt cx="1838095" cy="1879298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A7088D-C02B-566B-D76B-CC5EF5D70CD6}"/>
                </a:ext>
              </a:extLst>
            </p:cNvPr>
            <p:cNvSpPr/>
            <p:nvPr/>
          </p:nvSpPr>
          <p:spPr>
            <a:xfrm>
              <a:off x="4026179" y="1890261"/>
              <a:ext cx="1632031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2FB9EBD-2E2C-A221-DF01-70128430D961}"/>
                </a:ext>
              </a:extLst>
            </p:cNvPr>
            <p:cNvSpPr/>
            <p:nvPr/>
          </p:nvSpPr>
          <p:spPr>
            <a:xfrm>
              <a:off x="3820115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5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2" name="Graphic 11" descr="Customer review with solid fill">
            <a:extLst>
              <a:ext uri="{FF2B5EF4-FFF2-40B4-BE49-F238E27FC236}">
                <a16:creationId xmlns:a16="http://schemas.microsoft.com/office/drawing/2014/main" id="{E562B40D-D0AA-CB6F-EF17-EE573D6223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55152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061344A-9D27-711A-73CD-37719B21C11B}"/>
              </a:ext>
            </a:extLst>
          </p:cNvPr>
          <p:cNvSpPr txBox="1"/>
          <p:nvPr/>
        </p:nvSpPr>
        <p:spPr>
          <a:xfrm>
            <a:off x="4404021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0515E4-2380-C57B-8125-5552C26F3389}"/>
              </a:ext>
            </a:extLst>
          </p:cNvPr>
          <p:cNvGrpSpPr/>
          <p:nvPr/>
        </p:nvGrpSpPr>
        <p:grpSpPr>
          <a:xfrm>
            <a:off x="3452290" y="4056756"/>
            <a:ext cx="2487073" cy="1474819"/>
            <a:chOff x="332936" y="2627766"/>
            <a:chExt cx="2937088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4776CD0-D98E-4FD9-51C7-C5B8C9BA5D1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3ACAC6-DC9A-59BE-0E12-407598F457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511DF9B-C8AD-1D7B-C28B-95D25D2F54E2}"/>
              </a:ext>
            </a:extLst>
          </p:cNvPr>
          <p:cNvGrpSpPr/>
          <p:nvPr/>
        </p:nvGrpSpPr>
        <p:grpSpPr>
          <a:xfrm>
            <a:off x="9398079" y="1890261"/>
            <a:ext cx="1796889" cy="1879298"/>
            <a:chOff x="9398079" y="1890261"/>
            <a:chExt cx="1796889" cy="18792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CBF7E9-5C47-75ED-1C9F-6E955F0B117C}"/>
                </a:ext>
              </a:extLst>
            </p:cNvPr>
            <p:cNvSpPr/>
            <p:nvPr/>
          </p:nvSpPr>
          <p:spPr>
            <a:xfrm>
              <a:off x="9562934" y="1890261"/>
              <a:ext cx="1632034" cy="17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91C6808-64E2-1262-8ACF-49EF870BA561}"/>
                </a:ext>
              </a:extLst>
            </p:cNvPr>
            <p:cNvSpPr/>
            <p:nvPr/>
          </p:nvSpPr>
          <p:spPr>
            <a:xfrm>
              <a:off x="9398079" y="1931477"/>
              <a:ext cx="1673244" cy="183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1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1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4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099" y="13367"/>
                    <a:pt x="19153" y="13270"/>
                  </a:cubicBezTo>
                  <a:lnTo>
                    <a:pt x="19365" y="12979"/>
                  </a:lnTo>
                  <a:cubicBezTo>
                    <a:pt x="19631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7" y="4165"/>
                    <a:pt x="19897" y="4116"/>
                  </a:cubicBezTo>
                  <a:cubicBezTo>
                    <a:pt x="19791" y="3923"/>
                    <a:pt x="19631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4" y="920"/>
                    <a:pt x="14258" y="872"/>
                    <a:pt x="14205" y="872"/>
                  </a:cubicBezTo>
                  <a:cubicBezTo>
                    <a:pt x="14098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0" y="4601"/>
                  </a:cubicBezTo>
                  <a:cubicBezTo>
                    <a:pt x="3671" y="4891"/>
                    <a:pt x="3564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8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8" y="7071"/>
                    <a:pt x="3298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6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6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8" y="18549"/>
                    <a:pt x="3352" y="18549"/>
                  </a:cubicBezTo>
                  <a:cubicBezTo>
                    <a:pt x="3830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1" name="Graphic 10" descr="Briefcase with solid fill">
            <a:extLst>
              <a:ext uri="{FF2B5EF4-FFF2-40B4-BE49-F238E27FC236}">
                <a16:creationId xmlns:a16="http://schemas.microsoft.com/office/drawing/2014/main" id="{D7DFBD52-68B1-3DBB-26BF-4E55980D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1910" y="309180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5A19A3-111F-238D-6484-6386CC895591}"/>
              </a:ext>
            </a:extLst>
          </p:cNvPr>
          <p:cNvSpPr txBox="1"/>
          <p:nvPr/>
        </p:nvSpPr>
        <p:spPr>
          <a:xfrm>
            <a:off x="9961382" y="2244846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FD7E8A-C838-B912-BB41-3F379D25B0AC}"/>
              </a:ext>
            </a:extLst>
          </p:cNvPr>
          <p:cNvGrpSpPr/>
          <p:nvPr/>
        </p:nvGrpSpPr>
        <p:grpSpPr>
          <a:xfrm>
            <a:off x="9052987" y="4056756"/>
            <a:ext cx="2487073" cy="1474819"/>
            <a:chOff x="332936" y="2627766"/>
            <a:chExt cx="2937088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E036BF-1E6B-699A-6AAA-4B3E17A9E1B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CBF3B3-5456-2D07-E2B6-920D72CFFE2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00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8558</TotalTime>
  <Words>385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Offset Outline Heads – Slide Template</vt:lpstr>
      <vt:lpstr>Offset Outline Heads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Offset Outline Heads</dc:title>
  <dc:creator>PresentationGO.com</dc:creator>
  <dc:description>© Copyright PresentationGO.com - Do not distribute or sale without written permission.</dc:description>
  <cp:lastModifiedBy>Christophe Barroche</cp:lastModifiedBy>
  <cp:revision>36</cp:revision>
  <dcterms:created xsi:type="dcterms:W3CDTF">2014-11-26T05:14:11Z</dcterms:created>
  <dcterms:modified xsi:type="dcterms:W3CDTF">2022-11-21T23:51:13Z</dcterms:modified>
  <cp:category>Charts &amp; Diagrams</cp:category>
</cp:coreProperties>
</file>