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4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72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B72F5826-9EDF-7148-C2BE-5E421032BB4A}"/>
              </a:ext>
            </a:extLst>
          </p:cNvPr>
          <p:cNvSpPr/>
          <p:nvPr/>
        </p:nvSpPr>
        <p:spPr>
          <a:xfrm>
            <a:off x="314325" y="1396069"/>
            <a:ext cx="4148775" cy="1065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1A95FD-37C8-B1B9-947C-CD139767A28A}"/>
              </a:ext>
            </a:extLst>
          </p:cNvPr>
          <p:cNvSpPr/>
          <p:nvPr/>
        </p:nvSpPr>
        <p:spPr>
          <a:xfrm>
            <a:off x="4620837" y="1396069"/>
            <a:ext cx="4148773" cy="1065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DB77E6-3D0A-B3A5-A9A3-4F211E0D90B1}"/>
              </a:ext>
            </a:extLst>
          </p:cNvPr>
          <p:cNvSpPr/>
          <p:nvPr/>
        </p:nvSpPr>
        <p:spPr>
          <a:xfrm>
            <a:off x="314325" y="2461769"/>
            <a:ext cx="4148775" cy="42267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all" spc="143" noProof="1"/>
              <a:t>Objectives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C0F6D0-3A9F-C202-B34E-302A68B7D85D}"/>
              </a:ext>
            </a:extLst>
          </p:cNvPr>
          <p:cNvSpPr/>
          <p:nvPr/>
        </p:nvSpPr>
        <p:spPr>
          <a:xfrm>
            <a:off x="4620837" y="2461769"/>
            <a:ext cx="4148773" cy="4226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all" spc="143" noProof="1"/>
              <a:t>Key Results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02D9EE4-05FA-5310-12FB-98C021BF8DFB}"/>
              </a:ext>
            </a:extLst>
          </p:cNvPr>
          <p:cNvSpPr/>
          <p:nvPr/>
        </p:nvSpPr>
        <p:spPr>
          <a:xfrm rot="5400000">
            <a:off x="4330942" y="1849742"/>
            <a:ext cx="422671" cy="158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OKR Framework – Slide Template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E20A9DC-F136-800E-EFBC-29A4AD576F6E}"/>
              </a:ext>
            </a:extLst>
          </p:cNvPr>
          <p:cNvSpPr/>
          <p:nvPr/>
        </p:nvSpPr>
        <p:spPr>
          <a:xfrm>
            <a:off x="314325" y="3029289"/>
            <a:ext cx="4148775" cy="22696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Duis aute irure dolor in reprehenderit in voluptate velit esse cillum dolore eu fugiat nulla pariatur.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989A5E2-B11A-DFF8-E74B-B0B4235D5DC6}"/>
              </a:ext>
            </a:extLst>
          </p:cNvPr>
          <p:cNvSpPr/>
          <p:nvPr/>
        </p:nvSpPr>
        <p:spPr>
          <a:xfrm>
            <a:off x="4620834" y="3029289"/>
            <a:ext cx="4148773" cy="22696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Duis aute irure dolor in reprehenderit in voluptate velit esse cillum dolore eu fugiat nulla pariatur.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pic>
        <p:nvPicPr>
          <p:cNvPr id="5" name="Graphic 4" descr="Upward trend with solid fill">
            <a:extLst>
              <a:ext uri="{FF2B5EF4-FFF2-40B4-BE49-F238E27FC236}">
                <a16:creationId xmlns:a16="http://schemas.microsoft.com/office/drawing/2014/main" id="{0518FDD1-FB8F-7E3E-3B9B-EB11E18DE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5821" y="1519208"/>
            <a:ext cx="819422" cy="819422"/>
          </a:xfrm>
          <a:prstGeom prst="rect">
            <a:avLst/>
          </a:prstGeom>
        </p:spPr>
      </p:pic>
      <p:pic>
        <p:nvPicPr>
          <p:cNvPr id="7" name="Graphic 6" descr="Bullseye with solid fill">
            <a:extLst>
              <a:ext uri="{FF2B5EF4-FFF2-40B4-BE49-F238E27FC236}">
                <a16:creationId xmlns:a16="http://schemas.microsoft.com/office/drawing/2014/main" id="{440FBC69-5104-0CA6-AB1B-444B8A5FC3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79002" y="1519208"/>
            <a:ext cx="819422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1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B72F5826-9EDF-7148-C2BE-5E421032BB4A}"/>
              </a:ext>
            </a:extLst>
          </p:cNvPr>
          <p:cNvSpPr/>
          <p:nvPr/>
        </p:nvSpPr>
        <p:spPr>
          <a:xfrm>
            <a:off x="314325" y="1396069"/>
            <a:ext cx="4148775" cy="1065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1A95FD-37C8-B1B9-947C-CD139767A28A}"/>
              </a:ext>
            </a:extLst>
          </p:cNvPr>
          <p:cNvSpPr/>
          <p:nvPr/>
        </p:nvSpPr>
        <p:spPr>
          <a:xfrm>
            <a:off x="4620837" y="1396069"/>
            <a:ext cx="4148773" cy="1065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DB77E6-3D0A-B3A5-A9A3-4F211E0D90B1}"/>
              </a:ext>
            </a:extLst>
          </p:cNvPr>
          <p:cNvSpPr/>
          <p:nvPr/>
        </p:nvSpPr>
        <p:spPr>
          <a:xfrm>
            <a:off x="314325" y="2461769"/>
            <a:ext cx="4148775" cy="42267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all" spc="143" noProof="1"/>
              <a:t>Objectives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C0F6D0-3A9F-C202-B34E-302A68B7D85D}"/>
              </a:ext>
            </a:extLst>
          </p:cNvPr>
          <p:cNvSpPr/>
          <p:nvPr/>
        </p:nvSpPr>
        <p:spPr>
          <a:xfrm>
            <a:off x="4620837" y="2461769"/>
            <a:ext cx="4148773" cy="4226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all" spc="143" noProof="1"/>
              <a:t>Key Results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02D9EE4-05FA-5310-12FB-98C021BF8DFB}"/>
              </a:ext>
            </a:extLst>
          </p:cNvPr>
          <p:cNvSpPr/>
          <p:nvPr/>
        </p:nvSpPr>
        <p:spPr>
          <a:xfrm rot="5400000">
            <a:off x="4330942" y="1849742"/>
            <a:ext cx="422671" cy="158355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OKR Framework – Slide Template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E20A9DC-F136-800E-EFBC-29A4AD576F6E}"/>
              </a:ext>
            </a:extLst>
          </p:cNvPr>
          <p:cNvSpPr/>
          <p:nvPr/>
        </p:nvSpPr>
        <p:spPr>
          <a:xfrm>
            <a:off x="314325" y="3029289"/>
            <a:ext cx="4148775" cy="22696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Duis aute irure dolor in reprehenderit in voluptate velit esse cillum dolore eu fugiat nulla pariatur.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989A5E2-B11A-DFF8-E74B-B0B4235D5DC6}"/>
              </a:ext>
            </a:extLst>
          </p:cNvPr>
          <p:cNvSpPr/>
          <p:nvPr/>
        </p:nvSpPr>
        <p:spPr>
          <a:xfrm>
            <a:off x="4620834" y="3029289"/>
            <a:ext cx="4148773" cy="22696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Duis aute irure dolor in reprehenderit in voluptate velit esse cillum dolore eu fugiat nulla pariatur.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pic>
        <p:nvPicPr>
          <p:cNvPr id="5" name="Graphic 4" descr="Upward trend with solid fill">
            <a:extLst>
              <a:ext uri="{FF2B5EF4-FFF2-40B4-BE49-F238E27FC236}">
                <a16:creationId xmlns:a16="http://schemas.microsoft.com/office/drawing/2014/main" id="{0518FDD1-FB8F-7E3E-3B9B-EB11E18DE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5821" y="1519208"/>
            <a:ext cx="819422" cy="819422"/>
          </a:xfrm>
          <a:prstGeom prst="rect">
            <a:avLst/>
          </a:prstGeom>
        </p:spPr>
      </p:pic>
      <p:pic>
        <p:nvPicPr>
          <p:cNvPr id="7" name="Graphic 6" descr="Bullseye with solid fill">
            <a:extLst>
              <a:ext uri="{FF2B5EF4-FFF2-40B4-BE49-F238E27FC236}">
                <a16:creationId xmlns:a16="http://schemas.microsoft.com/office/drawing/2014/main" id="{440FBC69-5104-0CA6-AB1B-444B8A5FC3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79002" y="1519208"/>
            <a:ext cx="819422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2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369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OKR Framework – Slide Template</vt:lpstr>
      <vt:lpstr>OKR Framework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OKR Framework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2022-09-14T19:01:51Z</dcterms:modified>
  <cp:category>Charts &amp; Diagrams</cp:category>
</cp:coreProperties>
</file>