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1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OKR Framework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419100" y="1155701"/>
            <a:ext cx="5531700" cy="11078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6161115" y="1155701"/>
            <a:ext cx="5531697" cy="11078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419100" y="2263537"/>
            <a:ext cx="5531700" cy="43938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spc="190" noProof="1"/>
              <a:t>Objectives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6161115" y="2263537"/>
            <a:ext cx="5531697" cy="43938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spc="190" noProof="1"/>
              <a:t>Key Results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419100" y="2896052"/>
            <a:ext cx="5531700" cy="3026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6161112" y="2896052"/>
            <a:ext cx="5531697" cy="3026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pic>
        <p:nvPicPr>
          <p:cNvPr id="5" name="Graphic 4" descr="Upward trend with solid fill">
            <a:extLst>
              <a:ext uri="{FF2B5EF4-FFF2-40B4-BE49-F238E27FC236}">
                <a16:creationId xmlns:a16="http://schemas.microsoft.com/office/drawing/2014/main" id="{0518FDD1-FB8F-7E3E-3B9B-EB11E18DE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4770" y="1257429"/>
            <a:ext cx="904380" cy="904380"/>
          </a:xfrm>
          <a:prstGeom prst="rect">
            <a:avLst/>
          </a:prstGeom>
        </p:spPr>
      </p:pic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440FBC69-5104-0CA6-AB1B-444B8A5FC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2760" y="1257429"/>
            <a:ext cx="904380" cy="904380"/>
          </a:xfrm>
          <a:prstGeom prst="rect">
            <a:avLst/>
          </a:prstGeom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02D9EE4-05FA-5310-12FB-98C021BF8DFB}"/>
              </a:ext>
            </a:extLst>
          </p:cNvPr>
          <p:cNvSpPr/>
          <p:nvPr/>
        </p:nvSpPr>
        <p:spPr>
          <a:xfrm rot="5400000">
            <a:off x="5836679" y="1604049"/>
            <a:ext cx="439382" cy="21114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OKR Framework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419100" y="1155701"/>
            <a:ext cx="5531700" cy="11078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6161115" y="1155701"/>
            <a:ext cx="5531697" cy="11078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419100" y="2263537"/>
            <a:ext cx="5531700" cy="43938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spc="190" noProof="1"/>
              <a:t>Objectives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6161115" y="2263537"/>
            <a:ext cx="5531697" cy="43938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spc="190" noProof="1"/>
              <a:t>Key Results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419100" y="2896052"/>
            <a:ext cx="5531700" cy="3026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6161112" y="2896052"/>
            <a:ext cx="5531697" cy="3026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pic>
        <p:nvPicPr>
          <p:cNvPr id="5" name="Graphic 4" descr="Upward trend with solid fill">
            <a:extLst>
              <a:ext uri="{FF2B5EF4-FFF2-40B4-BE49-F238E27FC236}">
                <a16:creationId xmlns:a16="http://schemas.microsoft.com/office/drawing/2014/main" id="{0518FDD1-FB8F-7E3E-3B9B-EB11E18DE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4770" y="1257429"/>
            <a:ext cx="904380" cy="904380"/>
          </a:xfrm>
          <a:prstGeom prst="rect">
            <a:avLst/>
          </a:prstGeom>
        </p:spPr>
      </p:pic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440FBC69-5104-0CA6-AB1B-444B8A5FC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2760" y="1257429"/>
            <a:ext cx="904380" cy="904380"/>
          </a:xfrm>
          <a:prstGeom prst="rect">
            <a:avLst/>
          </a:prstGeom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02D9EE4-05FA-5310-12FB-98C021BF8DFB}"/>
              </a:ext>
            </a:extLst>
          </p:cNvPr>
          <p:cNvSpPr/>
          <p:nvPr/>
        </p:nvSpPr>
        <p:spPr>
          <a:xfrm rot="5400000">
            <a:off x="5836679" y="1604049"/>
            <a:ext cx="439382" cy="21114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1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369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OKR Framework – Slide Template</vt:lpstr>
      <vt:lpstr>OKR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OKR Framework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2022-09-14T19:02:35Z</dcterms:modified>
  <cp:category>Charts &amp; Diagrams</cp:category>
</cp:coreProperties>
</file>