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52" r:id="rId4"/>
    <p:sldId id="357" r:id="rId5"/>
    <p:sldId id="358" r:id="rId6"/>
    <p:sldId id="359"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3354" y="11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629494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891428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744061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3/16/2022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One To Six Line Design Numbers – Slide Template</a:t>
            </a:r>
          </a:p>
        </p:txBody>
      </p:sp>
      <p:sp>
        <p:nvSpPr>
          <p:cNvPr id="3" name="Shape">
            <a:extLst>
              <a:ext uri="{FF2B5EF4-FFF2-40B4-BE49-F238E27FC236}">
                <a16:creationId xmlns:a16="http://schemas.microsoft.com/office/drawing/2014/main" id="{131064CF-1E9A-4199-9ECE-0D37585EAA0E}"/>
              </a:ext>
            </a:extLst>
          </p:cNvPr>
          <p:cNvSpPr/>
          <p:nvPr/>
        </p:nvSpPr>
        <p:spPr>
          <a:xfrm>
            <a:off x="1040615" y="1791683"/>
            <a:ext cx="411585" cy="3274634"/>
          </a:xfrm>
          <a:custGeom>
            <a:avLst/>
            <a:gdLst/>
            <a:ahLst/>
            <a:cxnLst>
              <a:cxn ang="0">
                <a:pos x="wd2" y="hd2"/>
              </a:cxn>
              <a:cxn ang="5400000">
                <a:pos x="wd2" y="hd2"/>
              </a:cxn>
              <a:cxn ang="10800000">
                <a:pos x="wd2" y="hd2"/>
              </a:cxn>
              <a:cxn ang="16200000">
                <a:pos x="wd2" y="hd2"/>
              </a:cxn>
            </a:cxnLst>
            <a:rect l="0" t="0" r="r" b="b"/>
            <a:pathLst>
              <a:path w="21600" h="21600" extrusionOk="0">
                <a:moveTo>
                  <a:pt x="9552" y="21600"/>
                </a:moveTo>
                <a:cubicBezTo>
                  <a:pt x="9036" y="21600"/>
                  <a:pt x="8606" y="21546"/>
                  <a:pt x="8606" y="21481"/>
                </a:cubicBezTo>
                <a:lnTo>
                  <a:pt x="8606" y="8155"/>
                </a:lnTo>
                <a:lnTo>
                  <a:pt x="947" y="8155"/>
                </a:lnTo>
                <a:cubicBezTo>
                  <a:pt x="430" y="8155"/>
                  <a:pt x="0" y="8101"/>
                  <a:pt x="0" y="8036"/>
                </a:cubicBezTo>
                <a:lnTo>
                  <a:pt x="0" y="7052"/>
                </a:lnTo>
                <a:cubicBezTo>
                  <a:pt x="0" y="6987"/>
                  <a:pt x="430" y="6933"/>
                  <a:pt x="947" y="6933"/>
                </a:cubicBezTo>
                <a:cubicBezTo>
                  <a:pt x="8692" y="6933"/>
                  <a:pt x="10499" y="6501"/>
                  <a:pt x="12220" y="5895"/>
                </a:cubicBezTo>
                <a:cubicBezTo>
                  <a:pt x="12392" y="5830"/>
                  <a:pt x="12908" y="5808"/>
                  <a:pt x="13425" y="5830"/>
                </a:cubicBezTo>
                <a:cubicBezTo>
                  <a:pt x="13941" y="5852"/>
                  <a:pt x="14113" y="5916"/>
                  <a:pt x="13941" y="5981"/>
                </a:cubicBezTo>
                <a:cubicBezTo>
                  <a:pt x="12134" y="6609"/>
                  <a:pt x="9982" y="7128"/>
                  <a:pt x="1807" y="7171"/>
                </a:cubicBezTo>
                <a:lnTo>
                  <a:pt x="1807" y="7928"/>
                </a:lnTo>
                <a:lnTo>
                  <a:pt x="9466" y="7928"/>
                </a:lnTo>
                <a:cubicBezTo>
                  <a:pt x="9982" y="7928"/>
                  <a:pt x="10413" y="7982"/>
                  <a:pt x="10413" y="8047"/>
                </a:cubicBezTo>
                <a:lnTo>
                  <a:pt x="10413" y="21492"/>
                </a:lnTo>
                <a:cubicBezTo>
                  <a:pt x="10499" y="21546"/>
                  <a:pt x="10068" y="21600"/>
                  <a:pt x="9552" y="21600"/>
                </a:cubicBezTo>
                <a:close/>
                <a:moveTo>
                  <a:pt x="20653" y="14905"/>
                </a:moveTo>
                <a:cubicBezTo>
                  <a:pt x="20137" y="14905"/>
                  <a:pt x="19707" y="14851"/>
                  <a:pt x="19707" y="14786"/>
                </a:cubicBezTo>
                <a:lnTo>
                  <a:pt x="19707" y="119"/>
                </a:lnTo>
                <a:cubicBezTo>
                  <a:pt x="19707" y="54"/>
                  <a:pt x="20137" y="0"/>
                  <a:pt x="20653" y="0"/>
                </a:cubicBezTo>
                <a:cubicBezTo>
                  <a:pt x="21170" y="0"/>
                  <a:pt x="21600" y="54"/>
                  <a:pt x="21600" y="119"/>
                </a:cubicBezTo>
                <a:lnTo>
                  <a:pt x="21600" y="14797"/>
                </a:lnTo>
                <a:cubicBezTo>
                  <a:pt x="21514" y="14861"/>
                  <a:pt x="21084" y="14905"/>
                  <a:pt x="20653" y="14905"/>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Shape">
            <a:extLst>
              <a:ext uri="{FF2B5EF4-FFF2-40B4-BE49-F238E27FC236}">
                <a16:creationId xmlns:a16="http://schemas.microsoft.com/office/drawing/2014/main" id="{87711F3F-E8AC-4F98-B3E5-3F6E826B9DE8}"/>
              </a:ext>
            </a:extLst>
          </p:cNvPr>
          <p:cNvSpPr/>
          <p:nvPr/>
        </p:nvSpPr>
        <p:spPr>
          <a:xfrm>
            <a:off x="3404345" y="1791683"/>
            <a:ext cx="669044" cy="3274634"/>
          </a:xfrm>
          <a:custGeom>
            <a:avLst/>
            <a:gdLst/>
            <a:ahLst/>
            <a:cxnLst>
              <a:cxn ang="0">
                <a:pos x="wd2" y="hd2"/>
              </a:cxn>
              <a:cxn ang="5400000">
                <a:pos x="wd2" y="hd2"/>
              </a:cxn>
              <a:cxn ang="10800000">
                <a:pos x="wd2" y="hd2"/>
              </a:cxn>
              <a:cxn ang="16200000">
                <a:pos x="wd2" y="hd2"/>
              </a:cxn>
            </a:cxnLst>
            <a:rect l="0" t="0" r="r" b="b"/>
            <a:pathLst>
              <a:path w="21600" h="21600" extrusionOk="0">
                <a:moveTo>
                  <a:pt x="20329" y="21600"/>
                </a:moveTo>
                <a:cubicBezTo>
                  <a:pt x="20012" y="21600"/>
                  <a:pt x="19747" y="21546"/>
                  <a:pt x="19747" y="21481"/>
                </a:cubicBezTo>
                <a:lnTo>
                  <a:pt x="19747" y="14905"/>
                </a:lnTo>
                <a:lnTo>
                  <a:pt x="636" y="14905"/>
                </a:lnTo>
                <a:cubicBezTo>
                  <a:pt x="318" y="14905"/>
                  <a:pt x="53" y="14851"/>
                  <a:pt x="53" y="14786"/>
                </a:cubicBezTo>
                <a:lnTo>
                  <a:pt x="53" y="13693"/>
                </a:lnTo>
                <a:cubicBezTo>
                  <a:pt x="53" y="12341"/>
                  <a:pt x="3600" y="11552"/>
                  <a:pt x="6988" y="10795"/>
                </a:cubicBezTo>
                <a:cubicBezTo>
                  <a:pt x="10376" y="10048"/>
                  <a:pt x="13553" y="9334"/>
                  <a:pt x="13553" y="8112"/>
                </a:cubicBezTo>
                <a:cubicBezTo>
                  <a:pt x="13553" y="7290"/>
                  <a:pt x="12018" y="7214"/>
                  <a:pt x="10588" y="7214"/>
                </a:cubicBezTo>
                <a:cubicBezTo>
                  <a:pt x="9212" y="7214"/>
                  <a:pt x="7623" y="7301"/>
                  <a:pt x="7623" y="7972"/>
                </a:cubicBezTo>
                <a:lnTo>
                  <a:pt x="7623" y="8923"/>
                </a:lnTo>
                <a:cubicBezTo>
                  <a:pt x="7623" y="8988"/>
                  <a:pt x="7359" y="9042"/>
                  <a:pt x="7041" y="9042"/>
                </a:cubicBezTo>
                <a:lnTo>
                  <a:pt x="582" y="9042"/>
                </a:lnTo>
                <a:cubicBezTo>
                  <a:pt x="265" y="9042"/>
                  <a:pt x="0" y="8988"/>
                  <a:pt x="0" y="8923"/>
                </a:cubicBezTo>
                <a:lnTo>
                  <a:pt x="0" y="8069"/>
                </a:lnTo>
                <a:cubicBezTo>
                  <a:pt x="0" y="6598"/>
                  <a:pt x="3600" y="5776"/>
                  <a:pt x="10164" y="5733"/>
                </a:cubicBezTo>
                <a:lnTo>
                  <a:pt x="10164" y="119"/>
                </a:lnTo>
                <a:cubicBezTo>
                  <a:pt x="10164" y="54"/>
                  <a:pt x="10429" y="0"/>
                  <a:pt x="10747" y="0"/>
                </a:cubicBezTo>
                <a:cubicBezTo>
                  <a:pt x="11065" y="0"/>
                  <a:pt x="11329" y="54"/>
                  <a:pt x="11329" y="119"/>
                </a:cubicBezTo>
                <a:lnTo>
                  <a:pt x="11329" y="5852"/>
                </a:lnTo>
                <a:cubicBezTo>
                  <a:pt x="11329" y="5916"/>
                  <a:pt x="11065" y="5971"/>
                  <a:pt x="10747" y="5971"/>
                </a:cubicBezTo>
                <a:cubicBezTo>
                  <a:pt x="4500" y="5971"/>
                  <a:pt x="1165" y="6695"/>
                  <a:pt x="1165" y="8080"/>
                </a:cubicBezTo>
                <a:lnTo>
                  <a:pt x="1165" y="8826"/>
                </a:lnTo>
                <a:lnTo>
                  <a:pt x="6459" y="8826"/>
                </a:lnTo>
                <a:lnTo>
                  <a:pt x="6459" y="7993"/>
                </a:lnTo>
                <a:cubicBezTo>
                  <a:pt x="6459" y="7182"/>
                  <a:pt x="8682" y="7009"/>
                  <a:pt x="10535" y="7009"/>
                </a:cubicBezTo>
                <a:cubicBezTo>
                  <a:pt x="13341" y="7009"/>
                  <a:pt x="14611" y="7355"/>
                  <a:pt x="14611" y="8134"/>
                </a:cubicBezTo>
                <a:cubicBezTo>
                  <a:pt x="14611" y="9453"/>
                  <a:pt x="11117" y="10221"/>
                  <a:pt x="7782" y="10978"/>
                </a:cubicBezTo>
                <a:cubicBezTo>
                  <a:pt x="4341" y="11736"/>
                  <a:pt x="1112" y="12460"/>
                  <a:pt x="1112" y="13726"/>
                </a:cubicBezTo>
                <a:lnTo>
                  <a:pt x="1112" y="14699"/>
                </a:lnTo>
                <a:lnTo>
                  <a:pt x="20223" y="14699"/>
                </a:lnTo>
                <a:cubicBezTo>
                  <a:pt x="20541" y="14699"/>
                  <a:pt x="20806" y="14753"/>
                  <a:pt x="20806" y="14818"/>
                </a:cubicBezTo>
                <a:lnTo>
                  <a:pt x="20806" y="21513"/>
                </a:lnTo>
                <a:cubicBezTo>
                  <a:pt x="20859" y="21546"/>
                  <a:pt x="20647" y="21600"/>
                  <a:pt x="20329" y="21600"/>
                </a:cubicBezTo>
                <a:close/>
                <a:moveTo>
                  <a:pt x="20329" y="13639"/>
                </a:moveTo>
                <a:lnTo>
                  <a:pt x="7465" y="13639"/>
                </a:lnTo>
                <a:cubicBezTo>
                  <a:pt x="7200" y="13639"/>
                  <a:pt x="6988" y="13596"/>
                  <a:pt x="6935" y="13542"/>
                </a:cubicBezTo>
                <a:cubicBezTo>
                  <a:pt x="6882" y="13466"/>
                  <a:pt x="6882" y="13401"/>
                  <a:pt x="6882" y="13326"/>
                </a:cubicBezTo>
                <a:cubicBezTo>
                  <a:pt x="6882" y="12677"/>
                  <a:pt x="9318" y="12114"/>
                  <a:pt x="12176" y="11476"/>
                </a:cubicBezTo>
                <a:cubicBezTo>
                  <a:pt x="16041" y="10611"/>
                  <a:pt x="20435" y="9616"/>
                  <a:pt x="20435" y="8047"/>
                </a:cubicBezTo>
                <a:cubicBezTo>
                  <a:pt x="20435" y="7982"/>
                  <a:pt x="20700" y="7928"/>
                  <a:pt x="21018" y="7928"/>
                </a:cubicBezTo>
                <a:cubicBezTo>
                  <a:pt x="21335" y="7928"/>
                  <a:pt x="21600" y="7982"/>
                  <a:pt x="21600" y="8047"/>
                </a:cubicBezTo>
                <a:cubicBezTo>
                  <a:pt x="21600" y="9702"/>
                  <a:pt x="16888" y="10773"/>
                  <a:pt x="13077" y="11627"/>
                </a:cubicBezTo>
                <a:cubicBezTo>
                  <a:pt x="10377" y="12233"/>
                  <a:pt x="8047" y="12752"/>
                  <a:pt x="8047" y="13315"/>
                </a:cubicBezTo>
                <a:cubicBezTo>
                  <a:pt x="8047" y="13336"/>
                  <a:pt x="8047" y="13369"/>
                  <a:pt x="8047" y="13390"/>
                </a:cubicBezTo>
                <a:lnTo>
                  <a:pt x="20435" y="13390"/>
                </a:lnTo>
                <a:cubicBezTo>
                  <a:pt x="20753" y="13390"/>
                  <a:pt x="21018" y="13445"/>
                  <a:pt x="21018" y="13509"/>
                </a:cubicBezTo>
                <a:cubicBezTo>
                  <a:pt x="21018" y="13574"/>
                  <a:pt x="20647" y="13639"/>
                  <a:pt x="20329" y="13639"/>
                </a:cubicBez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DD47456E-63B3-4282-A986-9FFCBDCB1F49}"/>
              </a:ext>
            </a:extLst>
          </p:cNvPr>
          <p:cNvSpPr/>
          <p:nvPr/>
        </p:nvSpPr>
        <p:spPr>
          <a:xfrm>
            <a:off x="6025535" y="1791685"/>
            <a:ext cx="665759" cy="3274630"/>
          </a:xfrm>
          <a:custGeom>
            <a:avLst/>
            <a:gdLst/>
            <a:ahLst/>
            <a:cxnLst>
              <a:cxn ang="0">
                <a:pos x="wd2" y="hd2"/>
              </a:cxn>
              <a:cxn ang="5400000">
                <a:pos x="wd2" y="hd2"/>
              </a:cxn>
              <a:cxn ang="10800000">
                <a:pos x="wd2" y="hd2"/>
              </a:cxn>
              <a:cxn ang="16200000">
                <a:pos x="wd2" y="hd2"/>
              </a:cxn>
            </a:cxnLst>
            <a:rect l="0" t="0" r="r" b="b"/>
            <a:pathLst>
              <a:path w="21600" h="21600" extrusionOk="0">
                <a:moveTo>
                  <a:pt x="585" y="21600"/>
                </a:moveTo>
                <a:cubicBezTo>
                  <a:pt x="266" y="21600"/>
                  <a:pt x="0" y="21546"/>
                  <a:pt x="0" y="21481"/>
                </a:cubicBezTo>
                <a:lnTo>
                  <a:pt x="0" y="11930"/>
                </a:lnTo>
                <a:cubicBezTo>
                  <a:pt x="0" y="11865"/>
                  <a:pt x="266" y="11811"/>
                  <a:pt x="585" y="11811"/>
                </a:cubicBezTo>
                <a:lnTo>
                  <a:pt x="7076" y="11811"/>
                </a:lnTo>
                <a:cubicBezTo>
                  <a:pt x="7395" y="11811"/>
                  <a:pt x="7661" y="11865"/>
                  <a:pt x="7661" y="11930"/>
                </a:cubicBezTo>
                <a:lnTo>
                  <a:pt x="7661" y="12752"/>
                </a:lnTo>
                <a:cubicBezTo>
                  <a:pt x="7661" y="13423"/>
                  <a:pt x="9257" y="13509"/>
                  <a:pt x="10640" y="13509"/>
                </a:cubicBezTo>
                <a:cubicBezTo>
                  <a:pt x="12077" y="13509"/>
                  <a:pt x="13620" y="13445"/>
                  <a:pt x="13620" y="12623"/>
                </a:cubicBezTo>
                <a:lnTo>
                  <a:pt x="13620" y="11930"/>
                </a:lnTo>
                <a:cubicBezTo>
                  <a:pt x="13620" y="11087"/>
                  <a:pt x="12130" y="10924"/>
                  <a:pt x="9683" y="10924"/>
                </a:cubicBezTo>
                <a:lnTo>
                  <a:pt x="7395" y="10924"/>
                </a:lnTo>
                <a:cubicBezTo>
                  <a:pt x="7076" y="10924"/>
                  <a:pt x="6810" y="10870"/>
                  <a:pt x="6810" y="10805"/>
                </a:cubicBezTo>
                <a:lnTo>
                  <a:pt x="6810" y="9540"/>
                </a:lnTo>
                <a:cubicBezTo>
                  <a:pt x="6810" y="9475"/>
                  <a:pt x="7076" y="9421"/>
                  <a:pt x="7395" y="9421"/>
                </a:cubicBezTo>
                <a:lnTo>
                  <a:pt x="10055" y="9421"/>
                </a:lnTo>
                <a:cubicBezTo>
                  <a:pt x="12556" y="9421"/>
                  <a:pt x="13620" y="9183"/>
                  <a:pt x="13620" y="8599"/>
                </a:cubicBezTo>
                <a:lnTo>
                  <a:pt x="13620" y="8101"/>
                </a:lnTo>
                <a:cubicBezTo>
                  <a:pt x="13620" y="7279"/>
                  <a:pt x="12077" y="7204"/>
                  <a:pt x="10640" y="7204"/>
                </a:cubicBezTo>
                <a:cubicBezTo>
                  <a:pt x="9257" y="7204"/>
                  <a:pt x="7661" y="7290"/>
                  <a:pt x="7661" y="7961"/>
                </a:cubicBezTo>
                <a:lnTo>
                  <a:pt x="7661" y="8534"/>
                </a:lnTo>
                <a:cubicBezTo>
                  <a:pt x="7661" y="8599"/>
                  <a:pt x="7395" y="8653"/>
                  <a:pt x="7076" y="8653"/>
                </a:cubicBezTo>
                <a:lnTo>
                  <a:pt x="585" y="8653"/>
                </a:lnTo>
                <a:cubicBezTo>
                  <a:pt x="266" y="8653"/>
                  <a:pt x="0" y="8599"/>
                  <a:pt x="0" y="8534"/>
                </a:cubicBezTo>
                <a:lnTo>
                  <a:pt x="0" y="8058"/>
                </a:lnTo>
                <a:cubicBezTo>
                  <a:pt x="0" y="6555"/>
                  <a:pt x="3830" y="5722"/>
                  <a:pt x="10747" y="5722"/>
                </a:cubicBezTo>
                <a:cubicBezTo>
                  <a:pt x="11066" y="5722"/>
                  <a:pt x="11332" y="5776"/>
                  <a:pt x="11332" y="5841"/>
                </a:cubicBezTo>
                <a:cubicBezTo>
                  <a:pt x="11332" y="5906"/>
                  <a:pt x="11066" y="5960"/>
                  <a:pt x="10747" y="5960"/>
                </a:cubicBezTo>
                <a:cubicBezTo>
                  <a:pt x="4469" y="5960"/>
                  <a:pt x="1117" y="6684"/>
                  <a:pt x="1117" y="8069"/>
                </a:cubicBezTo>
                <a:lnTo>
                  <a:pt x="1117" y="8437"/>
                </a:lnTo>
                <a:lnTo>
                  <a:pt x="6437" y="8437"/>
                </a:lnTo>
                <a:lnTo>
                  <a:pt x="6437" y="7982"/>
                </a:lnTo>
                <a:cubicBezTo>
                  <a:pt x="6437" y="7171"/>
                  <a:pt x="8672" y="6998"/>
                  <a:pt x="10534" y="6998"/>
                </a:cubicBezTo>
                <a:cubicBezTo>
                  <a:pt x="13353" y="6998"/>
                  <a:pt x="14630" y="7344"/>
                  <a:pt x="14630" y="8123"/>
                </a:cubicBezTo>
                <a:lnTo>
                  <a:pt x="14630" y="8621"/>
                </a:lnTo>
                <a:cubicBezTo>
                  <a:pt x="14630" y="9324"/>
                  <a:pt x="13087" y="9670"/>
                  <a:pt x="9948" y="9670"/>
                </a:cubicBezTo>
                <a:lnTo>
                  <a:pt x="7820" y="9670"/>
                </a:lnTo>
                <a:lnTo>
                  <a:pt x="7820" y="10708"/>
                </a:lnTo>
                <a:lnTo>
                  <a:pt x="9576" y="10708"/>
                </a:lnTo>
                <a:cubicBezTo>
                  <a:pt x="13087" y="10708"/>
                  <a:pt x="14630" y="11076"/>
                  <a:pt x="14630" y="11952"/>
                </a:cubicBezTo>
                <a:lnTo>
                  <a:pt x="14630" y="12644"/>
                </a:lnTo>
                <a:cubicBezTo>
                  <a:pt x="14630" y="13401"/>
                  <a:pt x="13300" y="13758"/>
                  <a:pt x="10534" y="13758"/>
                </a:cubicBezTo>
                <a:cubicBezTo>
                  <a:pt x="8672" y="13758"/>
                  <a:pt x="6437" y="13585"/>
                  <a:pt x="6437" y="12774"/>
                </a:cubicBezTo>
                <a:lnTo>
                  <a:pt x="6437" y="12071"/>
                </a:lnTo>
                <a:lnTo>
                  <a:pt x="1117" y="12071"/>
                </a:lnTo>
                <a:lnTo>
                  <a:pt x="1117" y="21503"/>
                </a:lnTo>
                <a:cubicBezTo>
                  <a:pt x="1171" y="21546"/>
                  <a:pt x="905" y="21600"/>
                  <a:pt x="585" y="21600"/>
                </a:cubicBezTo>
                <a:close/>
                <a:moveTo>
                  <a:pt x="10800" y="15013"/>
                </a:moveTo>
                <a:cubicBezTo>
                  <a:pt x="10481" y="15013"/>
                  <a:pt x="10215" y="14959"/>
                  <a:pt x="10215" y="14894"/>
                </a:cubicBezTo>
                <a:cubicBezTo>
                  <a:pt x="10215" y="14829"/>
                  <a:pt x="10481" y="14775"/>
                  <a:pt x="10800" y="14775"/>
                </a:cubicBezTo>
                <a:cubicBezTo>
                  <a:pt x="17078" y="14775"/>
                  <a:pt x="20429" y="14050"/>
                  <a:pt x="20429" y="12666"/>
                </a:cubicBezTo>
                <a:lnTo>
                  <a:pt x="20429" y="11974"/>
                </a:lnTo>
                <a:cubicBezTo>
                  <a:pt x="20429" y="11054"/>
                  <a:pt x="18993" y="10481"/>
                  <a:pt x="15961" y="10221"/>
                </a:cubicBezTo>
                <a:cubicBezTo>
                  <a:pt x="15748" y="10200"/>
                  <a:pt x="15641" y="10156"/>
                  <a:pt x="15641" y="10113"/>
                </a:cubicBezTo>
                <a:cubicBezTo>
                  <a:pt x="15641" y="10070"/>
                  <a:pt x="15801" y="10027"/>
                  <a:pt x="16014" y="10005"/>
                </a:cubicBezTo>
                <a:cubicBezTo>
                  <a:pt x="19046" y="9745"/>
                  <a:pt x="20429" y="9205"/>
                  <a:pt x="20429" y="8296"/>
                </a:cubicBezTo>
                <a:lnTo>
                  <a:pt x="20429" y="119"/>
                </a:lnTo>
                <a:cubicBezTo>
                  <a:pt x="20429" y="54"/>
                  <a:pt x="20695" y="0"/>
                  <a:pt x="21015" y="0"/>
                </a:cubicBezTo>
                <a:cubicBezTo>
                  <a:pt x="21334" y="0"/>
                  <a:pt x="21600" y="54"/>
                  <a:pt x="21600" y="119"/>
                </a:cubicBezTo>
                <a:lnTo>
                  <a:pt x="21600" y="8296"/>
                </a:lnTo>
                <a:cubicBezTo>
                  <a:pt x="21600" y="9194"/>
                  <a:pt x="20270" y="9789"/>
                  <a:pt x="17504" y="10124"/>
                </a:cubicBezTo>
                <a:cubicBezTo>
                  <a:pt x="20217" y="10459"/>
                  <a:pt x="21600" y="11087"/>
                  <a:pt x="21600" y="11984"/>
                </a:cubicBezTo>
                <a:lnTo>
                  <a:pt x="21600" y="12677"/>
                </a:lnTo>
                <a:cubicBezTo>
                  <a:pt x="21547" y="14180"/>
                  <a:pt x="17716" y="15013"/>
                  <a:pt x="10800" y="15013"/>
                </a:cubicBez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6" name="Group 5">
            <a:extLst>
              <a:ext uri="{FF2B5EF4-FFF2-40B4-BE49-F238E27FC236}">
                <a16:creationId xmlns:a16="http://schemas.microsoft.com/office/drawing/2014/main" id="{C463332D-34C3-4585-9EC3-CA9347518F6B}"/>
              </a:ext>
            </a:extLst>
          </p:cNvPr>
          <p:cNvGrpSpPr/>
          <p:nvPr/>
        </p:nvGrpSpPr>
        <p:grpSpPr>
          <a:xfrm>
            <a:off x="1579269" y="1768600"/>
            <a:ext cx="1281739" cy="3206690"/>
            <a:chOff x="8921977" y="1435947"/>
            <a:chExt cx="2926080" cy="4275587"/>
          </a:xfrm>
        </p:grpSpPr>
        <p:sp>
          <p:nvSpPr>
            <p:cNvPr id="7" name="TextBox 6">
              <a:extLst>
                <a:ext uri="{FF2B5EF4-FFF2-40B4-BE49-F238E27FC236}">
                  <a16:creationId xmlns:a16="http://schemas.microsoft.com/office/drawing/2014/main" id="{B5161AC6-7B0A-4559-BBEF-417C4BAC7CAB}"/>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3">
                      <a:lumMod val="75000"/>
                    </a:schemeClr>
                  </a:solidFill>
                </a:rPr>
                <a:t>Lorem Ipsum</a:t>
              </a:r>
            </a:p>
          </p:txBody>
        </p:sp>
        <p:sp>
          <p:nvSpPr>
            <p:cNvPr id="8" name="TextBox 7">
              <a:extLst>
                <a:ext uri="{FF2B5EF4-FFF2-40B4-BE49-F238E27FC236}">
                  <a16:creationId xmlns:a16="http://schemas.microsoft.com/office/drawing/2014/main" id="{BD92CBFC-A5B8-41CF-9E45-D52C01B0E01E}"/>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EC3B5595-9850-4416-B167-816B0DF69272}"/>
              </a:ext>
            </a:extLst>
          </p:cNvPr>
          <p:cNvGrpSpPr/>
          <p:nvPr/>
        </p:nvGrpSpPr>
        <p:grpSpPr>
          <a:xfrm>
            <a:off x="4200459" y="1768600"/>
            <a:ext cx="1281739" cy="3206690"/>
            <a:chOff x="8921977" y="1435947"/>
            <a:chExt cx="2926080" cy="4275587"/>
          </a:xfrm>
        </p:grpSpPr>
        <p:sp>
          <p:nvSpPr>
            <p:cNvPr id="10" name="TextBox 9">
              <a:extLst>
                <a:ext uri="{FF2B5EF4-FFF2-40B4-BE49-F238E27FC236}">
                  <a16:creationId xmlns:a16="http://schemas.microsoft.com/office/drawing/2014/main" id="{E3D792B8-1057-491B-A0CF-445117C20BA1}"/>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6">
                      <a:lumMod val="75000"/>
                    </a:schemeClr>
                  </a:solidFill>
                </a:rPr>
                <a:t>Lorem Ipsum</a:t>
              </a:r>
            </a:p>
          </p:txBody>
        </p:sp>
        <p:sp>
          <p:nvSpPr>
            <p:cNvPr id="11" name="TextBox 10">
              <a:extLst>
                <a:ext uri="{FF2B5EF4-FFF2-40B4-BE49-F238E27FC236}">
                  <a16:creationId xmlns:a16="http://schemas.microsoft.com/office/drawing/2014/main" id="{DD0455E4-48D3-4613-B6CC-F0013C058611}"/>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 name="Group 11">
            <a:extLst>
              <a:ext uri="{FF2B5EF4-FFF2-40B4-BE49-F238E27FC236}">
                <a16:creationId xmlns:a16="http://schemas.microsoft.com/office/drawing/2014/main" id="{CFA40984-B68B-4FA7-9512-D9F6497764EE}"/>
              </a:ext>
            </a:extLst>
          </p:cNvPr>
          <p:cNvGrpSpPr/>
          <p:nvPr/>
        </p:nvGrpSpPr>
        <p:grpSpPr>
          <a:xfrm>
            <a:off x="6821648" y="1768600"/>
            <a:ext cx="1281739" cy="3206690"/>
            <a:chOff x="8921977" y="1435947"/>
            <a:chExt cx="2926080" cy="4275587"/>
          </a:xfrm>
        </p:grpSpPr>
        <p:sp>
          <p:nvSpPr>
            <p:cNvPr id="13" name="TextBox 12">
              <a:extLst>
                <a:ext uri="{FF2B5EF4-FFF2-40B4-BE49-F238E27FC236}">
                  <a16:creationId xmlns:a16="http://schemas.microsoft.com/office/drawing/2014/main" id="{A2810BEB-EA40-41B7-A5B5-CF689FEC7275}"/>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5"/>
                  </a:solidFill>
                </a:rPr>
                <a:t>Lorem Ipsum</a:t>
              </a:r>
            </a:p>
          </p:txBody>
        </p:sp>
        <p:sp>
          <p:nvSpPr>
            <p:cNvPr id="14" name="TextBox 13">
              <a:extLst>
                <a:ext uri="{FF2B5EF4-FFF2-40B4-BE49-F238E27FC236}">
                  <a16:creationId xmlns:a16="http://schemas.microsoft.com/office/drawing/2014/main" id="{9E6AC2E8-7C17-4841-8DE6-E533351071DB}"/>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One To Six Line Design Numbers – Slide Template</a:t>
            </a:r>
          </a:p>
        </p:txBody>
      </p:sp>
      <p:grpSp>
        <p:nvGrpSpPr>
          <p:cNvPr id="6" name="Group 5">
            <a:extLst>
              <a:ext uri="{FF2B5EF4-FFF2-40B4-BE49-F238E27FC236}">
                <a16:creationId xmlns:a16="http://schemas.microsoft.com/office/drawing/2014/main" id="{C463332D-34C3-4585-9EC3-CA9347518F6B}"/>
              </a:ext>
            </a:extLst>
          </p:cNvPr>
          <p:cNvGrpSpPr/>
          <p:nvPr/>
        </p:nvGrpSpPr>
        <p:grpSpPr>
          <a:xfrm>
            <a:off x="1579269" y="1768600"/>
            <a:ext cx="1281739" cy="3206690"/>
            <a:chOff x="8921977" y="1435947"/>
            <a:chExt cx="2926080" cy="4275587"/>
          </a:xfrm>
        </p:grpSpPr>
        <p:sp>
          <p:nvSpPr>
            <p:cNvPr id="7" name="TextBox 6">
              <a:extLst>
                <a:ext uri="{FF2B5EF4-FFF2-40B4-BE49-F238E27FC236}">
                  <a16:creationId xmlns:a16="http://schemas.microsoft.com/office/drawing/2014/main" id="{B5161AC6-7B0A-4559-BBEF-417C4BAC7CAB}"/>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5"/>
                  </a:solidFill>
                </a:rPr>
                <a:t>Lorem Ipsum</a:t>
              </a:r>
            </a:p>
          </p:txBody>
        </p:sp>
        <p:sp>
          <p:nvSpPr>
            <p:cNvPr id="8" name="TextBox 7">
              <a:extLst>
                <a:ext uri="{FF2B5EF4-FFF2-40B4-BE49-F238E27FC236}">
                  <a16:creationId xmlns:a16="http://schemas.microsoft.com/office/drawing/2014/main" id="{BD92CBFC-A5B8-41CF-9E45-D52C01B0E01E}"/>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EC3B5595-9850-4416-B167-816B0DF69272}"/>
              </a:ext>
            </a:extLst>
          </p:cNvPr>
          <p:cNvGrpSpPr/>
          <p:nvPr/>
        </p:nvGrpSpPr>
        <p:grpSpPr>
          <a:xfrm>
            <a:off x="4200459" y="1768600"/>
            <a:ext cx="1281739" cy="3206690"/>
            <a:chOff x="8921977" y="1435947"/>
            <a:chExt cx="2926080" cy="4275587"/>
          </a:xfrm>
        </p:grpSpPr>
        <p:sp>
          <p:nvSpPr>
            <p:cNvPr id="10" name="TextBox 9">
              <a:extLst>
                <a:ext uri="{FF2B5EF4-FFF2-40B4-BE49-F238E27FC236}">
                  <a16:creationId xmlns:a16="http://schemas.microsoft.com/office/drawing/2014/main" id="{E3D792B8-1057-491B-A0CF-445117C20BA1}"/>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1">
                      <a:lumMod val="75000"/>
                    </a:schemeClr>
                  </a:solidFill>
                </a:rPr>
                <a:t>Lorem Ipsum</a:t>
              </a:r>
            </a:p>
          </p:txBody>
        </p:sp>
        <p:sp>
          <p:nvSpPr>
            <p:cNvPr id="11" name="TextBox 10">
              <a:extLst>
                <a:ext uri="{FF2B5EF4-FFF2-40B4-BE49-F238E27FC236}">
                  <a16:creationId xmlns:a16="http://schemas.microsoft.com/office/drawing/2014/main" id="{DD0455E4-48D3-4613-B6CC-F0013C058611}"/>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 name="Group 11">
            <a:extLst>
              <a:ext uri="{FF2B5EF4-FFF2-40B4-BE49-F238E27FC236}">
                <a16:creationId xmlns:a16="http://schemas.microsoft.com/office/drawing/2014/main" id="{CFA40984-B68B-4FA7-9512-D9F6497764EE}"/>
              </a:ext>
            </a:extLst>
          </p:cNvPr>
          <p:cNvGrpSpPr/>
          <p:nvPr/>
        </p:nvGrpSpPr>
        <p:grpSpPr>
          <a:xfrm>
            <a:off x="6821648" y="1768600"/>
            <a:ext cx="1281739" cy="3206690"/>
            <a:chOff x="8921977" y="1435947"/>
            <a:chExt cx="2926080" cy="4275587"/>
          </a:xfrm>
        </p:grpSpPr>
        <p:sp>
          <p:nvSpPr>
            <p:cNvPr id="13" name="TextBox 12">
              <a:extLst>
                <a:ext uri="{FF2B5EF4-FFF2-40B4-BE49-F238E27FC236}">
                  <a16:creationId xmlns:a16="http://schemas.microsoft.com/office/drawing/2014/main" id="{A2810BEB-EA40-41B7-A5B5-CF689FEC7275}"/>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2">
                      <a:lumMod val="75000"/>
                    </a:schemeClr>
                  </a:solidFill>
                </a:rPr>
                <a:t>Lorem Ipsum</a:t>
              </a:r>
            </a:p>
          </p:txBody>
        </p:sp>
        <p:sp>
          <p:nvSpPr>
            <p:cNvPr id="14" name="TextBox 13">
              <a:extLst>
                <a:ext uri="{FF2B5EF4-FFF2-40B4-BE49-F238E27FC236}">
                  <a16:creationId xmlns:a16="http://schemas.microsoft.com/office/drawing/2014/main" id="{9E6AC2E8-7C17-4841-8DE6-E533351071DB}"/>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6" name="Shape">
            <a:extLst>
              <a:ext uri="{FF2B5EF4-FFF2-40B4-BE49-F238E27FC236}">
                <a16:creationId xmlns:a16="http://schemas.microsoft.com/office/drawing/2014/main" id="{E0F9764B-938F-4908-9D1A-7CA98B92EE51}"/>
              </a:ext>
            </a:extLst>
          </p:cNvPr>
          <p:cNvSpPr/>
          <p:nvPr/>
        </p:nvSpPr>
        <p:spPr>
          <a:xfrm>
            <a:off x="3387243" y="1791684"/>
            <a:ext cx="686146" cy="3360014"/>
          </a:xfrm>
          <a:custGeom>
            <a:avLst/>
            <a:gdLst/>
            <a:ahLst/>
            <a:cxnLst>
              <a:cxn ang="0">
                <a:pos x="wd2" y="hd2"/>
              </a:cxn>
              <a:cxn ang="5400000">
                <a:pos x="wd2" y="hd2"/>
              </a:cxn>
              <a:cxn ang="10800000">
                <a:pos x="wd2" y="hd2"/>
              </a:cxn>
              <a:cxn ang="16200000">
                <a:pos x="wd2" y="hd2"/>
              </a:cxn>
            </a:cxnLst>
            <a:rect l="0" t="0" r="r" b="b"/>
            <a:pathLst>
              <a:path w="21600" h="21600" extrusionOk="0">
                <a:moveTo>
                  <a:pt x="582" y="21600"/>
                </a:moveTo>
                <a:cubicBezTo>
                  <a:pt x="265" y="21600"/>
                  <a:pt x="0" y="21546"/>
                  <a:pt x="0" y="21481"/>
                </a:cubicBezTo>
                <a:lnTo>
                  <a:pt x="0" y="11935"/>
                </a:lnTo>
                <a:cubicBezTo>
                  <a:pt x="0" y="11870"/>
                  <a:pt x="265" y="11816"/>
                  <a:pt x="582" y="11816"/>
                </a:cubicBezTo>
                <a:lnTo>
                  <a:pt x="7041" y="11816"/>
                </a:lnTo>
                <a:cubicBezTo>
                  <a:pt x="7359" y="11816"/>
                  <a:pt x="7623" y="11870"/>
                  <a:pt x="7623" y="11935"/>
                </a:cubicBezTo>
                <a:lnTo>
                  <a:pt x="7623" y="12757"/>
                </a:lnTo>
                <a:cubicBezTo>
                  <a:pt x="7623" y="13416"/>
                  <a:pt x="9212" y="13503"/>
                  <a:pt x="10588" y="13503"/>
                </a:cubicBezTo>
                <a:cubicBezTo>
                  <a:pt x="11965" y="13503"/>
                  <a:pt x="13553" y="13416"/>
                  <a:pt x="13553" y="12757"/>
                </a:cubicBezTo>
                <a:lnTo>
                  <a:pt x="13553" y="10811"/>
                </a:lnTo>
                <a:cubicBezTo>
                  <a:pt x="13553" y="10141"/>
                  <a:pt x="11965" y="10054"/>
                  <a:pt x="10588" y="10054"/>
                </a:cubicBezTo>
                <a:cubicBezTo>
                  <a:pt x="9212" y="10054"/>
                  <a:pt x="7623" y="10141"/>
                  <a:pt x="7623" y="10811"/>
                </a:cubicBezTo>
                <a:lnTo>
                  <a:pt x="7623" y="11081"/>
                </a:lnTo>
                <a:cubicBezTo>
                  <a:pt x="7623" y="11146"/>
                  <a:pt x="7359" y="11200"/>
                  <a:pt x="7041" y="11200"/>
                </a:cubicBezTo>
                <a:lnTo>
                  <a:pt x="582" y="11200"/>
                </a:lnTo>
                <a:cubicBezTo>
                  <a:pt x="424" y="11200"/>
                  <a:pt x="265" y="11189"/>
                  <a:pt x="159" y="11168"/>
                </a:cubicBezTo>
                <a:cubicBezTo>
                  <a:pt x="53" y="11146"/>
                  <a:pt x="0" y="11113"/>
                  <a:pt x="0" y="11081"/>
                </a:cubicBezTo>
                <a:lnTo>
                  <a:pt x="1218" y="5957"/>
                </a:lnTo>
                <a:cubicBezTo>
                  <a:pt x="1218" y="5892"/>
                  <a:pt x="1482" y="5849"/>
                  <a:pt x="1800" y="5849"/>
                </a:cubicBezTo>
                <a:lnTo>
                  <a:pt x="12123" y="5849"/>
                </a:lnTo>
                <a:cubicBezTo>
                  <a:pt x="12441" y="5849"/>
                  <a:pt x="12706" y="5903"/>
                  <a:pt x="12706" y="5968"/>
                </a:cubicBezTo>
                <a:cubicBezTo>
                  <a:pt x="12706" y="6032"/>
                  <a:pt x="12441" y="6086"/>
                  <a:pt x="12123" y="6086"/>
                </a:cubicBezTo>
                <a:lnTo>
                  <a:pt x="2329" y="6086"/>
                </a:lnTo>
                <a:lnTo>
                  <a:pt x="1165" y="10984"/>
                </a:lnTo>
                <a:lnTo>
                  <a:pt x="6459" y="10984"/>
                </a:lnTo>
                <a:lnTo>
                  <a:pt x="6459" y="10832"/>
                </a:lnTo>
                <a:cubicBezTo>
                  <a:pt x="6459" y="10022"/>
                  <a:pt x="8682" y="9849"/>
                  <a:pt x="10535" y="9849"/>
                </a:cubicBezTo>
                <a:cubicBezTo>
                  <a:pt x="12388" y="9849"/>
                  <a:pt x="14612" y="10022"/>
                  <a:pt x="14612" y="10832"/>
                </a:cubicBezTo>
                <a:lnTo>
                  <a:pt x="14612" y="12778"/>
                </a:lnTo>
                <a:cubicBezTo>
                  <a:pt x="14612" y="13427"/>
                  <a:pt x="13235" y="13751"/>
                  <a:pt x="10535" y="13751"/>
                </a:cubicBezTo>
                <a:cubicBezTo>
                  <a:pt x="7835" y="13751"/>
                  <a:pt x="6459" y="13427"/>
                  <a:pt x="6459" y="12778"/>
                </a:cubicBezTo>
                <a:lnTo>
                  <a:pt x="6459" y="12076"/>
                </a:lnTo>
                <a:lnTo>
                  <a:pt x="1165" y="12076"/>
                </a:lnTo>
                <a:lnTo>
                  <a:pt x="1165" y="21503"/>
                </a:lnTo>
                <a:cubicBezTo>
                  <a:pt x="1165" y="21546"/>
                  <a:pt x="900" y="21600"/>
                  <a:pt x="582" y="21600"/>
                </a:cubicBezTo>
                <a:close/>
                <a:moveTo>
                  <a:pt x="10747" y="15005"/>
                </a:moveTo>
                <a:cubicBezTo>
                  <a:pt x="10429" y="15005"/>
                  <a:pt x="10165" y="14951"/>
                  <a:pt x="10165" y="14886"/>
                </a:cubicBezTo>
                <a:cubicBezTo>
                  <a:pt x="10165" y="14822"/>
                  <a:pt x="10429" y="14768"/>
                  <a:pt x="10747" y="14768"/>
                </a:cubicBezTo>
                <a:cubicBezTo>
                  <a:pt x="16994" y="14768"/>
                  <a:pt x="20329" y="14043"/>
                  <a:pt x="20329" y="12659"/>
                </a:cubicBezTo>
                <a:lnTo>
                  <a:pt x="20329" y="10692"/>
                </a:lnTo>
                <a:cubicBezTo>
                  <a:pt x="20329" y="9427"/>
                  <a:pt x="18000" y="8789"/>
                  <a:pt x="13341" y="8789"/>
                </a:cubicBezTo>
                <a:cubicBezTo>
                  <a:pt x="10853" y="8789"/>
                  <a:pt x="9053" y="8984"/>
                  <a:pt x="7888" y="9373"/>
                </a:cubicBezTo>
                <a:cubicBezTo>
                  <a:pt x="7729" y="9416"/>
                  <a:pt x="7465" y="9438"/>
                  <a:pt x="7253" y="9427"/>
                </a:cubicBezTo>
                <a:cubicBezTo>
                  <a:pt x="6988" y="9416"/>
                  <a:pt x="6829" y="9362"/>
                  <a:pt x="6882" y="9308"/>
                </a:cubicBezTo>
                <a:lnTo>
                  <a:pt x="7465" y="7200"/>
                </a:lnTo>
                <a:cubicBezTo>
                  <a:pt x="7465" y="7135"/>
                  <a:pt x="7730" y="7092"/>
                  <a:pt x="8047" y="7092"/>
                </a:cubicBezTo>
                <a:lnTo>
                  <a:pt x="19324" y="7092"/>
                </a:lnTo>
                <a:lnTo>
                  <a:pt x="19324" y="119"/>
                </a:lnTo>
                <a:cubicBezTo>
                  <a:pt x="19324" y="54"/>
                  <a:pt x="19588" y="0"/>
                  <a:pt x="19906" y="0"/>
                </a:cubicBezTo>
                <a:cubicBezTo>
                  <a:pt x="20224" y="0"/>
                  <a:pt x="20488" y="54"/>
                  <a:pt x="20488" y="119"/>
                </a:cubicBezTo>
                <a:lnTo>
                  <a:pt x="20488" y="7211"/>
                </a:lnTo>
                <a:cubicBezTo>
                  <a:pt x="20488" y="7276"/>
                  <a:pt x="20224" y="7330"/>
                  <a:pt x="19906" y="7330"/>
                </a:cubicBezTo>
                <a:lnTo>
                  <a:pt x="8630" y="7330"/>
                </a:lnTo>
                <a:lnTo>
                  <a:pt x="8206" y="8973"/>
                </a:lnTo>
                <a:cubicBezTo>
                  <a:pt x="9530" y="8703"/>
                  <a:pt x="11330" y="8573"/>
                  <a:pt x="13500" y="8573"/>
                </a:cubicBezTo>
                <a:cubicBezTo>
                  <a:pt x="18741" y="8573"/>
                  <a:pt x="21600" y="9330"/>
                  <a:pt x="21600" y="10714"/>
                </a:cubicBezTo>
                <a:lnTo>
                  <a:pt x="21600" y="12681"/>
                </a:lnTo>
                <a:cubicBezTo>
                  <a:pt x="21441" y="14184"/>
                  <a:pt x="17629" y="15005"/>
                  <a:pt x="10747" y="15005"/>
                </a:cubicBezTo>
                <a:close/>
              </a:path>
            </a:pathLst>
          </a:custGeom>
          <a:solidFill>
            <a:schemeClr val="accent1">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Shape">
            <a:extLst>
              <a:ext uri="{FF2B5EF4-FFF2-40B4-BE49-F238E27FC236}">
                <a16:creationId xmlns:a16="http://schemas.microsoft.com/office/drawing/2014/main" id="{2D113CC7-02F4-4398-BD49-D4C755A83CC7}"/>
              </a:ext>
            </a:extLst>
          </p:cNvPr>
          <p:cNvSpPr/>
          <p:nvPr/>
        </p:nvSpPr>
        <p:spPr>
          <a:xfrm>
            <a:off x="6001979" y="1791683"/>
            <a:ext cx="689315" cy="3360015"/>
          </a:xfrm>
          <a:custGeom>
            <a:avLst/>
            <a:gdLst/>
            <a:ahLst/>
            <a:cxnLst>
              <a:cxn ang="0">
                <a:pos x="wd2" y="hd2"/>
              </a:cxn>
              <a:cxn ang="5400000">
                <a:pos x="wd2" y="hd2"/>
              </a:cxn>
              <a:cxn ang="10800000">
                <a:pos x="wd2" y="hd2"/>
              </a:cxn>
              <a:cxn ang="16200000">
                <a:pos x="wd2" y="hd2"/>
              </a:cxn>
            </a:cxnLst>
            <a:rect l="0" t="0" r="r" b="b"/>
            <a:pathLst>
              <a:path w="21490" h="21600" extrusionOk="0">
                <a:moveTo>
                  <a:pt x="21023" y="21600"/>
                </a:moveTo>
                <a:cubicBezTo>
                  <a:pt x="20709" y="21600"/>
                  <a:pt x="20447" y="21546"/>
                  <a:pt x="20447" y="21481"/>
                </a:cubicBezTo>
                <a:lnTo>
                  <a:pt x="20447" y="11049"/>
                </a:lnTo>
                <a:cubicBezTo>
                  <a:pt x="20447" y="9784"/>
                  <a:pt x="18140" y="9146"/>
                  <a:pt x="13526" y="9146"/>
                </a:cubicBezTo>
                <a:cubicBezTo>
                  <a:pt x="10800" y="9146"/>
                  <a:pt x="8860" y="9384"/>
                  <a:pt x="7759" y="9859"/>
                </a:cubicBezTo>
                <a:cubicBezTo>
                  <a:pt x="7654" y="9903"/>
                  <a:pt x="7392" y="9935"/>
                  <a:pt x="7130" y="9924"/>
                </a:cubicBezTo>
                <a:cubicBezTo>
                  <a:pt x="6868" y="9914"/>
                  <a:pt x="6711" y="9870"/>
                  <a:pt x="6711" y="9816"/>
                </a:cubicBezTo>
                <a:lnTo>
                  <a:pt x="6711" y="8195"/>
                </a:lnTo>
                <a:cubicBezTo>
                  <a:pt x="6711" y="7362"/>
                  <a:pt x="8021" y="6995"/>
                  <a:pt x="11010" y="6995"/>
                </a:cubicBezTo>
                <a:cubicBezTo>
                  <a:pt x="12845" y="6995"/>
                  <a:pt x="15047" y="7168"/>
                  <a:pt x="15047" y="7978"/>
                </a:cubicBezTo>
                <a:lnTo>
                  <a:pt x="15047" y="8184"/>
                </a:lnTo>
                <a:lnTo>
                  <a:pt x="20289" y="8184"/>
                </a:lnTo>
                <a:lnTo>
                  <a:pt x="20289" y="8076"/>
                </a:lnTo>
                <a:cubicBezTo>
                  <a:pt x="20289" y="6692"/>
                  <a:pt x="16986" y="5968"/>
                  <a:pt x="10800" y="5968"/>
                </a:cubicBezTo>
                <a:cubicBezTo>
                  <a:pt x="10485" y="5968"/>
                  <a:pt x="10223" y="5914"/>
                  <a:pt x="10223" y="5849"/>
                </a:cubicBezTo>
                <a:cubicBezTo>
                  <a:pt x="10223" y="5784"/>
                  <a:pt x="10485" y="5730"/>
                  <a:pt x="10800" y="5730"/>
                </a:cubicBezTo>
                <a:cubicBezTo>
                  <a:pt x="17615" y="5730"/>
                  <a:pt x="21390" y="6562"/>
                  <a:pt x="21390" y="8065"/>
                </a:cubicBezTo>
                <a:lnTo>
                  <a:pt x="21390" y="8292"/>
                </a:lnTo>
                <a:cubicBezTo>
                  <a:pt x="21390" y="8357"/>
                  <a:pt x="21128" y="8411"/>
                  <a:pt x="20813" y="8411"/>
                </a:cubicBezTo>
                <a:lnTo>
                  <a:pt x="14417" y="8411"/>
                </a:lnTo>
                <a:cubicBezTo>
                  <a:pt x="14103" y="8411"/>
                  <a:pt x="13841" y="8357"/>
                  <a:pt x="13841" y="8292"/>
                </a:cubicBezTo>
                <a:lnTo>
                  <a:pt x="13841" y="7978"/>
                </a:lnTo>
                <a:cubicBezTo>
                  <a:pt x="13841" y="7308"/>
                  <a:pt x="12268" y="7222"/>
                  <a:pt x="10905" y="7222"/>
                </a:cubicBezTo>
                <a:cubicBezTo>
                  <a:pt x="8965" y="7222"/>
                  <a:pt x="7707" y="7384"/>
                  <a:pt x="7707" y="8195"/>
                </a:cubicBezTo>
                <a:lnTo>
                  <a:pt x="7707" y="9416"/>
                </a:lnTo>
                <a:cubicBezTo>
                  <a:pt x="9070" y="9081"/>
                  <a:pt x="11009" y="8908"/>
                  <a:pt x="13421" y="8908"/>
                </a:cubicBezTo>
                <a:cubicBezTo>
                  <a:pt x="18611" y="8908"/>
                  <a:pt x="21442" y="9665"/>
                  <a:pt x="21442" y="11049"/>
                </a:cubicBezTo>
                <a:lnTo>
                  <a:pt x="21442" y="21481"/>
                </a:lnTo>
                <a:cubicBezTo>
                  <a:pt x="21600" y="21546"/>
                  <a:pt x="21338" y="21600"/>
                  <a:pt x="21023" y="21600"/>
                </a:cubicBezTo>
                <a:close/>
                <a:moveTo>
                  <a:pt x="10800" y="15005"/>
                </a:moveTo>
                <a:cubicBezTo>
                  <a:pt x="3932" y="15005"/>
                  <a:pt x="0" y="14151"/>
                  <a:pt x="0" y="12670"/>
                </a:cubicBezTo>
                <a:lnTo>
                  <a:pt x="0" y="119"/>
                </a:lnTo>
                <a:cubicBezTo>
                  <a:pt x="0" y="54"/>
                  <a:pt x="262" y="0"/>
                  <a:pt x="577" y="0"/>
                </a:cubicBezTo>
                <a:cubicBezTo>
                  <a:pt x="891" y="0"/>
                  <a:pt x="1154" y="54"/>
                  <a:pt x="1154" y="119"/>
                </a:cubicBezTo>
                <a:lnTo>
                  <a:pt x="1154" y="12670"/>
                </a:lnTo>
                <a:cubicBezTo>
                  <a:pt x="1154" y="14032"/>
                  <a:pt x="4614" y="14778"/>
                  <a:pt x="10853" y="14778"/>
                </a:cubicBezTo>
                <a:cubicBezTo>
                  <a:pt x="11167" y="14778"/>
                  <a:pt x="11429" y="14832"/>
                  <a:pt x="11429" y="14897"/>
                </a:cubicBezTo>
                <a:cubicBezTo>
                  <a:pt x="11429" y="14962"/>
                  <a:pt x="11115" y="15005"/>
                  <a:pt x="10800" y="15005"/>
                </a:cubicBezTo>
                <a:close/>
                <a:moveTo>
                  <a:pt x="10800" y="13730"/>
                </a:moveTo>
                <a:cubicBezTo>
                  <a:pt x="8126" y="13730"/>
                  <a:pt x="6763" y="13405"/>
                  <a:pt x="6763" y="12757"/>
                </a:cubicBezTo>
                <a:lnTo>
                  <a:pt x="6763" y="11168"/>
                </a:lnTo>
                <a:cubicBezTo>
                  <a:pt x="6763" y="10357"/>
                  <a:pt x="8965" y="10184"/>
                  <a:pt x="10800" y="10184"/>
                </a:cubicBezTo>
                <a:cubicBezTo>
                  <a:pt x="12635" y="10184"/>
                  <a:pt x="14837" y="10357"/>
                  <a:pt x="14837" y="11168"/>
                </a:cubicBezTo>
                <a:lnTo>
                  <a:pt x="14837" y="12757"/>
                </a:lnTo>
                <a:cubicBezTo>
                  <a:pt x="14837" y="13405"/>
                  <a:pt x="13474" y="13730"/>
                  <a:pt x="10800" y="13730"/>
                </a:cubicBezTo>
                <a:close/>
                <a:moveTo>
                  <a:pt x="10800" y="10411"/>
                </a:moveTo>
                <a:cubicBezTo>
                  <a:pt x="9437" y="10411"/>
                  <a:pt x="7864" y="10497"/>
                  <a:pt x="7864" y="11168"/>
                </a:cubicBezTo>
                <a:lnTo>
                  <a:pt x="7864" y="12757"/>
                </a:lnTo>
                <a:cubicBezTo>
                  <a:pt x="7864" y="13416"/>
                  <a:pt x="9437" y="13503"/>
                  <a:pt x="10800" y="13503"/>
                </a:cubicBezTo>
                <a:cubicBezTo>
                  <a:pt x="12163" y="13503"/>
                  <a:pt x="13736" y="13416"/>
                  <a:pt x="13736" y="12757"/>
                </a:cubicBezTo>
                <a:lnTo>
                  <a:pt x="13736" y="11168"/>
                </a:lnTo>
                <a:cubicBezTo>
                  <a:pt x="13736" y="10497"/>
                  <a:pt x="12163" y="10411"/>
                  <a:pt x="10800" y="10411"/>
                </a:cubicBez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Shape">
            <a:extLst>
              <a:ext uri="{FF2B5EF4-FFF2-40B4-BE49-F238E27FC236}">
                <a16:creationId xmlns:a16="http://schemas.microsoft.com/office/drawing/2014/main" id="{008645B9-A07E-4CA7-95F0-6F483AD7AC66}"/>
              </a:ext>
            </a:extLst>
          </p:cNvPr>
          <p:cNvSpPr/>
          <p:nvPr/>
        </p:nvSpPr>
        <p:spPr>
          <a:xfrm>
            <a:off x="683669" y="1791684"/>
            <a:ext cx="768531" cy="3361697"/>
          </a:xfrm>
          <a:custGeom>
            <a:avLst/>
            <a:gdLst/>
            <a:ahLst/>
            <a:cxnLst>
              <a:cxn ang="0">
                <a:pos x="wd2" y="hd2"/>
              </a:cxn>
              <a:cxn ang="5400000">
                <a:pos x="wd2" y="hd2"/>
              </a:cxn>
              <a:cxn ang="10800000">
                <a:pos x="wd2" y="hd2"/>
              </a:cxn>
              <a:cxn ang="16200000">
                <a:pos x="wd2" y="hd2"/>
              </a:cxn>
            </a:cxnLst>
            <a:rect l="0" t="0" r="r" b="b"/>
            <a:pathLst>
              <a:path w="21600" h="21600" extrusionOk="0">
                <a:moveTo>
                  <a:pt x="12242" y="21600"/>
                </a:moveTo>
                <a:cubicBezTo>
                  <a:pt x="11958" y="21600"/>
                  <a:pt x="11722" y="21546"/>
                  <a:pt x="11722" y="21481"/>
                </a:cubicBezTo>
                <a:lnTo>
                  <a:pt x="11722" y="13312"/>
                </a:lnTo>
                <a:lnTo>
                  <a:pt x="520" y="13312"/>
                </a:lnTo>
                <a:cubicBezTo>
                  <a:pt x="236" y="13312"/>
                  <a:pt x="0" y="13258"/>
                  <a:pt x="0" y="13193"/>
                </a:cubicBezTo>
                <a:lnTo>
                  <a:pt x="0" y="11929"/>
                </a:lnTo>
                <a:cubicBezTo>
                  <a:pt x="0" y="11918"/>
                  <a:pt x="0" y="11897"/>
                  <a:pt x="47" y="11886"/>
                </a:cubicBezTo>
                <a:lnTo>
                  <a:pt x="11107" y="5911"/>
                </a:lnTo>
                <a:cubicBezTo>
                  <a:pt x="11202" y="5857"/>
                  <a:pt x="11485" y="5824"/>
                  <a:pt x="11769" y="5846"/>
                </a:cubicBezTo>
                <a:cubicBezTo>
                  <a:pt x="12005" y="5867"/>
                  <a:pt x="12147" y="5943"/>
                  <a:pt x="12053" y="5997"/>
                </a:cubicBezTo>
                <a:lnTo>
                  <a:pt x="1040" y="11951"/>
                </a:lnTo>
                <a:lnTo>
                  <a:pt x="1040" y="13075"/>
                </a:lnTo>
                <a:lnTo>
                  <a:pt x="12242" y="13075"/>
                </a:lnTo>
                <a:cubicBezTo>
                  <a:pt x="12525" y="13075"/>
                  <a:pt x="12761" y="13129"/>
                  <a:pt x="12761" y="13193"/>
                </a:cubicBezTo>
                <a:lnTo>
                  <a:pt x="12761" y="21481"/>
                </a:lnTo>
                <a:cubicBezTo>
                  <a:pt x="12761" y="21546"/>
                  <a:pt x="12525" y="21600"/>
                  <a:pt x="12242" y="21600"/>
                </a:cubicBezTo>
                <a:close/>
                <a:moveTo>
                  <a:pt x="18197" y="14911"/>
                </a:moveTo>
                <a:cubicBezTo>
                  <a:pt x="17913" y="14911"/>
                  <a:pt x="17677" y="14857"/>
                  <a:pt x="17677" y="14793"/>
                </a:cubicBezTo>
                <a:lnTo>
                  <a:pt x="17677" y="13193"/>
                </a:lnTo>
                <a:cubicBezTo>
                  <a:pt x="17677" y="13129"/>
                  <a:pt x="17913" y="13075"/>
                  <a:pt x="18197" y="13075"/>
                </a:cubicBezTo>
                <a:lnTo>
                  <a:pt x="20560" y="13075"/>
                </a:lnTo>
                <a:lnTo>
                  <a:pt x="20560" y="12037"/>
                </a:lnTo>
                <a:lnTo>
                  <a:pt x="18197" y="12037"/>
                </a:lnTo>
                <a:cubicBezTo>
                  <a:pt x="17913" y="12037"/>
                  <a:pt x="17677" y="11983"/>
                  <a:pt x="17677" y="11918"/>
                </a:cubicBezTo>
                <a:lnTo>
                  <a:pt x="17677" y="119"/>
                </a:lnTo>
                <a:cubicBezTo>
                  <a:pt x="17677" y="54"/>
                  <a:pt x="17913" y="0"/>
                  <a:pt x="18197" y="0"/>
                </a:cubicBezTo>
                <a:cubicBezTo>
                  <a:pt x="18481" y="0"/>
                  <a:pt x="18717" y="54"/>
                  <a:pt x="18717" y="119"/>
                </a:cubicBezTo>
                <a:lnTo>
                  <a:pt x="18717" y="11800"/>
                </a:lnTo>
                <a:lnTo>
                  <a:pt x="21080" y="11800"/>
                </a:lnTo>
                <a:cubicBezTo>
                  <a:pt x="21364" y="11800"/>
                  <a:pt x="21600" y="11854"/>
                  <a:pt x="21600" y="11918"/>
                </a:cubicBezTo>
                <a:lnTo>
                  <a:pt x="21600" y="13183"/>
                </a:lnTo>
                <a:cubicBezTo>
                  <a:pt x="21600" y="13247"/>
                  <a:pt x="21364" y="13301"/>
                  <a:pt x="21080" y="13301"/>
                </a:cubicBezTo>
                <a:lnTo>
                  <a:pt x="18717" y="13301"/>
                </a:lnTo>
                <a:lnTo>
                  <a:pt x="18717" y="14793"/>
                </a:lnTo>
                <a:cubicBezTo>
                  <a:pt x="18717" y="14857"/>
                  <a:pt x="18481" y="14911"/>
                  <a:pt x="18197" y="14911"/>
                </a:cubicBezTo>
                <a:close/>
                <a:moveTo>
                  <a:pt x="12242" y="12048"/>
                </a:moveTo>
                <a:lnTo>
                  <a:pt x="6097" y="12048"/>
                </a:lnTo>
                <a:cubicBezTo>
                  <a:pt x="5908" y="12048"/>
                  <a:pt x="5766" y="12026"/>
                  <a:pt x="5672" y="11994"/>
                </a:cubicBezTo>
                <a:cubicBezTo>
                  <a:pt x="5577" y="11962"/>
                  <a:pt x="5577" y="11918"/>
                  <a:pt x="5624" y="11886"/>
                </a:cubicBezTo>
                <a:lnTo>
                  <a:pt x="11769" y="8569"/>
                </a:lnTo>
                <a:cubicBezTo>
                  <a:pt x="11863" y="8515"/>
                  <a:pt x="12100" y="8493"/>
                  <a:pt x="12336" y="8504"/>
                </a:cubicBezTo>
                <a:cubicBezTo>
                  <a:pt x="12572" y="8515"/>
                  <a:pt x="12714" y="8558"/>
                  <a:pt x="12714" y="8612"/>
                </a:cubicBezTo>
                <a:lnTo>
                  <a:pt x="12714" y="11929"/>
                </a:lnTo>
                <a:cubicBezTo>
                  <a:pt x="12761" y="11994"/>
                  <a:pt x="12525" y="12048"/>
                  <a:pt x="12242" y="12048"/>
                </a:cubicBezTo>
                <a:close/>
                <a:moveTo>
                  <a:pt x="6853" y="11821"/>
                </a:moveTo>
                <a:lnTo>
                  <a:pt x="11722" y="11821"/>
                </a:lnTo>
                <a:lnTo>
                  <a:pt x="11722" y="9185"/>
                </a:lnTo>
                <a:lnTo>
                  <a:pt x="6853" y="11821"/>
                </a:ln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Tree>
    <p:extLst>
      <p:ext uri="{BB962C8B-B14F-4D97-AF65-F5344CB8AC3E}">
        <p14:creationId xmlns:p14="http://schemas.microsoft.com/office/powerpoint/2010/main" val="119015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One To Six Line Design Numbers – Slide Template</a:t>
            </a:r>
          </a:p>
        </p:txBody>
      </p:sp>
      <p:sp>
        <p:nvSpPr>
          <p:cNvPr id="3" name="Shape">
            <a:extLst>
              <a:ext uri="{FF2B5EF4-FFF2-40B4-BE49-F238E27FC236}">
                <a16:creationId xmlns:a16="http://schemas.microsoft.com/office/drawing/2014/main" id="{131064CF-1E9A-4199-9ECE-0D37585EAA0E}"/>
              </a:ext>
            </a:extLst>
          </p:cNvPr>
          <p:cNvSpPr/>
          <p:nvPr/>
        </p:nvSpPr>
        <p:spPr>
          <a:xfrm>
            <a:off x="1040615" y="1791683"/>
            <a:ext cx="411585" cy="3274634"/>
          </a:xfrm>
          <a:custGeom>
            <a:avLst/>
            <a:gdLst/>
            <a:ahLst/>
            <a:cxnLst>
              <a:cxn ang="0">
                <a:pos x="wd2" y="hd2"/>
              </a:cxn>
              <a:cxn ang="5400000">
                <a:pos x="wd2" y="hd2"/>
              </a:cxn>
              <a:cxn ang="10800000">
                <a:pos x="wd2" y="hd2"/>
              </a:cxn>
              <a:cxn ang="16200000">
                <a:pos x="wd2" y="hd2"/>
              </a:cxn>
            </a:cxnLst>
            <a:rect l="0" t="0" r="r" b="b"/>
            <a:pathLst>
              <a:path w="21600" h="21600" extrusionOk="0">
                <a:moveTo>
                  <a:pt x="9552" y="21600"/>
                </a:moveTo>
                <a:cubicBezTo>
                  <a:pt x="9036" y="21600"/>
                  <a:pt x="8606" y="21546"/>
                  <a:pt x="8606" y="21481"/>
                </a:cubicBezTo>
                <a:lnTo>
                  <a:pt x="8606" y="8155"/>
                </a:lnTo>
                <a:lnTo>
                  <a:pt x="947" y="8155"/>
                </a:lnTo>
                <a:cubicBezTo>
                  <a:pt x="430" y="8155"/>
                  <a:pt x="0" y="8101"/>
                  <a:pt x="0" y="8036"/>
                </a:cubicBezTo>
                <a:lnTo>
                  <a:pt x="0" y="7052"/>
                </a:lnTo>
                <a:cubicBezTo>
                  <a:pt x="0" y="6987"/>
                  <a:pt x="430" y="6933"/>
                  <a:pt x="947" y="6933"/>
                </a:cubicBezTo>
                <a:cubicBezTo>
                  <a:pt x="8692" y="6933"/>
                  <a:pt x="10499" y="6501"/>
                  <a:pt x="12220" y="5895"/>
                </a:cubicBezTo>
                <a:cubicBezTo>
                  <a:pt x="12392" y="5830"/>
                  <a:pt x="12908" y="5808"/>
                  <a:pt x="13425" y="5830"/>
                </a:cubicBezTo>
                <a:cubicBezTo>
                  <a:pt x="13941" y="5852"/>
                  <a:pt x="14113" y="5916"/>
                  <a:pt x="13941" y="5981"/>
                </a:cubicBezTo>
                <a:cubicBezTo>
                  <a:pt x="12134" y="6609"/>
                  <a:pt x="9982" y="7128"/>
                  <a:pt x="1807" y="7171"/>
                </a:cubicBezTo>
                <a:lnTo>
                  <a:pt x="1807" y="7928"/>
                </a:lnTo>
                <a:lnTo>
                  <a:pt x="9466" y="7928"/>
                </a:lnTo>
                <a:cubicBezTo>
                  <a:pt x="9982" y="7928"/>
                  <a:pt x="10413" y="7982"/>
                  <a:pt x="10413" y="8047"/>
                </a:cubicBezTo>
                <a:lnTo>
                  <a:pt x="10413" y="21492"/>
                </a:lnTo>
                <a:cubicBezTo>
                  <a:pt x="10499" y="21546"/>
                  <a:pt x="10068" y="21600"/>
                  <a:pt x="9552" y="21600"/>
                </a:cubicBezTo>
                <a:close/>
                <a:moveTo>
                  <a:pt x="20653" y="14905"/>
                </a:moveTo>
                <a:cubicBezTo>
                  <a:pt x="20137" y="14905"/>
                  <a:pt x="19707" y="14851"/>
                  <a:pt x="19707" y="14786"/>
                </a:cubicBezTo>
                <a:lnTo>
                  <a:pt x="19707" y="119"/>
                </a:lnTo>
                <a:cubicBezTo>
                  <a:pt x="19707" y="54"/>
                  <a:pt x="20137" y="0"/>
                  <a:pt x="20653" y="0"/>
                </a:cubicBezTo>
                <a:cubicBezTo>
                  <a:pt x="21170" y="0"/>
                  <a:pt x="21600" y="54"/>
                  <a:pt x="21600" y="119"/>
                </a:cubicBezTo>
                <a:lnTo>
                  <a:pt x="21600" y="14797"/>
                </a:lnTo>
                <a:cubicBezTo>
                  <a:pt x="21514" y="14861"/>
                  <a:pt x="21084" y="14905"/>
                  <a:pt x="20653" y="14905"/>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Shape">
            <a:extLst>
              <a:ext uri="{FF2B5EF4-FFF2-40B4-BE49-F238E27FC236}">
                <a16:creationId xmlns:a16="http://schemas.microsoft.com/office/drawing/2014/main" id="{87711F3F-E8AC-4F98-B3E5-3F6E826B9DE8}"/>
              </a:ext>
            </a:extLst>
          </p:cNvPr>
          <p:cNvSpPr/>
          <p:nvPr/>
        </p:nvSpPr>
        <p:spPr>
          <a:xfrm>
            <a:off x="3404345" y="1791683"/>
            <a:ext cx="669044" cy="3274634"/>
          </a:xfrm>
          <a:custGeom>
            <a:avLst/>
            <a:gdLst/>
            <a:ahLst/>
            <a:cxnLst>
              <a:cxn ang="0">
                <a:pos x="wd2" y="hd2"/>
              </a:cxn>
              <a:cxn ang="5400000">
                <a:pos x="wd2" y="hd2"/>
              </a:cxn>
              <a:cxn ang="10800000">
                <a:pos x="wd2" y="hd2"/>
              </a:cxn>
              <a:cxn ang="16200000">
                <a:pos x="wd2" y="hd2"/>
              </a:cxn>
            </a:cxnLst>
            <a:rect l="0" t="0" r="r" b="b"/>
            <a:pathLst>
              <a:path w="21600" h="21600" extrusionOk="0">
                <a:moveTo>
                  <a:pt x="20329" y="21600"/>
                </a:moveTo>
                <a:cubicBezTo>
                  <a:pt x="20012" y="21600"/>
                  <a:pt x="19747" y="21546"/>
                  <a:pt x="19747" y="21481"/>
                </a:cubicBezTo>
                <a:lnTo>
                  <a:pt x="19747" y="14905"/>
                </a:lnTo>
                <a:lnTo>
                  <a:pt x="636" y="14905"/>
                </a:lnTo>
                <a:cubicBezTo>
                  <a:pt x="318" y="14905"/>
                  <a:pt x="53" y="14851"/>
                  <a:pt x="53" y="14786"/>
                </a:cubicBezTo>
                <a:lnTo>
                  <a:pt x="53" y="13693"/>
                </a:lnTo>
                <a:cubicBezTo>
                  <a:pt x="53" y="12341"/>
                  <a:pt x="3600" y="11552"/>
                  <a:pt x="6988" y="10795"/>
                </a:cubicBezTo>
                <a:cubicBezTo>
                  <a:pt x="10376" y="10048"/>
                  <a:pt x="13553" y="9334"/>
                  <a:pt x="13553" y="8112"/>
                </a:cubicBezTo>
                <a:cubicBezTo>
                  <a:pt x="13553" y="7290"/>
                  <a:pt x="12018" y="7214"/>
                  <a:pt x="10588" y="7214"/>
                </a:cubicBezTo>
                <a:cubicBezTo>
                  <a:pt x="9212" y="7214"/>
                  <a:pt x="7623" y="7301"/>
                  <a:pt x="7623" y="7972"/>
                </a:cubicBezTo>
                <a:lnTo>
                  <a:pt x="7623" y="8923"/>
                </a:lnTo>
                <a:cubicBezTo>
                  <a:pt x="7623" y="8988"/>
                  <a:pt x="7359" y="9042"/>
                  <a:pt x="7041" y="9042"/>
                </a:cubicBezTo>
                <a:lnTo>
                  <a:pt x="582" y="9042"/>
                </a:lnTo>
                <a:cubicBezTo>
                  <a:pt x="265" y="9042"/>
                  <a:pt x="0" y="8988"/>
                  <a:pt x="0" y="8923"/>
                </a:cubicBezTo>
                <a:lnTo>
                  <a:pt x="0" y="8069"/>
                </a:lnTo>
                <a:cubicBezTo>
                  <a:pt x="0" y="6598"/>
                  <a:pt x="3600" y="5776"/>
                  <a:pt x="10164" y="5733"/>
                </a:cubicBezTo>
                <a:lnTo>
                  <a:pt x="10164" y="119"/>
                </a:lnTo>
                <a:cubicBezTo>
                  <a:pt x="10164" y="54"/>
                  <a:pt x="10429" y="0"/>
                  <a:pt x="10747" y="0"/>
                </a:cubicBezTo>
                <a:cubicBezTo>
                  <a:pt x="11065" y="0"/>
                  <a:pt x="11329" y="54"/>
                  <a:pt x="11329" y="119"/>
                </a:cubicBezTo>
                <a:lnTo>
                  <a:pt x="11329" y="5852"/>
                </a:lnTo>
                <a:cubicBezTo>
                  <a:pt x="11329" y="5916"/>
                  <a:pt x="11065" y="5971"/>
                  <a:pt x="10747" y="5971"/>
                </a:cubicBezTo>
                <a:cubicBezTo>
                  <a:pt x="4500" y="5971"/>
                  <a:pt x="1165" y="6695"/>
                  <a:pt x="1165" y="8080"/>
                </a:cubicBezTo>
                <a:lnTo>
                  <a:pt x="1165" y="8826"/>
                </a:lnTo>
                <a:lnTo>
                  <a:pt x="6459" y="8826"/>
                </a:lnTo>
                <a:lnTo>
                  <a:pt x="6459" y="7993"/>
                </a:lnTo>
                <a:cubicBezTo>
                  <a:pt x="6459" y="7182"/>
                  <a:pt x="8682" y="7009"/>
                  <a:pt x="10535" y="7009"/>
                </a:cubicBezTo>
                <a:cubicBezTo>
                  <a:pt x="13341" y="7009"/>
                  <a:pt x="14611" y="7355"/>
                  <a:pt x="14611" y="8134"/>
                </a:cubicBezTo>
                <a:cubicBezTo>
                  <a:pt x="14611" y="9453"/>
                  <a:pt x="11117" y="10221"/>
                  <a:pt x="7782" y="10978"/>
                </a:cubicBezTo>
                <a:cubicBezTo>
                  <a:pt x="4341" y="11736"/>
                  <a:pt x="1112" y="12460"/>
                  <a:pt x="1112" y="13726"/>
                </a:cubicBezTo>
                <a:lnTo>
                  <a:pt x="1112" y="14699"/>
                </a:lnTo>
                <a:lnTo>
                  <a:pt x="20223" y="14699"/>
                </a:lnTo>
                <a:cubicBezTo>
                  <a:pt x="20541" y="14699"/>
                  <a:pt x="20806" y="14753"/>
                  <a:pt x="20806" y="14818"/>
                </a:cubicBezTo>
                <a:lnTo>
                  <a:pt x="20806" y="21513"/>
                </a:lnTo>
                <a:cubicBezTo>
                  <a:pt x="20859" y="21546"/>
                  <a:pt x="20647" y="21600"/>
                  <a:pt x="20329" y="21600"/>
                </a:cubicBezTo>
                <a:close/>
                <a:moveTo>
                  <a:pt x="20329" y="13639"/>
                </a:moveTo>
                <a:lnTo>
                  <a:pt x="7465" y="13639"/>
                </a:lnTo>
                <a:cubicBezTo>
                  <a:pt x="7200" y="13639"/>
                  <a:pt x="6988" y="13596"/>
                  <a:pt x="6935" y="13542"/>
                </a:cubicBezTo>
                <a:cubicBezTo>
                  <a:pt x="6882" y="13466"/>
                  <a:pt x="6882" y="13401"/>
                  <a:pt x="6882" y="13326"/>
                </a:cubicBezTo>
                <a:cubicBezTo>
                  <a:pt x="6882" y="12677"/>
                  <a:pt x="9318" y="12114"/>
                  <a:pt x="12176" y="11476"/>
                </a:cubicBezTo>
                <a:cubicBezTo>
                  <a:pt x="16041" y="10611"/>
                  <a:pt x="20435" y="9616"/>
                  <a:pt x="20435" y="8047"/>
                </a:cubicBezTo>
                <a:cubicBezTo>
                  <a:pt x="20435" y="7982"/>
                  <a:pt x="20700" y="7928"/>
                  <a:pt x="21018" y="7928"/>
                </a:cubicBezTo>
                <a:cubicBezTo>
                  <a:pt x="21335" y="7928"/>
                  <a:pt x="21600" y="7982"/>
                  <a:pt x="21600" y="8047"/>
                </a:cubicBezTo>
                <a:cubicBezTo>
                  <a:pt x="21600" y="9702"/>
                  <a:pt x="16888" y="10773"/>
                  <a:pt x="13077" y="11627"/>
                </a:cubicBezTo>
                <a:cubicBezTo>
                  <a:pt x="10377" y="12233"/>
                  <a:pt x="8047" y="12752"/>
                  <a:pt x="8047" y="13315"/>
                </a:cubicBezTo>
                <a:cubicBezTo>
                  <a:pt x="8047" y="13336"/>
                  <a:pt x="8047" y="13369"/>
                  <a:pt x="8047" y="13390"/>
                </a:cubicBezTo>
                <a:lnTo>
                  <a:pt x="20435" y="13390"/>
                </a:lnTo>
                <a:cubicBezTo>
                  <a:pt x="20753" y="13390"/>
                  <a:pt x="21018" y="13445"/>
                  <a:pt x="21018" y="13509"/>
                </a:cubicBezTo>
                <a:cubicBezTo>
                  <a:pt x="21018" y="13574"/>
                  <a:pt x="20647" y="13639"/>
                  <a:pt x="20329" y="13639"/>
                </a:cubicBez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DD47456E-63B3-4282-A986-9FFCBDCB1F49}"/>
              </a:ext>
            </a:extLst>
          </p:cNvPr>
          <p:cNvSpPr/>
          <p:nvPr/>
        </p:nvSpPr>
        <p:spPr>
          <a:xfrm>
            <a:off x="6025535" y="1791685"/>
            <a:ext cx="665759" cy="3274630"/>
          </a:xfrm>
          <a:custGeom>
            <a:avLst/>
            <a:gdLst/>
            <a:ahLst/>
            <a:cxnLst>
              <a:cxn ang="0">
                <a:pos x="wd2" y="hd2"/>
              </a:cxn>
              <a:cxn ang="5400000">
                <a:pos x="wd2" y="hd2"/>
              </a:cxn>
              <a:cxn ang="10800000">
                <a:pos x="wd2" y="hd2"/>
              </a:cxn>
              <a:cxn ang="16200000">
                <a:pos x="wd2" y="hd2"/>
              </a:cxn>
            </a:cxnLst>
            <a:rect l="0" t="0" r="r" b="b"/>
            <a:pathLst>
              <a:path w="21600" h="21600" extrusionOk="0">
                <a:moveTo>
                  <a:pt x="585" y="21600"/>
                </a:moveTo>
                <a:cubicBezTo>
                  <a:pt x="266" y="21600"/>
                  <a:pt x="0" y="21546"/>
                  <a:pt x="0" y="21481"/>
                </a:cubicBezTo>
                <a:lnTo>
                  <a:pt x="0" y="11930"/>
                </a:lnTo>
                <a:cubicBezTo>
                  <a:pt x="0" y="11865"/>
                  <a:pt x="266" y="11811"/>
                  <a:pt x="585" y="11811"/>
                </a:cubicBezTo>
                <a:lnTo>
                  <a:pt x="7076" y="11811"/>
                </a:lnTo>
                <a:cubicBezTo>
                  <a:pt x="7395" y="11811"/>
                  <a:pt x="7661" y="11865"/>
                  <a:pt x="7661" y="11930"/>
                </a:cubicBezTo>
                <a:lnTo>
                  <a:pt x="7661" y="12752"/>
                </a:lnTo>
                <a:cubicBezTo>
                  <a:pt x="7661" y="13423"/>
                  <a:pt x="9257" y="13509"/>
                  <a:pt x="10640" y="13509"/>
                </a:cubicBezTo>
                <a:cubicBezTo>
                  <a:pt x="12077" y="13509"/>
                  <a:pt x="13620" y="13445"/>
                  <a:pt x="13620" y="12623"/>
                </a:cubicBezTo>
                <a:lnTo>
                  <a:pt x="13620" y="11930"/>
                </a:lnTo>
                <a:cubicBezTo>
                  <a:pt x="13620" y="11087"/>
                  <a:pt x="12130" y="10924"/>
                  <a:pt x="9683" y="10924"/>
                </a:cubicBezTo>
                <a:lnTo>
                  <a:pt x="7395" y="10924"/>
                </a:lnTo>
                <a:cubicBezTo>
                  <a:pt x="7076" y="10924"/>
                  <a:pt x="6810" y="10870"/>
                  <a:pt x="6810" y="10805"/>
                </a:cubicBezTo>
                <a:lnTo>
                  <a:pt x="6810" y="9540"/>
                </a:lnTo>
                <a:cubicBezTo>
                  <a:pt x="6810" y="9475"/>
                  <a:pt x="7076" y="9421"/>
                  <a:pt x="7395" y="9421"/>
                </a:cubicBezTo>
                <a:lnTo>
                  <a:pt x="10055" y="9421"/>
                </a:lnTo>
                <a:cubicBezTo>
                  <a:pt x="12556" y="9421"/>
                  <a:pt x="13620" y="9183"/>
                  <a:pt x="13620" y="8599"/>
                </a:cubicBezTo>
                <a:lnTo>
                  <a:pt x="13620" y="8101"/>
                </a:lnTo>
                <a:cubicBezTo>
                  <a:pt x="13620" y="7279"/>
                  <a:pt x="12077" y="7204"/>
                  <a:pt x="10640" y="7204"/>
                </a:cubicBezTo>
                <a:cubicBezTo>
                  <a:pt x="9257" y="7204"/>
                  <a:pt x="7661" y="7290"/>
                  <a:pt x="7661" y="7961"/>
                </a:cubicBezTo>
                <a:lnTo>
                  <a:pt x="7661" y="8534"/>
                </a:lnTo>
                <a:cubicBezTo>
                  <a:pt x="7661" y="8599"/>
                  <a:pt x="7395" y="8653"/>
                  <a:pt x="7076" y="8653"/>
                </a:cubicBezTo>
                <a:lnTo>
                  <a:pt x="585" y="8653"/>
                </a:lnTo>
                <a:cubicBezTo>
                  <a:pt x="266" y="8653"/>
                  <a:pt x="0" y="8599"/>
                  <a:pt x="0" y="8534"/>
                </a:cubicBezTo>
                <a:lnTo>
                  <a:pt x="0" y="8058"/>
                </a:lnTo>
                <a:cubicBezTo>
                  <a:pt x="0" y="6555"/>
                  <a:pt x="3830" y="5722"/>
                  <a:pt x="10747" y="5722"/>
                </a:cubicBezTo>
                <a:cubicBezTo>
                  <a:pt x="11066" y="5722"/>
                  <a:pt x="11332" y="5776"/>
                  <a:pt x="11332" y="5841"/>
                </a:cubicBezTo>
                <a:cubicBezTo>
                  <a:pt x="11332" y="5906"/>
                  <a:pt x="11066" y="5960"/>
                  <a:pt x="10747" y="5960"/>
                </a:cubicBezTo>
                <a:cubicBezTo>
                  <a:pt x="4469" y="5960"/>
                  <a:pt x="1117" y="6684"/>
                  <a:pt x="1117" y="8069"/>
                </a:cubicBezTo>
                <a:lnTo>
                  <a:pt x="1117" y="8437"/>
                </a:lnTo>
                <a:lnTo>
                  <a:pt x="6437" y="8437"/>
                </a:lnTo>
                <a:lnTo>
                  <a:pt x="6437" y="7982"/>
                </a:lnTo>
                <a:cubicBezTo>
                  <a:pt x="6437" y="7171"/>
                  <a:pt x="8672" y="6998"/>
                  <a:pt x="10534" y="6998"/>
                </a:cubicBezTo>
                <a:cubicBezTo>
                  <a:pt x="13353" y="6998"/>
                  <a:pt x="14630" y="7344"/>
                  <a:pt x="14630" y="8123"/>
                </a:cubicBezTo>
                <a:lnTo>
                  <a:pt x="14630" y="8621"/>
                </a:lnTo>
                <a:cubicBezTo>
                  <a:pt x="14630" y="9324"/>
                  <a:pt x="13087" y="9670"/>
                  <a:pt x="9948" y="9670"/>
                </a:cubicBezTo>
                <a:lnTo>
                  <a:pt x="7820" y="9670"/>
                </a:lnTo>
                <a:lnTo>
                  <a:pt x="7820" y="10708"/>
                </a:lnTo>
                <a:lnTo>
                  <a:pt x="9576" y="10708"/>
                </a:lnTo>
                <a:cubicBezTo>
                  <a:pt x="13087" y="10708"/>
                  <a:pt x="14630" y="11076"/>
                  <a:pt x="14630" y="11952"/>
                </a:cubicBezTo>
                <a:lnTo>
                  <a:pt x="14630" y="12644"/>
                </a:lnTo>
                <a:cubicBezTo>
                  <a:pt x="14630" y="13401"/>
                  <a:pt x="13300" y="13758"/>
                  <a:pt x="10534" y="13758"/>
                </a:cubicBezTo>
                <a:cubicBezTo>
                  <a:pt x="8672" y="13758"/>
                  <a:pt x="6437" y="13585"/>
                  <a:pt x="6437" y="12774"/>
                </a:cubicBezTo>
                <a:lnTo>
                  <a:pt x="6437" y="12071"/>
                </a:lnTo>
                <a:lnTo>
                  <a:pt x="1117" y="12071"/>
                </a:lnTo>
                <a:lnTo>
                  <a:pt x="1117" y="21503"/>
                </a:lnTo>
                <a:cubicBezTo>
                  <a:pt x="1171" y="21546"/>
                  <a:pt x="905" y="21600"/>
                  <a:pt x="585" y="21600"/>
                </a:cubicBezTo>
                <a:close/>
                <a:moveTo>
                  <a:pt x="10800" y="15013"/>
                </a:moveTo>
                <a:cubicBezTo>
                  <a:pt x="10481" y="15013"/>
                  <a:pt x="10215" y="14959"/>
                  <a:pt x="10215" y="14894"/>
                </a:cubicBezTo>
                <a:cubicBezTo>
                  <a:pt x="10215" y="14829"/>
                  <a:pt x="10481" y="14775"/>
                  <a:pt x="10800" y="14775"/>
                </a:cubicBezTo>
                <a:cubicBezTo>
                  <a:pt x="17078" y="14775"/>
                  <a:pt x="20429" y="14050"/>
                  <a:pt x="20429" y="12666"/>
                </a:cubicBezTo>
                <a:lnTo>
                  <a:pt x="20429" y="11974"/>
                </a:lnTo>
                <a:cubicBezTo>
                  <a:pt x="20429" y="11054"/>
                  <a:pt x="18993" y="10481"/>
                  <a:pt x="15961" y="10221"/>
                </a:cubicBezTo>
                <a:cubicBezTo>
                  <a:pt x="15748" y="10200"/>
                  <a:pt x="15641" y="10156"/>
                  <a:pt x="15641" y="10113"/>
                </a:cubicBezTo>
                <a:cubicBezTo>
                  <a:pt x="15641" y="10070"/>
                  <a:pt x="15801" y="10027"/>
                  <a:pt x="16014" y="10005"/>
                </a:cubicBezTo>
                <a:cubicBezTo>
                  <a:pt x="19046" y="9745"/>
                  <a:pt x="20429" y="9205"/>
                  <a:pt x="20429" y="8296"/>
                </a:cubicBezTo>
                <a:lnTo>
                  <a:pt x="20429" y="119"/>
                </a:lnTo>
                <a:cubicBezTo>
                  <a:pt x="20429" y="54"/>
                  <a:pt x="20695" y="0"/>
                  <a:pt x="21015" y="0"/>
                </a:cubicBezTo>
                <a:cubicBezTo>
                  <a:pt x="21334" y="0"/>
                  <a:pt x="21600" y="54"/>
                  <a:pt x="21600" y="119"/>
                </a:cubicBezTo>
                <a:lnTo>
                  <a:pt x="21600" y="8296"/>
                </a:lnTo>
                <a:cubicBezTo>
                  <a:pt x="21600" y="9194"/>
                  <a:pt x="20270" y="9789"/>
                  <a:pt x="17504" y="10124"/>
                </a:cubicBezTo>
                <a:cubicBezTo>
                  <a:pt x="20217" y="10459"/>
                  <a:pt x="21600" y="11087"/>
                  <a:pt x="21600" y="11984"/>
                </a:cubicBezTo>
                <a:lnTo>
                  <a:pt x="21600" y="12677"/>
                </a:lnTo>
                <a:cubicBezTo>
                  <a:pt x="21547" y="14180"/>
                  <a:pt x="17716" y="15013"/>
                  <a:pt x="10800" y="15013"/>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6" name="Group 5">
            <a:extLst>
              <a:ext uri="{FF2B5EF4-FFF2-40B4-BE49-F238E27FC236}">
                <a16:creationId xmlns:a16="http://schemas.microsoft.com/office/drawing/2014/main" id="{C463332D-34C3-4585-9EC3-CA9347518F6B}"/>
              </a:ext>
            </a:extLst>
          </p:cNvPr>
          <p:cNvGrpSpPr/>
          <p:nvPr/>
        </p:nvGrpSpPr>
        <p:grpSpPr>
          <a:xfrm>
            <a:off x="1579269" y="1768600"/>
            <a:ext cx="1281739" cy="3206690"/>
            <a:chOff x="8921977" y="1435947"/>
            <a:chExt cx="2926080" cy="4275587"/>
          </a:xfrm>
        </p:grpSpPr>
        <p:sp>
          <p:nvSpPr>
            <p:cNvPr id="7" name="TextBox 6">
              <a:extLst>
                <a:ext uri="{FF2B5EF4-FFF2-40B4-BE49-F238E27FC236}">
                  <a16:creationId xmlns:a16="http://schemas.microsoft.com/office/drawing/2014/main" id="{B5161AC6-7B0A-4559-BBEF-417C4BAC7CAB}"/>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3"/>
                  </a:solidFill>
                </a:rPr>
                <a:t>Lorem Ipsum</a:t>
              </a:r>
            </a:p>
          </p:txBody>
        </p:sp>
        <p:sp>
          <p:nvSpPr>
            <p:cNvPr id="8" name="TextBox 7">
              <a:extLst>
                <a:ext uri="{FF2B5EF4-FFF2-40B4-BE49-F238E27FC236}">
                  <a16:creationId xmlns:a16="http://schemas.microsoft.com/office/drawing/2014/main" id="{BD92CBFC-A5B8-41CF-9E45-D52C01B0E01E}"/>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EC3B5595-9850-4416-B167-816B0DF69272}"/>
              </a:ext>
            </a:extLst>
          </p:cNvPr>
          <p:cNvGrpSpPr/>
          <p:nvPr/>
        </p:nvGrpSpPr>
        <p:grpSpPr>
          <a:xfrm>
            <a:off x="4200459" y="1768600"/>
            <a:ext cx="1281739" cy="3206690"/>
            <a:chOff x="8921977" y="1435947"/>
            <a:chExt cx="2926080" cy="4275587"/>
          </a:xfrm>
        </p:grpSpPr>
        <p:sp>
          <p:nvSpPr>
            <p:cNvPr id="10" name="TextBox 9">
              <a:extLst>
                <a:ext uri="{FF2B5EF4-FFF2-40B4-BE49-F238E27FC236}">
                  <a16:creationId xmlns:a16="http://schemas.microsoft.com/office/drawing/2014/main" id="{E3D792B8-1057-491B-A0CF-445117C20BA1}"/>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6"/>
                  </a:solidFill>
                </a:rPr>
                <a:t>Lorem Ipsum</a:t>
              </a:r>
            </a:p>
          </p:txBody>
        </p:sp>
        <p:sp>
          <p:nvSpPr>
            <p:cNvPr id="11" name="TextBox 10">
              <a:extLst>
                <a:ext uri="{FF2B5EF4-FFF2-40B4-BE49-F238E27FC236}">
                  <a16:creationId xmlns:a16="http://schemas.microsoft.com/office/drawing/2014/main" id="{DD0455E4-48D3-4613-B6CC-F0013C058611}"/>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 name="Group 11">
            <a:extLst>
              <a:ext uri="{FF2B5EF4-FFF2-40B4-BE49-F238E27FC236}">
                <a16:creationId xmlns:a16="http://schemas.microsoft.com/office/drawing/2014/main" id="{CFA40984-B68B-4FA7-9512-D9F6497764EE}"/>
              </a:ext>
            </a:extLst>
          </p:cNvPr>
          <p:cNvGrpSpPr/>
          <p:nvPr/>
        </p:nvGrpSpPr>
        <p:grpSpPr>
          <a:xfrm>
            <a:off x="6821648" y="1768600"/>
            <a:ext cx="1281739" cy="3206690"/>
            <a:chOff x="8921977" y="1435947"/>
            <a:chExt cx="2926080" cy="4275587"/>
          </a:xfrm>
        </p:grpSpPr>
        <p:sp>
          <p:nvSpPr>
            <p:cNvPr id="13" name="TextBox 12">
              <a:extLst>
                <a:ext uri="{FF2B5EF4-FFF2-40B4-BE49-F238E27FC236}">
                  <a16:creationId xmlns:a16="http://schemas.microsoft.com/office/drawing/2014/main" id="{A2810BEB-EA40-41B7-A5B5-CF689FEC7275}"/>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4"/>
                  </a:solidFill>
                </a:rPr>
                <a:t>Lorem Ipsum</a:t>
              </a:r>
            </a:p>
          </p:txBody>
        </p:sp>
        <p:sp>
          <p:nvSpPr>
            <p:cNvPr id="14" name="TextBox 13">
              <a:extLst>
                <a:ext uri="{FF2B5EF4-FFF2-40B4-BE49-F238E27FC236}">
                  <a16:creationId xmlns:a16="http://schemas.microsoft.com/office/drawing/2014/main" id="{9E6AC2E8-7C17-4841-8DE6-E533351071DB}"/>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25751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One To Six Line Design Numbers – Slide Template</a:t>
            </a:r>
          </a:p>
        </p:txBody>
      </p:sp>
      <p:grpSp>
        <p:nvGrpSpPr>
          <p:cNvPr id="6" name="Group 5">
            <a:extLst>
              <a:ext uri="{FF2B5EF4-FFF2-40B4-BE49-F238E27FC236}">
                <a16:creationId xmlns:a16="http://schemas.microsoft.com/office/drawing/2014/main" id="{C463332D-34C3-4585-9EC3-CA9347518F6B}"/>
              </a:ext>
            </a:extLst>
          </p:cNvPr>
          <p:cNvGrpSpPr/>
          <p:nvPr/>
        </p:nvGrpSpPr>
        <p:grpSpPr>
          <a:xfrm>
            <a:off x="1579269" y="1768600"/>
            <a:ext cx="1281739" cy="3206690"/>
            <a:chOff x="8921977" y="1435947"/>
            <a:chExt cx="2926080" cy="4275587"/>
          </a:xfrm>
        </p:grpSpPr>
        <p:sp>
          <p:nvSpPr>
            <p:cNvPr id="7" name="TextBox 6">
              <a:extLst>
                <a:ext uri="{FF2B5EF4-FFF2-40B4-BE49-F238E27FC236}">
                  <a16:creationId xmlns:a16="http://schemas.microsoft.com/office/drawing/2014/main" id="{B5161AC6-7B0A-4559-BBEF-417C4BAC7CAB}"/>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4"/>
                  </a:solidFill>
                </a:rPr>
                <a:t>Lorem Ipsum</a:t>
              </a:r>
            </a:p>
          </p:txBody>
        </p:sp>
        <p:sp>
          <p:nvSpPr>
            <p:cNvPr id="8" name="TextBox 7">
              <a:extLst>
                <a:ext uri="{FF2B5EF4-FFF2-40B4-BE49-F238E27FC236}">
                  <a16:creationId xmlns:a16="http://schemas.microsoft.com/office/drawing/2014/main" id="{BD92CBFC-A5B8-41CF-9E45-D52C01B0E01E}"/>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EC3B5595-9850-4416-B167-816B0DF69272}"/>
              </a:ext>
            </a:extLst>
          </p:cNvPr>
          <p:cNvGrpSpPr/>
          <p:nvPr/>
        </p:nvGrpSpPr>
        <p:grpSpPr>
          <a:xfrm>
            <a:off x="4200459" y="1768600"/>
            <a:ext cx="1281739" cy="3206690"/>
            <a:chOff x="8921977" y="1435947"/>
            <a:chExt cx="2926080" cy="4275587"/>
          </a:xfrm>
        </p:grpSpPr>
        <p:sp>
          <p:nvSpPr>
            <p:cNvPr id="10" name="TextBox 9">
              <a:extLst>
                <a:ext uri="{FF2B5EF4-FFF2-40B4-BE49-F238E27FC236}">
                  <a16:creationId xmlns:a16="http://schemas.microsoft.com/office/drawing/2014/main" id="{E3D792B8-1057-491B-A0CF-445117C20BA1}"/>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3"/>
                  </a:solidFill>
                </a:rPr>
                <a:t>Lorem Ipsum</a:t>
              </a:r>
            </a:p>
          </p:txBody>
        </p:sp>
        <p:sp>
          <p:nvSpPr>
            <p:cNvPr id="11" name="TextBox 10">
              <a:extLst>
                <a:ext uri="{FF2B5EF4-FFF2-40B4-BE49-F238E27FC236}">
                  <a16:creationId xmlns:a16="http://schemas.microsoft.com/office/drawing/2014/main" id="{DD0455E4-48D3-4613-B6CC-F0013C058611}"/>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 name="Group 11">
            <a:extLst>
              <a:ext uri="{FF2B5EF4-FFF2-40B4-BE49-F238E27FC236}">
                <a16:creationId xmlns:a16="http://schemas.microsoft.com/office/drawing/2014/main" id="{CFA40984-B68B-4FA7-9512-D9F6497764EE}"/>
              </a:ext>
            </a:extLst>
          </p:cNvPr>
          <p:cNvGrpSpPr/>
          <p:nvPr/>
        </p:nvGrpSpPr>
        <p:grpSpPr>
          <a:xfrm>
            <a:off x="6821648" y="1768600"/>
            <a:ext cx="1281739" cy="3206690"/>
            <a:chOff x="8921977" y="1435947"/>
            <a:chExt cx="2926080" cy="4275587"/>
          </a:xfrm>
        </p:grpSpPr>
        <p:sp>
          <p:nvSpPr>
            <p:cNvPr id="13" name="TextBox 12">
              <a:extLst>
                <a:ext uri="{FF2B5EF4-FFF2-40B4-BE49-F238E27FC236}">
                  <a16:creationId xmlns:a16="http://schemas.microsoft.com/office/drawing/2014/main" id="{A2810BEB-EA40-41B7-A5B5-CF689FEC7275}"/>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accent2">
                      <a:lumMod val="75000"/>
                    </a:schemeClr>
                  </a:solidFill>
                </a:rPr>
                <a:t>Lorem Ipsum</a:t>
              </a:r>
            </a:p>
          </p:txBody>
        </p:sp>
        <p:sp>
          <p:nvSpPr>
            <p:cNvPr id="14" name="TextBox 13">
              <a:extLst>
                <a:ext uri="{FF2B5EF4-FFF2-40B4-BE49-F238E27FC236}">
                  <a16:creationId xmlns:a16="http://schemas.microsoft.com/office/drawing/2014/main" id="{9E6AC2E8-7C17-4841-8DE6-E533351071DB}"/>
                </a:ext>
              </a:extLst>
            </p:cNvPr>
            <p:cNvSpPr txBox="1"/>
            <p:nvPr/>
          </p:nvSpPr>
          <p:spPr>
            <a:xfrm>
              <a:off x="8921977" y="1925882"/>
              <a:ext cx="2926080" cy="3785652"/>
            </a:xfrm>
            <a:prstGeom prst="rect">
              <a:avLst/>
            </a:prstGeom>
            <a:noFill/>
          </p:spPr>
          <p:txBody>
            <a:bodyPr wrap="square" lIns="0" rIns="0" rtlCol="0" anchor="t">
              <a:spAutoFit/>
            </a:bodyPr>
            <a:lstStyle/>
            <a:p>
              <a:pPr>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6" name="Shape">
            <a:extLst>
              <a:ext uri="{FF2B5EF4-FFF2-40B4-BE49-F238E27FC236}">
                <a16:creationId xmlns:a16="http://schemas.microsoft.com/office/drawing/2014/main" id="{E0F9764B-938F-4908-9D1A-7CA98B92EE51}"/>
              </a:ext>
            </a:extLst>
          </p:cNvPr>
          <p:cNvSpPr/>
          <p:nvPr/>
        </p:nvSpPr>
        <p:spPr>
          <a:xfrm>
            <a:off x="3387243" y="1791684"/>
            <a:ext cx="686146" cy="3360014"/>
          </a:xfrm>
          <a:custGeom>
            <a:avLst/>
            <a:gdLst/>
            <a:ahLst/>
            <a:cxnLst>
              <a:cxn ang="0">
                <a:pos x="wd2" y="hd2"/>
              </a:cxn>
              <a:cxn ang="5400000">
                <a:pos x="wd2" y="hd2"/>
              </a:cxn>
              <a:cxn ang="10800000">
                <a:pos x="wd2" y="hd2"/>
              </a:cxn>
              <a:cxn ang="16200000">
                <a:pos x="wd2" y="hd2"/>
              </a:cxn>
            </a:cxnLst>
            <a:rect l="0" t="0" r="r" b="b"/>
            <a:pathLst>
              <a:path w="21600" h="21600" extrusionOk="0">
                <a:moveTo>
                  <a:pt x="582" y="21600"/>
                </a:moveTo>
                <a:cubicBezTo>
                  <a:pt x="265" y="21600"/>
                  <a:pt x="0" y="21546"/>
                  <a:pt x="0" y="21481"/>
                </a:cubicBezTo>
                <a:lnTo>
                  <a:pt x="0" y="11935"/>
                </a:lnTo>
                <a:cubicBezTo>
                  <a:pt x="0" y="11870"/>
                  <a:pt x="265" y="11816"/>
                  <a:pt x="582" y="11816"/>
                </a:cubicBezTo>
                <a:lnTo>
                  <a:pt x="7041" y="11816"/>
                </a:lnTo>
                <a:cubicBezTo>
                  <a:pt x="7359" y="11816"/>
                  <a:pt x="7623" y="11870"/>
                  <a:pt x="7623" y="11935"/>
                </a:cubicBezTo>
                <a:lnTo>
                  <a:pt x="7623" y="12757"/>
                </a:lnTo>
                <a:cubicBezTo>
                  <a:pt x="7623" y="13416"/>
                  <a:pt x="9212" y="13503"/>
                  <a:pt x="10588" y="13503"/>
                </a:cubicBezTo>
                <a:cubicBezTo>
                  <a:pt x="11965" y="13503"/>
                  <a:pt x="13553" y="13416"/>
                  <a:pt x="13553" y="12757"/>
                </a:cubicBezTo>
                <a:lnTo>
                  <a:pt x="13553" y="10811"/>
                </a:lnTo>
                <a:cubicBezTo>
                  <a:pt x="13553" y="10141"/>
                  <a:pt x="11965" y="10054"/>
                  <a:pt x="10588" y="10054"/>
                </a:cubicBezTo>
                <a:cubicBezTo>
                  <a:pt x="9212" y="10054"/>
                  <a:pt x="7623" y="10141"/>
                  <a:pt x="7623" y="10811"/>
                </a:cubicBezTo>
                <a:lnTo>
                  <a:pt x="7623" y="11081"/>
                </a:lnTo>
                <a:cubicBezTo>
                  <a:pt x="7623" y="11146"/>
                  <a:pt x="7359" y="11200"/>
                  <a:pt x="7041" y="11200"/>
                </a:cubicBezTo>
                <a:lnTo>
                  <a:pt x="582" y="11200"/>
                </a:lnTo>
                <a:cubicBezTo>
                  <a:pt x="424" y="11200"/>
                  <a:pt x="265" y="11189"/>
                  <a:pt x="159" y="11168"/>
                </a:cubicBezTo>
                <a:cubicBezTo>
                  <a:pt x="53" y="11146"/>
                  <a:pt x="0" y="11113"/>
                  <a:pt x="0" y="11081"/>
                </a:cubicBezTo>
                <a:lnTo>
                  <a:pt x="1218" y="5957"/>
                </a:lnTo>
                <a:cubicBezTo>
                  <a:pt x="1218" y="5892"/>
                  <a:pt x="1482" y="5849"/>
                  <a:pt x="1800" y="5849"/>
                </a:cubicBezTo>
                <a:lnTo>
                  <a:pt x="12123" y="5849"/>
                </a:lnTo>
                <a:cubicBezTo>
                  <a:pt x="12441" y="5849"/>
                  <a:pt x="12706" y="5903"/>
                  <a:pt x="12706" y="5968"/>
                </a:cubicBezTo>
                <a:cubicBezTo>
                  <a:pt x="12706" y="6032"/>
                  <a:pt x="12441" y="6086"/>
                  <a:pt x="12123" y="6086"/>
                </a:cubicBezTo>
                <a:lnTo>
                  <a:pt x="2329" y="6086"/>
                </a:lnTo>
                <a:lnTo>
                  <a:pt x="1165" y="10984"/>
                </a:lnTo>
                <a:lnTo>
                  <a:pt x="6459" y="10984"/>
                </a:lnTo>
                <a:lnTo>
                  <a:pt x="6459" y="10832"/>
                </a:lnTo>
                <a:cubicBezTo>
                  <a:pt x="6459" y="10022"/>
                  <a:pt x="8682" y="9849"/>
                  <a:pt x="10535" y="9849"/>
                </a:cubicBezTo>
                <a:cubicBezTo>
                  <a:pt x="12388" y="9849"/>
                  <a:pt x="14612" y="10022"/>
                  <a:pt x="14612" y="10832"/>
                </a:cubicBezTo>
                <a:lnTo>
                  <a:pt x="14612" y="12778"/>
                </a:lnTo>
                <a:cubicBezTo>
                  <a:pt x="14612" y="13427"/>
                  <a:pt x="13235" y="13751"/>
                  <a:pt x="10535" y="13751"/>
                </a:cubicBezTo>
                <a:cubicBezTo>
                  <a:pt x="7835" y="13751"/>
                  <a:pt x="6459" y="13427"/>
                  <a:pt x="6459" y="12778"/>
                </a:cubicBezTo>
                <a:lnTo>
                  <a:pt x="6459" y="12076"/>
                </a:lnTo>
                <a:lnTo>
                  <a:pt x="1165" y="12076"/>
                </a:lnTo>
                <a:lnTo>
                  <a:pt x="1165" y="21503"/>
                </a:lnTo>
                <a:cubicBezTo>
                  <a:pt x="1165" y="21546"/>
                  <a:pt x="900" y="21600"/>
                  <a:pt x="582" y="21600"/>
                </a:cubicBezTo>
                <a:close/>
                <a:moveTo>
                  <a:pt x="10747" y="15005"/>
                </a:moveTo>
                <a:cubicBezTo>
                  <a:pt x="10429" y="15005"/>
                  <a:pt x="10165" y="14951"/>
                  <a:pt x="10165" y="14886"/>
                </a:cubicBezTo>
                <a:cubicBezTo>
                  <a:pt x="10165" y="14822"/>
                  <a:pt x="10429" y="14768"/>
                  <a:pt x="10747" y="14768"/>
                </a:cubicBezTo>
                <a:cubicBezTo>
                  <a:pt x="16994" y="14768"/>
                  <a:pt x="20329" y="14043"/>
                  <a:pt x="20329" y="12659"/>
                </a:cubicBezTo>
                <a:lnTo>
                  <a:pt x="20329" y="10692"/>
                </a:lnTo>
                <a:cubicBezTo>
                  <a:pt x="20329" y="9427"/>
                  <a:pt x="18000" y="8789"/>
                  <a:pt x="13341" y="8789"/>
                </a:cubicBezTo>
                <a:cubicBezTo>
                  <a:pt x="10853" y="8789"/>
                  <a:pt x="9053" y="8984"/>
                  <a:pt x="7888" y="9373"/>
                </a:cubicBezTo>
                <a:cubicBezTo>
                  <a:pt x="7729" y="9416"/>
                  <a:pt x="7465" y="9438"/>
                  <a:pt x="7253" y="9427"/>
                </a:cubicBezTo>
                <a:cubicBezTo>
                  <a:pt x="6988" y="9416"/>
                  <a:pt x="6829" y="9362"/>
                  <a:pt x="6882" y="9308"/>
                </a:cubicBezTo>
                <a:lnTo>
                  <a:pt x="7465" y="7200"/>
                </a:lnTo>
                <a:cubicBezTo>
                  <a:pt x="7465" y="7135"/>
                  <a:pt x="7730" y="7092"/>
                  <a:pt x="8047" y="7092"/>
                </a:cubicBezTo>
                <a:lnTo>
                  <a:pt x="19324" y="7092"/>
                </a:lnTo>
                <a:lnTo>
                  <a:pt x="19324" y="119"/>
                </a:lnTo>
                <a:cubicBezTo>
                  <a:pt x="19324" y="54"/>
                  <a:pt x="19588" y="0"/>
                  <a:pt x="19906" y="0"/>
                </a:cubicBezTo>
                <a:cubicBezTo>
                  <a:pt x="20224" y="0"/>
                  <a:pt x="20488" y="54"/>
                  <a:pt x="20488" y="119"/>
                </a:cubicBezTo>
                <a:lnTo>
                  <a:pt x="20488" y="7211"/>
                </a:lnTo>
                <a:cubicBezTo>
                  <a:pt x="20488" y="7276"/>
                  <a:pt x="20224" y="7330"/>
                  <a:pt x="19906" y="7330"/>
                </a:cubicBezTo>
                <a:lnTo>
                  <a:pt x="8630" y="7330"/>
                </a:lnTo>
                <a:lnTo>
                  <a:pt x="8206" y="8973"/>
                </a:lnTo>
                <a:cubicBezTo>
                  <a:pt x="9530" y="8703"/>
                  <a:pt x="11330" y="8573"/>
                  <a:pt x="13500" y="8573"/>
                </a:cubicBezTo>
                <a:cubicBezTo>
                  <a:pt x="18741" y="8573"/>
                  <a:pt x="21600" y="9330"/>
                  <a:pt x="21600" y="10714"/>
                </a:cubicBezTo>
                <a:lnTo>
                  <a:pt x="21600" y="12681"/>
                </a:lnTo>
                <a:cubicBezTo>
                  <a:pt x="21441" y="14184"/>
                  <a:pt x="17629" y="15005"/>
                  <a:pt x="10747" y="15005"/>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Shape">
            <a:extLst>
              <a:ext uri="{FF2B5EF4-FFF2-40B4-BE49-F238E27FC236}">
                <a16:creationId xmlns:a16="http://schemas.microsoft.com/office/drawing/2014/main" id="{2D113CC7-02F4-4398-BD49-D4C755A83CC7}"/>
              </a:ext>
            </a:extLst>
          </p:cNvPr>
          <p:cNvSpPr/>
          <p:nvPr/>
        </p:nvSpPr>
        <p:spPr>
          <a:xfrm>
            <a:off x="6001979" y="1791683"/>
            <a:ext cx="689315" cy="3360015"/>
          </a:xfrm>
          <a:custGeom>
            <a:avLst/>
            <a:gdLst/>
            <a:ahLst/>
            <a:cxnLst>
              <a:cxn ang="0">
                <a:pos x="wd2" y="hd2"/>
              </a:cxn>
              <a:cxn ang="5400000">
                <a:pos x="wd2" y="hd2"/>
              </a:cxn>
              <a:cxn ang="10800000">
                <a:pos x="wd2" y="hd2"/>
              </a:cxn>
              <a:cxn ang="16200000">
                <a:pos x="wd2" y="hd2"/>
              </a:cxn>
            </a:cxnLst>
            <a:rect l="0" t="0" r="r" b="b"/>
            <a:pathLst>
              <a:path w="21490" h="21600" extrusionOk="0">
                <a:moveTo>
                  <a:pt x="21023" y="21600"/>
                </a:moveTo>
                <a:cubicBezTo>
                  <a:pt x="20709" y="21600"/>
                  <a:pt x="20447" y="21546"/>
                  <a:pt x="20447" y="21481"/>
                </a:cubicBezTo>
                <a:lnTo>
                  <a:pt x="20447" y="11049"/>
                </a:lnTo>
                <a:cubicBezTo>
                  <a:pt x="20447" y="9784"/>
                  <a:pt x="18140" y="9146"/>
                  <a:pt x="13526" y="9146"/>
                </a:cubicBezTo>
                <a:cubicBezTo>
                  <a:pt x="10800" y="9146"/>
                  <a:pt x="8860" y="9384"/>
                  <a:pt x="7759" y="9859"/>
                </a:cubicBezTo>
                <a:cubicBezTo>
                  <a:pt x="7654" y="9903"/>
                  <a:pt x="7392" y="9935"/>
                  <a:pt x="7130" y="9924"/>
                </a:cubicBezTo>
                <a:cubicBezTo>
                  <a:pt x="6868" y="9914"/>
                  <a:pt x="6711" y="9870"/>
                  <a:pt x="6711" y="9816"/>
                </a:cubicBezTo>
                <a:lnTo>
                  <a:pt x="6711" y="8195"/>
                </a:lnTo>
                <a:cubicBezTo>
                  <a:pt x="6711" y="7362"/>
                  <a:pt x="8021" y="6995"/>
                  <a:pt x="11010" y="6995"/>
                </a:cubicBezTo>
                <a:cubicBezTo>
                  <a:pt x="12845" y="6995"/>
                  <a:pt x="15047" y="7168"/>
                  <a:pt x="15047" y="7978"/>
                </a:cubicBezTo>
                <a:lnTo>
                  <a:pt x="15047" y="8184"/>
                </a:lnTo>
                <a:lnTo>
                  <a:pt x="20289" y="8184"/>
                </a:lnTo>
                <a:lnTo>
                  <a:pt x="20289" y="8076"/>
                </a:lnTo>
                <a:cubicBezTo>
                  <a:pt x="20289" y="6692"/>
                  <a:pt x="16986" y="5968"/>
                  <a:pt x="10800" y="5968"/>
                </a:cubicBezTo>
                <a:cubicBezTo>
                  <a:pt x="10485" y="5968"/>
                  <a:pt x="10223" y="5914"/>
                  <a:pt x="10223" y="5849"/>
                </a:cubicBezTo>
                <a:cubicBezTo>
                  <a:pt x="10223" y="5784"/>
                  <a:pt x="10485" y="5730"/>
                  <a:pt x="10800" y="5730"/>
                </a:cubicBezTo>
                <a:cubicBezTo>
                  <a:pt x="17615" y="5730"/>
                  <a:pt x="21390" y="6562"/>
                  <a:pt x="21390" y="8065"/>
                </a:cubicBezTo>
                <a:lnTo>
                  <a:pt x="21390" y="8292"/>
                </a:lnTo>
                <a:cubicBezTo>
                  <a:pt x="21390" y="8357"/>
                  <a:pt x="21128" y="8411"/>
                  <a:pt x="20813" y="8411"/>
                </a:cubicBezTo>
                <a:lnTo>
                  <a:pt x="14417" y="8411"/>
                </a:lnTo>
                <a:cubicBezTo>
                  <a:pt x="14103" y="8411"/>
                  <a:pt x="13841" y="8357"/>
                  <a:pt x="13841" y="8292"/>
                </a:cubicBezTo>
                <a:lnTo>
                  <a:pt x="13841" y="7978"/>
                </a:lnTo>
                <a:cubicBezTo>
                  <a:pt x="13841" y="7308"/>
                  <a:pt x="12268" y="7222"/>
                  <a:pt x="10905" y="7222"/>
                </a:cubicBezTo>
                <a:cubicBezTo>
                  <a:pt x="8965" y="7222"/>
                  <a:pt x="7707" y="7384"/>
                  <a:pt x="7707" y="8195"/>
                </a:cubicBezTo>
                <a:lnTo>
                  <a:pt x="7707" y="9416"/>
                </a:lnTo>
                <a:cubicBezTo>
                  <a:pt x="9070" y="9081"/>
                  <a:pt x="11009" y="8908"/>
                  <a:pt x="13421" y="8908"/>
                </a:cubicBezTo>
                <a:cubicBezTo>
                  <a:pt x="18611" y="8908"/>
                  <a:pt x="21442" y="9665"/>
                  <a:pt x="21442" y="11049"/>
                </a:cubicBezTo>
                <a:lnTo>
                  <a:pt x="21442" y="21481"/>
                </a:lnTo>
                <a:cubicBezTo>
                  <a:pt x="21600" y="21546"/>
                  <a:pt x="21338" y="21600"/>
                  <a:pt x="21023" y="21600"/>
                </a:cubicBezTo>
                <a:close/>
                <a:moveTo>
                  <a:pt x="10800" y="15005"/>
                </a:moveTo>
                <a:cubicBezTo>
                  <a:pt x="3932" y="15005"/>
                  <a:pt x="0" y="14151"/>
                  <a:pt x="0" y="12670"/>
                </a:cubicBezTo>
                <a:lnTo>
                  <a:pt x="0" y="119"/>
                </a:lnTo>
                <a:cubicBezTo>
                  <a:pt x="0" y="54"/>
                  <a:pt x="262" y="0"/>
                  <a:pt x="577" y="0"/>
                </a:cubicBezTo>
                <a:cubicBezTo>
                  <a:pt x="891" y="0"/>
                  <a:pt x="1154" y="54"/>
                  <a:pt x="1154" y="119"/>
                </a:cubicBezTo>
                <a:lnTo>
                  <a:pt x="1154" y="12670"/>
                </a:lnTo>
                <a:cubicBezTo>
                  <a:pt x="1154" y="14032"/>
                  <a:pt x="4614" y="14778"/>
                  <a:pt x="10853" y="14778"/>
                </a:cubicBezTo>
                <a:cubicBezTo>
                  <a:pt x="11167" y="14778"/>
                  <a:pt x="11429" y="14832"/>
                  <a:pt x="11429" y="14897"/>
                </a:cubicBezTo>
                <a:cubicBezTo>
                  <a:pt x="11429" y="14962"/>
                  <a:pt x="11115" y="15005"/>
                  <a:pt x="10800" y="15005"/>
                </a:cubicBezTo>
                <a:close/>
                <a:moveTo>
                  <a:pt x="10800" y="13730"/>
                </a:moveTo>
                <a:cubicBezTo>
                  <a:pt x="8126" y="13730"/>
                  <a:pt x="6763" y="13405"/>
                  <a:pt x="6763" y="12757"/>
                </a:cubicBezTo>
                <a:lnTo>
                  <a:pt x="6763" y="11168"/>
                </a:lnTo>
                <a:cubicBezTo>
                  <a:pt x="6763" y="10357"/>
                  <a:pt x="8965" y="10184"/>
                  <a:pt x="10800" y="10184"/>
                </a:cubicBezTo>
                <a:cubicBezTo>
                  <a:pt x="12635" y="10184"/>
                  <a:pt x="14837" y="10357"/>
                  <a:pt x="14837" y="11168"/>
                </a:cubicBezTo>
                <a:lnTo>
                  <a:pt x="14837" y="12757"/>
                </a:lnTo>
                <a:cubicBezTo>
                  <a:pt x="14837" y="13405"/>
                  <a:pt x="13474" y="13730"/>
                  <a:pt x="10800" y="13730"/>
                </a:cubicBezTo>
                <a:close/>
                <a:moveTo>
                  <a:pt x="10800" y="10411"/>
                </a:moveTo>
                <a:cubicBezTo>
                  <a:pt x="9437" y="10411"/>
                  <a:pt x="7864" y="10497"/>
                  <a:pt x="7864" y="11168"/>
                </a:cubicBezTo>
                <a:lnTo>
                  <a:pt x="7864" y="12757"/>
                </a:lnTo>
                <a:cubicBezTo>
                  <a:pt x="7864" y="13416"/>
                  <a:pt x="9437" y="13503"/>
                  <a:pt x="10800" y="13503"/>
                </a:cubicBezTo>
                <a:cubicBezTo>
                  <a:pt x="12163" y="13503"/>
                  <a:pt x="13736" y="13416"/>
                  <a:pt x="13736" y="12757"/>
                </a:cubicBezTo>
                <a:lnTo>
                  <a:pt x="13736" y="11168"/>
                </a:lnTo>
                <a:cubicBezTo>
                  <a:pt x="13736" y="10497"/>
                  <a:pt x="12163" y="10411"/>
                  <a:pt x="10800" y="10411"/>
                </a:cubicBez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Shape">
            <a:extLst>
              <a:ext uri="{FF2B5EF4-FFF2-40B4-BE49-F238E27FC236}">
                <a16:creationId xmlns:a16="http://schemas.microsoft.com/office/drawing/2014/main" id="{008645B9-A07E-4CA7-95F0-6F483AD7AC66}"/>
              </a:ext>
            </a:extLst>
          </p:cNvPr>
          <p:cNvSpPr/>
          <p:nvPr/>
        </p:nvSpPr>
        <p:spPr>
          <a:xfrm>
            <a:off x="683669" y="1791684"/>
            <a:ext cx="768531" cy="3361697"/>
          </a:xfrm>
          <a:custGeom>
            <a:avLst/>
            <a:gdLst/>
            <a:ahLst/>
            <a:cxnLst>
              <a:cxn ang="0">
                <a:pos x="wd2" y="hd2"/>
              </a:cxn>
              <a:cxn ang="5400000">
                <a:pos x="wd2" y="hd2"/>
              </a:cxn>
              <a:cxn ang="10800000">
                <a:pos x="wd2" y="hd2"/>
              </a:cxn>
              <a:cxn ang="16200000">
                <a:pos x="wd2" y="hd2"/>
              </a:cxn>
            </a:cxnLst>
            <a:rect l="0" t="0" r="r" b="b"/>
            <a:pathLst>
              <a:path w="21600" h="21600" extrusionOk="0">
                <a:moveTo>
                  <a:pt x="12242" y="21600"/>
                </a:moveTo>
                <a:cubicBezTo>
                  <a:pt x="11958" y="21600"/>
                  <a:pt x="11722" y="21546"/>
                  <a:pt x="11722" y="21481"/>
                </a:cubicBezTo>
                <a:lnTo>
                  <a:pt x="11722" y="13312"/>
                </a:lnTo>
                <a:lnTo>
                  <a:pt x="520" y="13312"/>
                </a:lnTo>
                <a:cubicBezTo>
                  <a:pt x="236" y="13312"/>
                  <a:pt x="0" y="13258"/>
                  <a:pt x="0" y="13193"/>
                </a:cubicBezTo>
                <a:lnTo>
                  <a:pt x="0" y="11929"/>
                </a:lnTo>
                <a:cubicBezTo>
                  <a:pt x="0" y="11918"/>
                  <a:pt x="0" y="11897"/>
                  <a:pt x="47" y="11886"/>
                </a:cubicBezTo>
                <a:lnTo>
                  <a:pt x="11107" y="5911"/>
                </a:lnTo>
                <a:cubicBezTo>
                  <a:pt x="11202" y="5857"/>
                  <a:pt x="11485" y="5824"/>
                  <a:pt x="11769" y="5846"/>
                </a:cubicBezTo>
                <a:cubicBezTo>
                  <a:pt x="12005" y="5867"/>
                  <a:pt x="12147" y="5943"/>
                  <a:pt x="12053" y="5997"/>
                </a:cubicBezTo>
                <a:lnTo>
                  <a:pt x="1040" y="11951"/>
                </a:lnTo>
                <a:lnTo>
                  <a:pt x="1040" y="13075"/>
                </a:lnTo>
                <a:lnTo>
                  <a:pt x="12242" y="13075"/>
                </a:lnTo>
                <a:cubicBezTo>
                  <a:pt x="12525" y="13075"/>
                  <a:pt x="12761" y="13129"/>
                  <a:pt x="12761" y="13193"/>
                </a:cubicBezTo>
                <a:lnTo>
                  <a:pt x="12761" y="21481"/>
                </a:lnTo>
                <a:cubicBezTo>
                  <a:pt x="12761" y="21546"/>
                  <a:pt x="12525" y="21600"/>
                  <a:pt x="12242" y="21600"/>
                </a:cubicBezTo>
                <a:close/>
                <a:moveTo>
                  <a:pt x="18197" y="14911"/>
                </a:moveTo>
                <a:cubicBezTo>
                  <a:pt x="17913" y="14911"/>
                  <a:pt x="17677" y="14857"/>
                  <a:pt x="17677" y="14793"/>
                </a:cubicBezTo>
                <a:lnTo>
                  <a:pt x="17677" y="13193"/>
                </a:lnTo>
                <a:cubicBezTo>
                  <a:pt x="17677" y="13129"/>
                  <a:pt x="17913" y="13075"/>
                  <a:pt x="18197" y="13075"/>
                </a:cubicBezTo>
                <a:lnTo>
                  <a:pt x="20560" y="13075"/>
                </a:lnTo>
                <a:lnTo>
                  <a:pt x="20560" y="12037"/>
                </a:lnTo>
                <a:lnTo>
                  <a:pt x="18197" y="12037"/>
                </a:lnTo>
                <a:cubicBezTo>
                  <a:pt x="17913" y="12037"/>
                  <a:pt x="17677" y="11983"/>
                  <a:pt x="17677" y="11918"/>
                </a:cubicBezTo>
                <a:lnTo>
                  <a:pt x="17677" y="119"/>
                </a:lnTo>
                <a:cubicBezTo>
                  <a:pt x="17677" y="54"/>
                  <a:pt x="17913" y="0"/>
                  <a:pt x="18197" y="0"/>
                </a:cubicBezTo>
                <a:cubicBezTo>
                  <a:pt x="18481" y="0"/>
                  <a:pt x="18717" y="54"/>
                  <a:pt x="18717" y="119"/>
                </a:cubicBezTo>
                <a:lnTo>
                  <a:pt x="18717" y="11800"/>
                </a:lnTo>
                <a:lnTo>
                  <a:pt x="21080" y="11800"/>
                </a:lnTo>
                <a:cubicBezTo>
                  <a:pt x="21364" y="11800"/>
                  <a:pt x="21600" y="11854"/>
                  <a:pt x="21600" y="11918"/>
                </a:cubicBezTo>
                <a:lnTo>
                  <a:pt x="21600" y="13183"/>
                </a:lnTo>
                <a:cubicBezTo>
                  <a:pt x="21600" y="13247"/>
                  <a:pt x="21364" y="13301"/>
                  <a:pt x="21080" y="13301"/>
                </a:cubicBezTo>
                <a:lnTo>
                  <a:pt x="18717" y="13301"/>
                </a:lnTo>
                <a:lnTo>
                  <a:pt x="18717" y="14793"/>
                </a:lnTo>
                <a:cubicBezTo>
                  <a:pt x="18717" y="14857"/>
                  <a:pt x="18481" y="14911"/>
                  <a:pt x="18197" y="14911"/>
                </a:cubicBezTo>
                <a:close/>
                <a:moveTo>
                  <a:pt x="12242" y="12048"/>
                </a:moveTo>
                <a:lnTo>
                  <a:pt x="6097" y="12048"/>
                </a:lnTo>
                <a:cubicBezTo>
                  <a:pt x="5908" y="12048"/>
                  <a:pt x="5766" y="12026"/>
                  <a:pt x="5672" y="11994"/>
                </a:cubicBezTo>
                <a:cubicBezTo>
                  <a:pt x="5577" y="11962"/>
                  <a:pt x="5577" y="11918"/>
                  <a:pt x="5624" y="11886"/>
                </a:cubicBezTo>
                <a:lnTo>
                  <a:pt x="11769" y="8569"/>
                </a:lnTo>
                <a:cubicBezTo>
                  <a:pt x="11863" y="8515"/>
                  <a:pt x="12100" y="8493"/>
                  <a:pt x="12336" y="8504"/>
                </a:cubicBezTo>
                <a:cubicBezTo>
                  <a:pt x="12572" y="8515"/>
                  <a:pt x="12714" y="8558"/>
                  <a:pt x="12714" y="8612"/>
                </a:cubicBezTo>
                <a:lnTo>
                  <a:pt x="12714" y="11929"/>
                </a:lnTo>
                <a:cubicBezTo>
                  <a:pt x="12761" y="11994"/>
                  <a:pt x="12525" y="12048"/>
                  <a:pt x="12242" y="12048"/>
                </a:cubicBezTo>
                <a:close/>
                <a:moveTo>
                  <a:pt x="6853" y="11821"/>
                </a:moveTo>
                <a:lnTo>
                  <a:pt x="11722" y="11821"/>
                </a:lnTo>
                <a:lnTo>
                  <a:pt x="11722" y="9185"/>
                </a:lnTo>
                <a:lnTo>
                  <a:pt x="6853" y="11821"/>
                </a:ln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Tree>
    <p:extLst>
      <p:ext uri="{BB962C8B-B14F-4D97-AF65-F5344CB8AC3E}">
        <p14:creationId xmlns:p14="http://schemas.microsoft.com/office/powerpoint/2010/main" val="401807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10333</TotalTime>
  <Words>1059</Words>
  <Application>Microsoft Office PowerPoint</Application>
  <PresentationFormat>On-screen Show (4:3)</PresentationFormat>
  <Paragraphs>50</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One To Six Line Design Numbers – Slide Template</vt:lpstr>
      <vt:lpstr>One To Six Line Design Numbers – Slide Template</vt:lpstr>
      <vt:lpstr>One To Six Line Design Numbers – Slide Template</vt:lpstr>
      <vt:lpstr>One To Six Line Design Numbers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To Six Line Design Numbers</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2022-03-16T20:27:04Z</dcterms:modified>
  <cp:category>Graphics &amp; Metaphors</cp:category>
</cp:coreProperties>
</file>