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54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64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611418" y="1041082"/>
            <a:ext cx="4969164" cy="49691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59002" y="1993082"/>
            <a:ext cx="3873997" cy="387399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95091" y="2722094"/>
            <a:ext cx="3001818" cy="30018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9857" y="3448458"/>
            <a:ext cx="2132287" cy="213228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469241" y="4184061"/>
            <a:ext cx="1253519" cy="125351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Onion Diagram w/ 5 Parts for PowerPoint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9272823" y="1137526"/>
            <a:ext cx="2446776" cy="4919035"/>
            <a:chOff x="9272823" y="1137526"/>
            <a:chExt cx="2446776" cy="4919035"/>
          </a:xfrm>
        </p:grpSpPr>
        <p:grpSp>
          <p:nvGrpSpPr>
            <p:cNvPr id="27" name="Group 26"/>
            <p:cNvGrpSpPr/>
            <p:nvPr/>
          </p:nvGrpSpPr>
          <p:grpSpPr>
            <a:xfrm>
              <a:off x="9272823" y="1137526"/>
              <a:ext cx="2446776" cy="1487265"/>
              <a:chOff x="9513455" y="1419495"/>
              <a:chExt cx="2446776" cy="1487265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9513455" y="1419495"/>
                <a:ext cx="2446776" cy="461665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519949" y="1891097"/>
                <a:ext cx="2440282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9272823" y="2853411"/>
              <a:ext cx="2446776" cy="1487265"/>
              <a:chOff x="9513455" y="1419495"/>
              <a:chExt cx="2446776" cy="148726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9513455" y="1419495"/>
                <a:ext cx="2446776" cy="461665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9519949" y="1891097"/>
                <a:ext cx="2440282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9272823" y="4569296"/>
              <a:ext cx="2446776" cy="1487265"/>
              <a:chOff x="9513455" y="1419495"/>
              <a:chExt cx="2446776" cy="1487265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9513455" y="1419495"/>
                <a:ext cx="2446776" cy="461665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9519949" y="1891097"/>
                <a:ext cx="2440282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465907" y="1137526"/>
            <a:ext cx="2446776" cy="4919035"/>
            <a:chOff x="9272823" y="1137526"/>
            <a:chExt cx="2446776" cy="4919035"/>
          </a:xfrm>
        </p:grpSpPr>
        <p:grpSp>
          <p:nvGrpSpPr>
            <p:cNvPr id="36" name="Group 35"/>
            <p:cNvGrpSpPr/>
            <p:nvPr/>
          </p:nvGrpSpPr>
          <p:grpSpPr>
            <a:xfrm>
              <a:off x="9272823" y="1137526"/>
              <a:ext cx="2446776" cy="1487265"/>
              <a:chOff x="9513455" y="1419495"/>
              <a:chExt cx="2446776" cy="1487265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9513455" y="1419495"/>
                <a:ext cx="244677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9519949" y="1891097"/>
                <a:ext cx="2440282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9272823" y="2853411"/>
              <a:ext cx="2446776" cy="1487265"/>
              <a:chOff x="9513455" y="1419495"/>
              <a:chExt cx="2446776" cy="1487265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9513455" y="1419495"/>
                <a:ext cx="244677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9519949" y="1891097"/>
                <a:ext cx="2440282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9272823" y="4569296"/>
              <a:ext cx="2446776" cy="1487265"/>
              <a:chOff x="9513455" y="1419495"/>
              <a:chExt cx="2446776" cy="1487265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9513455" y="1419495"/>
                <a:ext cx="244677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400" b="1" dirty="0"/>
                  <a:t>Lorem Ipsum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519949" y="1891097"/>
                <a:ext cx="2440282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50" name="Oval 49"/>
          <p:cNvSpPr/>
          <p:nvPr/>
        </p:nvSpPr>
        <p:spPr>
          <a:xfrm>
            <a:off x="3025783" y="4661845"/>
            <a:ext cx="297949" cy="29794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027896" y="2942280"/>
            <a:ext cx="297949" cy="2979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22014" y="1222714"/>
            <a:ext cx="297949" cy="29794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869925" y="4661845"/>
            <a:ext cx="297949" cy="29794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872038" y="2942280"/>
            <a:ext cx="297949" cy="29794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8866156" y="1222714"/>
            <a:ext cx="297949" cy="2979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Graphic 64" descr="User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4353619"/>
            <a:ext cx="914400" cy="914400"/>
          </a:xfrm>
          <a:prstGeom prst="rect">
            <a:avLst/>
          </a:prstGeom>
        </p:spPr>
      </p:pic>
      <p:pic>
        <p:nvPicPr>
          <p:cNvPr id="66" name="Graphic 65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34880" y="3732837"/>
            <a:ext cx="607839" cy="607839"/>
          </a:xfrm>
          <a:prstGeom prst="rect">
            <a:avLst/>
          </a:prstGeom>
        </p:spPr>
      </p:pic>
      <p:pic>
        <p:nvPicPr>
          <p:cNvPr id="67" name="Graphic 66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19609" y="3732837"/>
            <a:ext cx="607839" cy="607839"/>
          </a:xfrm>
          <a:prstGeom prst="rect">
            <a:avLst/>
          </a:prstGeom>
        </p:spPr>
      </p:pic>
      <p:pic>
        <p:nvPicPr>
          <p:cNvPr id="69" name="Graphic 68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2080" y="2839413"/>
            <a:ext cx="607839" cy="607839"/>
          </a:xfrm>
          <a:prstGeom prst="rect">
            <a:avLst/>
          </a:prstGeom>
        </p:spPr>
      </p:pic>
      <p:pic>
        <p:nvPicPr>
          <p:cNvPr id="68" name="Graphic 67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9668" y="3325013"/>
            <a:ext cx="607839" cy="607839"/>
          </a:xfrm>
          <a:prstGeom prst="rect">
            <a:avLst/>
          </a:prstGeom>
        </p:spPr>
      </p:pic>
      <p:pic>
        <p:nvPicPr>
          <p:cNvPr id="70" name="Graphic 69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64494" y="3325013"/>
            <a:ext cx="607839" cy="607839"/>
          </a:xfrm>
          <a:prstGeom prst="rect">
            <a:avLst/>
          </a:prstGeom>
        </p:spPr>
      </p:pic>
      <p:pic>
        <p:nvPicPr>
          <p:cNvPr id="72" name="Graphic 71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2080" y="2050373"/>
            <a:ext cx="607839" cy="607839"/>
          </a:xfrm>
          <a:prstGeom prst="rect">
            <a:avLst/>
          </a:prstGeom>
        </p:spPr>
      </p:pic>
      <p:pic>
        <p:nvPicPr>
          <p:cNvPr id="71" name="Graphic 70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01214" y="2698614"/>
            <a:ext cx="607839" cy="607839"/>
          </a:xfrm>
          <a:prstGeom prst="rect">
            <a:avLst/>
          </a:prstGeom>
        </p:spPr>
      </p:pic>
      <p:pic>
        <p:nvPicPr>
          <p:cNvPr id="73" name="Graphic 72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82948" y="2698614"/>
            <a:ext cx="607839" cy="607839"/>
          </a:xfrm>
          <a:prstGeom prst="rect">
            <a:avLst/>
          </a:prstGeom>
        </p:spPr>
      </p:pic>
      <p:pic>
        <p:nvPicPr>
          <p:cNvPr id="76" name="Graphic 75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2080" y="1072095"/>
            <a:ext cx="607839" cy="607839"/>
          </a:xfrm>
          <a:prstGeom prst="rect">
            <a:avLst/>
          </a:prstGeom>
        </p:spPr>
      </p:pic>
      <p:pic>
        <p:nvPicPr>
          <p:cNvPr id="75" name="Graphic 74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85610" y="1513629"/>
            <a:ext cx="607839" cy="607839"/>
          </a:xfrm>
          <a:prstGeom prst="rect">
            <a:avLst/>
          </a:prstGeom>
        </p:spPr>
      </p:pic>
      <p:pic>
        <p:nvPicPr>
          <p:cNvPr id="77" name="Graphic 76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98551" y="1513629"/>
            <a:ext cx="607839" cy="607839"/>
          </a:xfrm>
          <a:prstGeom prst="rect">
            <a:avLst/>
          </a:prstGeom>
        </p:spPr>
      </p:pic>
      <p:pic>
        <p:nvPicPr>
          <p:cNvPr id="74" name="Graphic 73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1716" y="2418174"/>
            <a:ext cx="607839" cy="607839"/>
          </a:xfrm>
          <a:prstGeom prst="rect">
            <a:avLst/>
          </a:prstGeom>
        </p:spPr>
      </p:pic>
      <p:pic>
        <p:nvPicPr>
          <p:cNvPr id="78" name="Graphic 77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2445" y="2418174"/>
            <a:ext cx="607839" cy="60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7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611418" y="1041082"/>
            <a:ext cx="4969164" cy="49691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59002" y="1993082"/>
            <a:ext cx="3873997" cy="387399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95091" y="2722094"/>
            <a:ext cx="3001818" cy="30018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9857" y="3448458"/>
            <a:ext cx="2132287" cy="213228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469241" y="4184061"/>
            <a:ext cx="1253519" cy="125351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Onion Diagram w/ 5 Parts for PowerPoint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9272823" y="1137526"/>
            <a:ext cx="2446776" cy="4919035"/>
            <a:chOff x="9272823" y="1137526"/>
            <a:chExt cx="2446776" cy="4919035"/>
          </a:xfrm>
        </p:grpSpPr>
        <p:grpSp>
          <p:nvGrpSpPr>
            <p:cNvPr id="27" name="Group 26"/>
            <p:cNvGrpSpPr/>
            <p:nvPr/>
          </p:nvGrpSpPr>
          <p:grpSpPr>
            <a:xfrm>
              <a:off x="9272823" y="1137526"/>
              <a:ext cx="2446776" cy="1487265"/>
              <a:chOff x="9513455" y="1419495"/>
              <a:chExt cx="2446776" cy="1487265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9513455" y="1419495"/>
                <a:ext cx="2446776" cy="461665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519949" y="1891097"/>
                <a:ext cx="2440282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9272823" y="2853411"/>
              <a:ext cx="2446776" cy="1487265"/>
              <a:chOff x="9513455" y="1419495"/>
              <a:chExt cx="2446776" cy="148726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9513455" y="1419495"/>
                <a:ext cx="2446776" cy="461665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9519949" y="1891097"/>
                <a:ext cx="2440282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9272823" y="4569296"/>
              <a:ext cx="2446776" cy="1487265"/>
              <a:chOff x="9513455" y="1419495"/>
              <a:chExt cx="2446776" cy="1487265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9513455" y="1419495"/>
                <a:ext cx="2446776" cy="461665"/>
              </a:xfrm>
              <a:prstGeom prst="rect">
                <a:avLst/>
              </a:prstGeom>
              <a:noFill/>
            </p:spPr>
            <p:txBody>
              <a:bodyPr wrap="square" lIns="0" rtlCol="0" anchor="b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9519949" y="1891097"/>
                <a:ext cx="2440282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465907" y="1137526"/>
            <a:ext cx="2446776" cy="4919035"/>
            <a:chOff x="9272823" y="1137526"/>
            <a:chExt cx="2446776" cy="4919035"/>
          </a:xfrm>
        </p:grpSpPr>
        <p:grpSp>
          <p:nvGrpSpPr>
            <p:cNvPr id="36" name="Group 35"/>
            <p:cNvGrpSpPr/>
            <p:nvPr/>
          </p:nvGrpSpPr>
          <p:grpSpPr>
            <a:xfrm>
              <a:off x="9272823" y="1137526"/>
              <a:ext cx="2446776" cy="1487265"/>
              <a:chOff x="9513455" y="1419495"/>
              <a:chExt cx="2446776" cy="1487265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9513455" y="1419495"/>
                <a:ext cx="244677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4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9519949" y="1891097"/>
                <a:ext cx="2440282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9272823" y="2853411"/>
              <a:ext cx="2446776" cy="1487265"/>
              <a:chOff x="9513455" y="1419495"/>
              <a:chExt cx="2446776" cy="1487265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9513455" y="1419495"/>
                <a:ext cx="244677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4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9519949" y="1891097"/>
                <a:ext cx="2440282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9272823" y="4569296"/>
              <a:ext cx="2446776" cy="1487265"/>
              <a:chOff x="9513455" y="1419495"/>
              <a:chExt cx="2446776" cy="1487265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9513455" y="1419495"/>
                <a:ext cx="244677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400" b="1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519949" y="1891097"/>
                <a:ext cx="2440282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50" name="Oval 49"/>
          <p:cNvSpPr/>
          <p:nvPr/>
        </p:nvSpPr>
        <p:spPr>
          <a:xfrm>
            <a:off x="3025783" y="4661845"/>
            <a:ext cx="297949" cy="29794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027896" y="2942280"/>
            <a:ext cx="297949" cy="2979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22014" y="1222714"/>
            <a:ext cx="297949" cy="29794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869925" y="4661845"/>
            <a:ext cx="297949" cy="29794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872038" y="2942280"/>
            <a:ext cx="297949" cy="29794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8866156" y="1222714"/>
            <a:ext cx="297949" cy="2979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Graphic 64" descr="User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4353619"/>
            <a:ext cx="914400" cy="914400"/>
          </a:xfrm>
          <a:prstGeom prst="rect">
            <a:avLst/>
          </a:prstGeom>
        </p:spPr>
      </p:pic>
      <p:pic>
        <p:nvPicPr>
          <p:cNvPr id="66" name="Graphic 65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34880" y="3732837"/>
            <a:ext cx="607839" cy="607839"/>
          </a:xfrm>
          <a:prstGeom prst="rect">
            <a:avLst/>
          </a:prstGeom>
        </p:spPr>
      </p:pic>
      <p:pic>
        <p:nvPicPr>
          <p:cNvPr id="67" name="Graphic 66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19609" y="3732837"/>
            <a:ext cx="607839" cy="607839"/>
          </a:xfrm>
          <a:prstGeom prst="rect">
            <a:avLst/>
          </a:prstGeom>
        </p:spPr>
      </p:pic>
      <p:pic>
        <p:nvPicPr>
          <p:cNvPr id="69" name="Graphic 68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2080" y="2839413"/>
            <a:ext cx="607839" cy="607839"/>
          </a:xfrm>
          <a:prstGeom prst="rect">
            <a:avLst/>
          </a:prstGeom>
        </p:spPr>
      </p:pic>
      <p:pic>
        <p:nvPicPr>
          <p:cNvPr id="68" name="Graphic 67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9668" y="3325013"/>
            <a:ext cx="607839" cy="607839"/>
          </a:xfrm>
          <a:prstGeom prst="rect">
            <a:avLst/>
          </a:prstGeom>
        </p:spPr>
      </p:pic>
      <p:pic>
        <p:nvPicPr>
          <p:cNvPr id="70" name="Graphic 69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64494" y="3325013"/>
            <a:ext cx="607839" cy="607839"/>
          </a:xfrm>
          <a:prstGeom prst="rect">
            <a:avLst/>
          </a:prstGeom>
        </p:spPr>
      </p:pic>
      <p:pic>
        <p:nvPicPr>
          <p:cNvPr id="72" name="Graphic 71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2080" y="2050373"/>
            <a:ext cx="607839" cy="607839"/>
          </a:xfrm>
          <a:prstGeom prst="rect">
            <a:avLst/>
          </a:prstGeom>
        </p:spPr>
      </p:pic>
      <p:pic>
        <p:nvPicPr>
          <p:cNvPr id="71" name="Graphic 70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01214" y="2698614"/>
            <a:ext cx="607839" cy="607839"/>
          </a:xfrm>
          <a:prstGeom prst="rect">
            <a:avLst/>
          </a:prstGeom>
        </p:spPr>
      </p:pic>
      <p:pic>
        <p:nvPicPr>
          <p:cNvPr id="73" name="Graphic 72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82948" y="2698614"/>
            <a:ext cx="607839" cy="607839"/>
          </a:xfrm>
          <a:prstGeom prst="rect">
            <a:avLst/>
          </a:prstGeom>
        </p:spPr>
      </p:pic>
      <p:pic>
        <p:nvPicPr>
          <p:cNvPr id="76" name="Graphic 75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2080" y="1072095"/>
            <a:ext cx="607839" cy="607839"/>
          </a:xfrm>
          <a:prstGeom prst="rect">
            <a:avLst/>
          </a:prstGeom>
        </p:spPr>
      </p:pic>
      <p:pic>
        <p:nvPicPr>
          <p:cNvPr id="75" name="Graphic 74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85610" y="1513629"/>
            <a:ext cx="607839" cy="607839"/>
          </a:xfrm>
          <a:prstGeom prst="rect">
            <a:avLst/>
          </a:prstGeom>
        </p:spPr>
      </p:pic>
      <p:pic>
        <p:nvPicPr>
          <p:cNvPr id="77" name="Graphic 76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98551" y="1513629"/>
            <a:ext cx="607839" cy="607839"/>
          </a:xfrm>
          <a:prstGeom prst="rect">
            <a:avLst/>
          </a:prstGeom>
        </p:spPr>
      </p:pic>
      <p:pic>
        <p:nvPicPr>
          <p:cNvPr id="74" name="Graphic 73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1716" y="2418174"/>
            <a:ext cx="607839" cy="607839"/>
          </a:xfrm>
          <a:prstGeom prst="rect">
            <a:avLst/>
          </a:prstGeom>
        </p:spPr>
      </p:pic>
      <p:pic>
        <p:nvPicPr>
          <p:cNvPr id="78" name="Graphic 77" descr="User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2445" y="2418174"/>
            <a:ext cx="607839" cy="60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0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7630</TotalTime>
  <Words>520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Onion Diagram w/ 5 Parts for PowerPoint</vt:lpstr>
      <vt:lpstr>Onion Diagram w/ 5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Onion Diagram with 5 Parts for PowerPoint</dc:title>
  <dc:creator>PresentationGo.com</dc:creator>
  <dc:description>© Copyright PresentationGo.com</dc:description>
  <dcterms:created xsi:type="dcterms:W3CDTF">2014-11-26T05:14:11Z</dcterms:created>
  <dcterms:modified xsi:type="dcterms:W3CDTF">2017-06-09T20:58:37Z</dcterms:modified>
  <cp:category>Charts &amp; Diagrams</cp:category>
</cp:coreProperties>
</file>