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3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71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08564" y="1638062"/>
            <a:ext cx="3726873" cy="372687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3119252" y="2352062"/>
            <a:ext cx="2905498" cy="290549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3446318" y="2898820"/>
            <a:ext cx="2251364" cy="22513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3772393" y="3443594"/>
            <a:ext cx="1599215" cy="159921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4101931" y="3995296"/>
            <a:ext cx="940139" cy="94013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Onion Diagram w/ 5 Parts for PowerPoint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954619" y="1687311"/>
            <a:ext cx="1835084" cy="3735443"/>
            <a:chOff x="9272823" y="1106748"/>
            <a:chExt cx="2446778" cy="4980590"/>
          </a:xfrm>
        </p:grpSpPr>
        <p:grpSp>
          <p:nvGrpSpPr>
            <p:cNvPr id="27" name="Group 26"/>
            <p:cNvGrpSpPr/>
            <p:nvPr/>
          </p:nvGrpSpPr>
          <p:grpSpPr>
            <a:xfrm>
              <a:off x="9272823" y="1106748"/>
              <a:ext cx="2446778" cy="1548820"/>
              <a:chOff x="9513455" y="1388717"/>
              <a:chExt cx="2446778" cy="154882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9513455" y="1388717"/>
                <a:ext cx="2446776" cy="492443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b="1" dirty="0"/>
                  <a:t>Lorem Ipsum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519950" y="1891097"/>
                <a:ext cx="2440283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9272823" y="2822633"/>
              <a:ext cx="2446778" cy="1548820"/>
              <a:chOff x="9513455" y="1388717"/>
              <a:chExt cx="2446778" cy="154882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9513455" y="1388717"/>
                <a:ext cx="2446776" cy="492443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b="1" dirty="0"/>
                  <a:t>Lorem Ipsum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9519950" y="1891097"/>
                <a:ext cx="2440283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9272823" y="4538518"/>
              <a:ext cx="2446778" cy="1548820"/>
              <a:chOff x="9513455" y="1388717"/>
              <a:chExt cx="2446778" cy="154882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9513455" y="1388717"/>
                <a:ext cx="2446776" cy="492443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b="1" dirty="0"/>
                  <a:t>Lorem Ipsum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9519950" y="1891097"/>
                <a:ext cx="2440283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349432" y="1687311"/>
            <a:ext cx="1835084" cy="3735443"/>
            <a:chOff x="9272823" y="1106748"/>
            <a:chExt cx="2446778" cy="4980590"/>
          </a:xfrm>
        </p:grpSpPr>
        <p:grpSp>
          <p:nvGrpSpPr>
            <p:cNvPr id="36" name="Group 35"/>
            <p:cNvGrpSpPr/>
            <p:nvPr/>
          </p:nvGrpSpPr>
          <p:grpSpPr>
            <a:xfrm>
              <a:off x="9272823" y="1106748"/>
              <a:ext cx="2446778" cy="1548820"/>
              <a:chOff x="9513455" y="1388717"/>
              <a:chExt cx="2446778" cy="1548820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9513455" y="1388717"/>
                <a:ext cx="2446776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b="1" dirty="0"/>
                  <a:t>Lorem Ipsum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9519950" y="1891097"/>
                <a:ext cx="2440283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9272823" y="2822633"/>
              <a:ext cx="2446778" cy="1548820"/>
              <a:chOff x="9513455" y="1388717"/>
              <a:chExt cx="2446778" cy="154882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9513455" y="1388717"/>
                <a:ext cx="2446776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b="1" dirty="0"/>
                  <a:t>Lorem Ipsum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9519950" y="1891097"/>
                <a:ext cx="2440283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9272823" y="4538518"/>
              <a:ext cx="2446778" cy="1548820"/>
              <a:chOff x="9513455" y="1388717"/>
              <a:chExt cx="2446778" cy="154882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9513455" y="1388717"/>
                <a:ext cx="2446776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b="1" dirty="0"/>
                  <a:t>Lorem Ipsum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519950" y="1891097"/>
                <a:ext cx="2440283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50" name="Oval 49"/>
          <p:cNvSpPr/>
          <p:nvPr/>
        </p:nvSpPr>
        <p:spPr>
          <a:xfrm>
            <a:off x="2269338" y="4353634"/>
            <a:ext cx="223462" cy="2234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Oval 50"/>
          <p:cNvSpPr/>
          <p:nvPr/>
        </p:nvSpPr>
        <p:spPr>
          <a:xfrm>
            <a:off x="2270922" y="3063960"/>
            <a:ext cx="223462" cy="223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Oval 51"/>
          <p:cNvSpPr/>
          <p:nvPr/>
        </p:nvSpPr>
        <p:spPr>
          <a:xfrm>
            <a:off x="2266511" y="1774286"/>
            <a:ext cx="223462" cy="2234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Oval 59"/>
          <p:cNvSpPr/>
          <p:nvPr/>
        </p:nvSpPr>
        <p:spPr>
          <a:xfrm>
            <a:off x="6652444" y="4353634"/>
            <a:ext cx="223462" cy="2234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Oval 60"/>
          <p:cNvSpPr/>
          <p:nvPr/>
        </p:nvSpPr>
        <p:spPr>
          <a:xfrm>
            <a:off x="6654029" y="3063960"/>
            <a:ext cx="223462" cy="2234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Oval 61"/>
          <p:cNvSpPr/>
          <p:nvPr/>
        </p:nvSpPr>
        <p:spPr>
          <a:xfrm>
            <a:off x="6649617" y="1774286"/>
            <a:ext cx="223462" cy="223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5" name="Graphic 64" descr="Use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4122464"/>
            <a:ext cx="685800" cy="685800"/>
          </a:xfrm>
          <a:prstGeom prst="rect">
            <a:avLst/>
          </a:prstGeom>
        </p:spPr>
      </p:pic>
      <p:pic>
        <p:nvPicPr>
          <p:cNvPr id="66" name="Graphic 65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01161" y="3656878"/>
            <a:ext cx="455879" cy="455879"/>
          </a:xfrm>
          <a:prstGeom prst="rect">
            <a:avLst/>
          </a:prstGeom>
        </p:spPr>
      </p:pic>
      <p:pic>
        <p:nvPicPr>
          <p:cNvPr id="67" name="Graphic 66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64707" y="3656878"/>
            <a:ext cx="455879" cy="455879"/>
          </a:xfrm>
          <a:prstGeom prst="rect">
            <a:avLst/>
          </a:prstGeom>
        </p:spPr>
      </p:pic>
      <p:pic>
        <p:nvPicPr>
          <p:cNvPr id="69" name="Graphic 68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4061" y="2986810"/>
            <a:ext cx="455879" cy="455879"/>
          </a:xfrm>
          <a:prstGeom prst="rect">
            <a:avLst/>
          </a:prstGeom>
        </p:spPr>
      </p:pic>
      <p:pic>
        <p:nvPicPr>
          <p:cNvPr id="68" name="Graphic 67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9752" y="3351010"/>
            <a:ext cx="455879" cy="455879"/>
          </a:xfrm>
          <a:prstGeom prst="rect">
            <a:avLst/>
          </a:prstGeom>
        </p:spPr>
      </p:pic>
      <p:pic>
        <p:nvPicPr>
          <p:cNvPr id="70" name="Graphic 69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8371" y="3351010"/>
            <a:ext cx="455879" cy="455879"/>
          </a:xfrm>
          <a:prstGeom prst="rect">
            <a:avLst/>
          </a:prstGeom>
        </p:spPr>
      </p:pic>
      <p:pic>
        <p:nvPicPr>
          <p:cNvPr id="72" name="Graphic 71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4061" y="2395030"/>
            <a:ext cx="455879" cy="455879"/>
          </a:xfrm>
          <a:prstGeom prst="rect">
            <a:avLst/>
          </a:prstGeom>
        </p:spPr>
      </p:pic>
      <p:pic>
        <p:nvPicPr>
          <p:cNvPr id="71" name="Graphic 70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75911" y="2881211"/>
            <a:ext cx="455879" cy="455879"/>
          </a:xfrm>
          <a:prstGeom prst="rect">
            <a:avLst/>
          </a:prstGeom>
        </p:spPr>
      </p:pic>
      <p:pic>
        <p:nvPicPr>
          <p:cNvPr id="73" name="Graphic 72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12212" y="2881211"/>
            <a:ext cx="455879" cy="455879"/>
          </a:xfrm>
          <a:prstGeom prst="rect">
            <a:avLst/>
          </a:prstGeom>
        </p:spPr>
      </p:pic>
      <p:pic>
        <p:nvPicPr>
          <p:cNvPr id="76" name="Graphic 75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4061" y="1661322"/>
            <a:ext cx="455879" cy="455879"/>
          </a:xfrm>
          <a:prstGeom prst="rect">
            <a:avLst/>
          </a:prstGeom>
        </p:spPr>
      </p:pic>
      <p:pic>
        <p:nvPicPr>
          <p:cNvPr id="75" name="Graphic 74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14208" y="1992472"/>
            <a:ext cx="455879" cy="455879"/>
          </a:xfrm>
          <a:prstGeom prst="rect">
            <a:avLst/>
          </a:prstGeom>
        </p:spPr>
      </p:pic>
      <p:pic>
        <p:nvPicPr>
          <p:cNvPr id="77" name="Graphic 76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73914" y="1992472"/>
            <a:ext cx="455879" cy="455879"/>
          </a:xfrm>
          <a:prstGeom prst="rect">
            <a:avLst/>
          </a:prstGeom>
        </p:spPr>
      </p:pic>
      <p:pic>
        <p:nvPicPr>
          <p:cNvPr id="74" name="Graphic 73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96288" y="2670881"/>
            <a:ext cx="455879" cy="455879"/>
          </a:xfrm>
          <a:prstGeom prst="rect">
            <a:avLst/>
          </a:prstGeom>
        </p:spPr>
      </p:pic>
      <p:pic>
        <p:nvPicPr>
          <p:cNvPr id="78" name="Graphic 77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1834" y="2670881"/>
            <a:ext cx="455879" cy="45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7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08564" y="1638062"/>
            <a:ext cx="3726873" cy="372687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3119252" y="2352062"/>
            <a:ext cx="2905498" cy="290549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3446318" y="2898820"/>
            <a:ext cx="2251364" cy="22513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3772393" y="3443594"/>
            <a:ext cx="1599215" cy="159921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Oval 3"/>
          <p:cNvSpPr/>
          <p:nvPr/>
        </p:nvSpPr>
        <p:spPr>
          <a:xfrm>
            <a:off x="4101931" y="3995296"/>
            <a:ext cx="940139" cy="94013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Onion Diagram w/ 5 Parts for PowerPoint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954619" y="1687311"/>
            <a:ext cx="1835084" cy="3735443"/>
            <a:chOff x="9272823" y="1106748"/>
            <a:chExt cx="2446778" cy="4980590"/>
          </a:xfrm>
        </p:grpSpPr>
        <p:grpSp>
          <p:nvGrpSpPr>
            <p:cNvPr id="27" name="Group 26"/>
            <p:cNvGrpSpPr/>
            <p:nvPr/>
          </p:nvGrpSpPr>
          <p:grpSpPr>
            <a:xfrm>
              <a:off x="9272823" y="1106748"/>
              <a:ext cx="2446778" cy="1548820"/>
              <a:chOff x="9513455" y="1388717"/>
              <a:chExt cx="2446778" cy="154882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9513455" y="1388717"/>
                <a:ext cx="2446776" cy="492443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519950" y="1891097"/>
                <a:ext cx="2440283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9272823" y="2822633"/>
              <a:ext cx="2446778" cy="1548820"/>
              <a:chOff x="9513455" y="1388717"/>
              <a:chExt cx="2446778" cy="154882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9513455" y="1388717"/>
                <a:ext cx="2446776" cy="492443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9519950" y="1891097"/>
                <a:ext cx="2440283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9272823" y="4538518"/>
              <a:ext cx="2446778" cy="1548820"/>
              <a:chOff x="9513455" y="1388717"/>
              <a:chExt cx="2446778" cy="154882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9513455" y="1388717"/>
                <a:ext cx="2446776" cy="492443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9519950" y="1891097"/>
                <a:ext cx="2440283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349432" y="1687311"/>
            <a:ext cx="1835084" cy="3735443"/>
            <a:chOff x="9272823" y="1106748"/>
            <a:chExt cx="2446778" cy="4980590"/>
          </a:xfrm>
        </p:grpSpPr>
        <p:grpSp>
          <p:nvGrpSpPr>
            <p:cNvPr id="36" name="Group 35"/>
            <p:cNvGrpSpPr/>
            <p:nvPr/>
          </p:nvGrpSpPr>
          <p:grpSpPr>
            <a:xfrm>
              <a:off x="9272823" y="1106748"/>
              <a:ext cx="2446778" cy="1548820"/>
              <a:chOff x="9513455" y="1388717"/>
              <a:chExt cx="2446778" cy="1548820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9513455" y="1388717"/>
                <a:ext cx="2446776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9519950" y="1891097"/>
                <a:ext cx="2440283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9272823" y="2822633"/>
              <a:ext cx="2446778" cy="1548820"/>
              <a:chOff x="9513455" y="1388717"/>
              <a:chExt cx="2446778" cy="154882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9513455" y="1388717"/>
                <a:ext cx="2446776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9519950" y="1891097"/>
                <a:ext cx="2440283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9272823" y="4538518"/>
              <a:ext cx="2446778" cy="1548820"/>
              <a:chOff x="9513455" y="1388717"/>
              <a:chExt cx="2446778" cy="154882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9513455" y="1388717"/>
                <a:ext cx="2446776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519950" y="1891097"/>
                <a:ext cx="2440283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9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50" name="Oval 49"/>
          <p:cNvSpPr/>
          <p:nvPr/>
        </p:nvSpPr>
        <p:spPr>
          <a:xfrm>
            <a:off x="2269338" y="4353634"/>
            <a:ext cx="223462" cy="2234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Oval 50"/>
          <p:cNvSpPr/>
          <p:nvPr/>
        </p:nvSpPr>
        <p:spPr>
          <a:xfrm>
            <a:off x="2270922" y="3063960"/>
            <a:ext cx="223462" cy="223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Oval 51"/>
          <p:cNvSpPr/>
          <p:nvPr/>
        </p:nvSpPr>
        <p:spPr>
          <a:xfrm>
            <a:off x="2266511" y="1774286"/>
            <a:ext cx="223462" cy="2234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Oval 59"/>
          <p:cNvSpPr/>
          <p:nvPr/>
        </p:nvSpPr>
        <p:spPr>
          <a:xfrm>
            <a:off x="6652444" y="4353634"/>
            <a:ext cx="223462" cy="2234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Oval 60"/>
          <p:cNvSpPr/>
          <p:nvPr/>
        </p:nvSpPr>
        <p:spPr>
          <a:xfrm>
            <a:off x="6654029" y="3063960"/>
            <a:ext cx="223462" cy="2234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Oval 61"/>
          <p:cNvSpPr/>
          <p:nvPr/>
        </p:nvSpPr>
        <p:spPr>
          <a:xfrm>
            <a:off x="6649617" y="1774286"/>
            <a:ext cx="223462" cy="223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5" name="Graphic 64" descr="Use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4122464"/>
            <a:ext cx="685800" cy="685800"/>
          </a:xfrm>
          <a:prstGeom prst="rect">
            <a:avLst/>
          </a:prstGeom>
        </p:spPr>
      </p:pic>
      <p:pic>
        <p:nvPicPr>
          <p:cNvPr id="66" name="Graphic 65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01161" y="3656878"/>
            <a:ext cx="455879" cy="455879"/>
          </a:xfrm>
          <a:prstGeom prst="rect">
            <a:avLst/>
          </a:prstGeom>
        </p:spPr>
      </p:pic>
      <p:pic>
        <p:nvPicPr>
          <p:cNvPr id="67" name="Graphic 66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64707" y="3656878"/>
            <a:ext cx="455879" cy="455879"/>
          </a:xfrm>
          <a:prstGeom prst="rect">
            <a:avLst/>
          </a:prstGeom>
        </p:spPr>
      </p:pic>
      <p:pic>
        <p:nvPicPr>
          <p:cNvPr id="69" name="Graphic 68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4061" y="2986810"/>
            <a:ext cx="455879" cy="455879"/>
          </a:xfrm>
          <a:prstGeom prst="rect">
            <a:avLst/>
          </a:prstGeom>
        </p:spPr>
      </p:pic>
      <p:pic>
        <p:nvPicPr>
          <p:cNvPr id="68" name="Graphic 67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9752" y="3351010"/>
            <a:ext cx="455879" cy="455879"/>
          </a:xfrm>
          <a:prstGeom prst="rect">
            <a:avLst/>
          </a:prstGeom>
        </p:spPr>
      </p:pic>
      <p:pic>
        <p:nvPicPr>
          <p:cNvPr id="70" name="Graphic 69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8371" y="3351010"/>
            <a:ext cx="455879" cy="455879"/>
          </a:xfrm>
          <a:prstGeom prst="rect">
            <a:avLst/>
          </a:prstGeom>
        </p:spPr>
      </p:pic>
      <p:pic>
        <p:nvPicPr>
          <p:cNvPr id="72" name="Graphic 71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4061" y="2395030"/>
            <a:ext cx="455879" cy="455879"/>
          </a:xfrm>
          <a:prstGeom prst="rect">
            <a:avLst/>
          </a:prstGeom>
        </p:spPr>
      </p:pic>
      <p:pic>
        <p:nvPicPr>
          <p:cNvPr id="71" name="Graphic 70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75911" y="2881211"/>
            <a:ext cx="455879" cy="455879"/>
          </a:xfrm>
          <a:prstGeom prst="rect">
            <a:avLst/>
          </a:prstGeom>
        </p:spPr>
      </p:pic>
      <p:pic>
        <p:nvPicPr>
          <p:cNvPr id="73" name="Graphic 72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12212" y="2881211"/>
            <a:ext cx="455879" cy="455879"/>
          </a:xfrm>
          <a:prstGeom prst="rect">
            <a:avLst/>
          </a:prstGeom>
        </p:spPr>
      </p:pic>
      <p:pic>
        <p:nvPicPr>
          <p:cNvPr id="76" name="Graphic 75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4061" y="1661322"/>
            <a:ext cx="455879" cy="455879"/>
          </a:xfrm>
          <a:prstGeom prst="rect">
            <a:avLst/>
          </a:prstGeom>
        </p:spPr>
      </p:pic>
      <p:pic>
        <p:nvPicPr>
          <p:cNvPr id="75" name="Graphic 74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14208" y="1992472"/>
            <a:ext cx="455879" cy="455879"/>
          </a:xfrm>
          <a:prstGeom prst="rect">
            <a:avLst/>
          </a:prstGeom>
        </p:spPr>
      </p:pic>
      <p:pic>
        <p:nvPicPr>
          <p:cNvPr id="77" name="Graphic 76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73914" y="1992472"/>
            <a:ext cx="455879" cy="455879"/>
          </a:xfrm>
          <a:prstGeom prst="rect">
            <a:avLst/>
          </a:prstGeom>
        </p:spPr>
      </p:pic>
      <p:pic>
        <p:nvPicPr>
          <p:cNvPr id="74" name="Graphic 73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96288" y="2670881"/>
            <a:ext cx="455879" cy="455879"/>
          </a:xfrm>
          <a:prstGeom prst="rect">
            <a:avLst/>
          </a:prstGeom>
        </p:spPr>
      </p:pic>
      <p:pic>
        <p:nvPicPr>
          <p:cNvPr id="78" name="Graphic 77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1834" y="2670881"/>
            <a:ext cx="455879" cy="45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0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9844</TotalTime>
  <Words>520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Onion Diagram w/ 5 Parts for PowerPoint</vt:lpstr>
      <vt:lpstr>Onion Diagram w/ 5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Onion Diagram with 5 Parts for PowerPoint</dc:title>
  <dc:creator>PresentationGo.com</dc:creator>
  <dc:description>© Copyright PresentationGo.com</dc:description>
  <dcterms:created xsi:type="dcterms:W3CDTF">2014-11-26T05:14:11Z</dcterms:created>
  <dcterms:modified xsi:type="dcterms:W3CDTF">2017-06-09T20:59:24Z</dcterms:modified>
  <cp:category>Charts &amp; Diagrams</cp:category>
</cp:coreProperties>
</file>