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48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2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Open Book w/ 10 Blocks – Slide Template</a:t>
            </a:r>
          </a:p>
        </p:txBody>
      </p:sp>
      <p:sp>
        <p:nvSpPr>
          <p:cNvPr id="44" name="TextBox 20">
            <a:extLst>
              <a:ext uri="{FF2B5EF4-FFF2-40B4-BE49-F238E27FC236}">
                <a16:creationId xmlns:a16="http://schemas.microsoft.com/office/drawing/2014/main" id="{E851711F-2306-4C07-BEE7-3FF62CB35E65}"/>
              </a:ext>
            </a:extLst>
          </p:cNvPr>
          <p:cNvSpPr txBox="1"/>
          <p:nvPr/>
        </p:nvSpPr>
        <p:spPr>
          <a:xfrm>
            <a:off x="6776650" y="172613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06</a:t>
            </a:r>
          </a:p>
        </p:txBody>
      </p:sp>
      <p:sp>
        <p:nvSpPr>
          <p:cNvPr id="45" name="TextBox 24">
            <a:extLst>
              <a:ext uri="{FF2B5EF4-FFF2-40B4-BE49-F238E27FC236}">
                <a16:creationId xmlns:a16="http://schemas.microsoft.com/office/drawing/2014/main" id="{329A8AF5-730C-4F5F-89FA-C40EE07446E0}"/>
              </a:ext>
            </a:extLst>
          </p:cNvPr>
          <p:cNvSpPr txBox="1"/>
          <p:nvPr/>
        </p:nvSpPr>
        <p:spPr>
          <a:xfrm>
            <a:off x="1922998" y="172613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01</a:t>
            </a:r>
          </a:p>
        </p:txBody>
      </p:sp>
      <p:sp>
        <p:nvSpPr>
          <p:cNvPr id="46" name="TextBox 21">
            <a:extLst>
              <a:ext uri="{FF2B5EF4-FFF2-40B4-BE49-F238E27FC236}">
                <a16:creationId xmlns:a16="http://schemas.microsoft.com/office/drawing/2014/main" id="{CCED4FBE-F376-4EF5-9FAB-C98B5F7BE1F9}"/>
              </a:ext>
            </a:extLst>
          </p:cNvPr>
          <p:cNvSpPr txBox="1"/>
          <p:nvPr/>
        </p:nvSpPr>
        <p:spPr>
          <a:xfrm>
            <a:off x="6776650" y="256042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07</a:t>
            </a:r>
          </a:p>
        </p:txBody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8F97BDFA-6B4E-4A4A-B9D3-E853B38304F8}"/>
              </a:ext>
            </a:extLst>
          </p:cNvPr>
          <p:cNvSpPr txBox="1"/>
          <p:nvPr/>
        </p:nvSpPr>
        <p:spPr>
          <a:xfrm>
            <a:off x="1922998" y="256042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02</a:t>
            </a:r>
          </a:p>
        </p:txBody>
      </p:sp>
      <p:sp>
        <p:nvSpPr>
          <p:cNvPr id="48" name="TextBox 22">
            <a:extLst>
              <a:ext uri="{FF2B5EF4-FFF2-40B4-BE49-F238E27FC236}">
                <a16:creationId xmlns:a16="http://schemas.microsoft.com/office/drawing/2014/main" id="{9B0CA254-0085-4841-9669-28605B3E8690}"/>
              </a:ext>
            </a:extLst>
          </p:cNvPr>
          <p:cNvSpPr txBox="1"/>
          <p:nvPr/>
        </p:nvSpPr>
        <p:spPr>
          <a:xfrm>
            <a:off x="6776650" y="339471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08</a:t>
            </a:r>
          </a:p>
        </p:txBody>
      </p:sp>
      <p:sp>
        <p:nvSpPr>
          <p:cNvPr id="49" name="TextBox 26">
            <a:extLst>
              <a:ext uri="{FF2B5EF4-FFF2-40B4-BE49-F238E27FC236}">
                <a16:creationId xmlns:a16="http://schemas.microsoft.com/office/drawing/2014/main" id="{0F7879EA-8AD9-4EBD-8B9B-FE2F7995D2E1}"/>
              </a:ext>
            </a:extLst>
          </p:cNvPr>
          <p:cNvSpPr txBox="1"/>
          <p:nvPr/>
        </p:nvSpPr>
        <p:spPr>
          <a:xfrm>
            <a:off x="1922998" y="339471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03</a:t>
            </a:r>
          </a:p>
        </p:txBody>
      </p:sp>
      <p:sp>
        <p:nvSpPr>
          <p:cNvPr id="50" name="TextBox 23">
            <a:extLst>
              <a:ext uri="{FF2B5EF4-FFF2-40B4-BE49-F238E27FC236}">
                <a16:creationId xmlns:a16="http://schemas.microsoft.com/office/drawing/2014/main" id="{4BB9F48F-E388-452D-AEF7-3DC16938304D}"/>
              </a:ext>
            </a:extLst>
          </p:cNvPr>
          <p:cNvSpPr txBox="1"/>
          <p:nvPr/>
        </p:nvSpPr>
        <p:spPr>
          <a:xfrm>
            <a:off x="6776650" y="422900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09</a:t>
            </a:r>
          </a:p>
        </p:txBody>
      </p:sp>
      <p:sp>
        <p:nvSpPr>
          <p:cNvPr id="51" name="TextBox 27">
            <a:extLst>
              <a:ext uri="{FF2B5EF4-FFF2-40B4-BE49-F238E27FC236}">
                <a16:creationId xmlns:a16="http://schemas.microsoft.com/office/drawing/2014/main" id="{C34CF502-3AC4-40CB-9D94-5AAC85AC045C}"/>
              </a:ext>
            </a:extLst>
          </p:cNvPr>
          <p:cNvSpPr txBox="1"/>
          <p:nvPr/>
        </p:nvSpPr>
        <p:spPr>
          <a:xfrm>
            <a:off x="1922998" y="422900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04</a:t>
            </a:r>
          </a:p>
        </p:txBody>
      </p:sp>
      <p:sp>
        <p:nvSpPr>
          <p:cNvPr id="52" name="TextBox 28">
            <a:extLst>
              <a:ext uri="{FF2B5EF4-FFF2-40B4-BE49-F238E27FC236}">
                <a16:creationId xmlns:a16="http://schemas.microsoft.com/office/drawing/2014/main" id="{7B28EF24-F618-4CB9-A4A0-3A2C0E5B56B6}"/>
              </a:ext>
            </a:extLst>
          </p:cNvPr>
          <p:cNvSpPr txBox="1"/>
          <p:nvPr/>
        </p:nvSpPr>
        <p:spPr>
          <a:xfrm>
            <a:off x="7276367" y="1633805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3" name="TextBox 32">
            <a:extLst>
              <a:ext uri="{FF2B5EF4-FFF2-40B4-BE49-F238E27FC236}">
                <a16:creationId xmlns:a16="http://schemas.microsoft.com/office/drawing/2014/main" id="{E3C2CDFE-7AE6-4B78-9618-EA6BB0F8DA49}"/>
              </a:ext>
            </a:extLst>
          </p:cNvPr>
          <p:cNvSpPr txBox="1"/>
          <p:nvPr/>
        </p:nvSpPr>
        <p:spPr>
          <a:xfrm>
            <a:off x="314960" y="1633805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4" name="TextBox 29">
            <a:extLst>
              <a:ext uri="{FF2B5EF4-FFF2-40B4-BE49-F238E27FC236}">
                <a16:creationId xmlns:a16="http://schemas.microsoft.com/office/drawing/2014/main" id="{5F8371EF-CC19-4008-8267-0C5CD1A3D150}"/>
              </a:ext>
            </a:extLst>
          </p:cNvPr>
          <p:cNvSpPr txBox="1"/>
          <p:nvPr/>
        </p:nvSpPr>
        <p:spPr>
          <a:xfrm>
            <a:off x="7276367" y="246809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5" name="TextBox 33">
            <a:extLst>
              <a:ext uri="{FF2B5EF4-FFF2-40B4-BE49-F238E27FC236}">
                <a16:creationId xmlns:a16="http://schemas.microsoft.com/office/drawing/2014/main" id="{CB720CFC-5D69-4256-A917-F235370BEEBD}"/>
              </a:ext>
            </a:extLst>
          </p:cNvPr>
          <p:cNvSpPr txBox="1"/>
          <p:nvPr/>
        </p:nvSpPr>
        <p:spPr>
          <a:xfrm>
            <a:off x="314960" y="246809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6" name="TextBox 30">
            <a:extLst>
              <a:ext uri="{FF2B5EF4-FFF2-40B4-BE49-F238E27FC236}">
                <a16:creationId xmlns:a16="http://schemas.microsoft.com/office/drawing/2014/main" id="{98BDE231-EAB1-4B6B-A3C2-9B563B71A796}"/>
              </a:ext>
            </a:extLst>
          </p:cNvPr>
          <p:cNvSpPr txBox="1"/>
          <p:nvPr/>
        </p:nvSpPr>
        <p:spPr>
          <a:xfrm>
            <a:off x="7276367" y="3302381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7" name="TextBox 34">
            <a:extLst>
              <a:ext uri="{FF2B5EF4-FFF2-40B4-BE49-F238E27FC236}">
                <a16:creationId xmlns:a16="http://schemas.microsoft.com/office/drawing/2014/main" id="{54615636-B623-4AFE-9291-02A29BC5AB2E}"/>
              </a:ext>
            </a:extLst>
          </p:cNvPr>
          <p:cNvSpPr txBox="1"/>
          <p:nvPr/>
        </p:nvSpPr>
        <p:spPr>
          <a:xfrm>
            <a:off x="314960" y="3302381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8" name="TextBox 31">
            <a:extLst>
              <a:ext uri="{FF2B5EF4-FFF2-40B4-BE49-F238E27FC236}">
                <a16:creationId xmlns:a16="http://schemas.microsoft.com/office/drawing/2014/main" id="{B23C795A-7A98-49AC-9380-6C04EE94B87C}"/>
              </a:ext>
            </a:extLst>
          </p:cNvPr>
          <p:cNvSpPr txBox="1"/>
          <p:nvPr/>
        </p:nvSpPr>
        <p:spPr>
          <a:xfrm>
            <a:off x="7276367" y="4136669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2DF34F11-EFB9-4834-95F9-50BF50EF3E16}"/>
              </a:ext>
            </a:extLst>
          </p:cNvPr>
          <p:cNvSpPr txBox="1"/>
          <p:nvPr/>
        </p:nvSpPr>
        <p:spPr>
          <a:xfrm>
            <a:off x="314960" y="4136669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1FAF7636-F2AB-426F-B14C-4AF7D59A9BC2}"/>
              </a:ext>
            </a:extLst>
          </p:cNvPr>
          <p:cNvSpPr/>
          <p:nvPr/>
        </p:nvSpPr>
        <p:spPr>
          <a:xfrm>
            <a:off x="4598787" y="4817205"/>
            <a:ext cx="1910794" cy="1166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F7CC0B3C-D5EC-4875-836F-5882B3E6516F}"/>
              </a:ext>
            </a:extLst>
          </p:cNvPr>
          <p:cNvSpPr/>
          <p:nvPr/>
        </p:nvSpPr>
        <p:spPr>
          <a:xfrm>
            <a:off x="4598787" y="4013602"/>
            <a:ext cx="1910794" cy="1092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0BC195DE-9E72-461B-8C57-D58391D78156}"/>
              </a:ext>
            </a:extLst>
          </p:cNvPr>
          <p:cNvSpPr/>
          <p:nvPr/>
        </p:nvSpPr>
        <p:spPr>
          <a:xfrm>
            <a:off x="4598787" y="1453971"/>
            <a:ext cx="1910794" cy="122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165"/>
                </a:moveTo>
                <a:lnTo>
                  <a:pt x="0" y="21600"/>
                </a:lnTo>
                <a:cubicBezTo>
                  <a:pt x="0" y="21600"/>
                  <a:pt x="7570" y="14382"/>
                  <a:pt x="21600" y="14382"/>
                </a:cubicBezTo>
                <a:lnTo>
                  <a:pt x="21600" y="0"/>
                </a:lnTo>
                <a:cubicBezTo>
                  <a:pt x="7604" y="0"/>
                  <a:pt x="0" y="7165"/>
                  <a:pt x="0" y="716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D189FF27-5E78-418F-9630-8A11032C3829}"/>
              </a:ext>
            </a:extLst>
          </p:cNvPr>
          <p:cNvSpPr/>
          <p:nvPr/>
        </p:nvSpPr>
        <p:spPr>
          <a:xfrm>
            <a:off x="4598787" y="2317100"/>
            <a:ext cx="1910794" cy="120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311"/>
                  <a:pt x="21600" y="14311"/>
                </a:cubicBezTo>
                <a:lnTo>
                  <a:pt x="21600" y="0"/>
                </a:lnTo>
                <a:cubicBezTo>
                  <a:pt x="7570" y="0"/>
                  <a:pt x="0" y="7289"/>
                  <a:pt x="0" y="7289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372BEA05-F148-4AF7-94A7-54A6B9648125}"/>
              </a:ext>
            </a:extLst>
          </p:cNvPr>
          <p:cNvSpPr/>
          <p:nvPr/>
        </p:nvSpPr>
        <p:spPr>
          <a:xfrm>
            <a:off x="4598787" y="3180234"/>
            <a:ext cx="1910794" cy="1133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18CBBE33-E94C-4B8B-B4BF-1D6962B31977}"/>
              </a:ext>
            </a:extLst>
          </p:cNvPr>
          <p:cNvSpPr/>
          <p:nvPr/>
        </p:nvSpPr>
        <p:spPr>
          <a:xfrm>
            <a:off x="2604656" y="4817205"/>
            <a:ext cx="1910794" cy="1166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F3D215F5-70A7-4AD2-B38F-43AD38189D45}"/>
              </a:ext>
            </a:extLst>
          </p:cNvPr>
          <p:cNvSpPr/>
          <p:nvPr/>
        </p:nvSpPr>
        <p:spPr>
          <a:xfrm>
            <a:off x="2604656" y="4013602"/>
            <a:ext cx="1910794" cy="1092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44279E73-5DD5-465D-9635-DD4CF7850028}"/>
              </a:ext>
            </a:extLst>
          </p:cNvPr>
          <p:cNvSpPr/>
          <p:nvPr/>
        </p:nvSpPr>
        <p:spPr>
          <a:xfrm>
            <a:off x="2604656" y="1453971"/>
            <a:ext cx="1910794" cy="122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165"/>
                </a:moveTo>
                <a:lnTo>
                  <a:pt x="21600" y="21600"/>
                </a:lnTo>
                <a:cubicBezTo>
                  <a:pt x="21600" y="21600"/>
                  <a:pt x="14030" y="14382"/>
                  <a:pt x="0" y="14382"/>
                </a:cubicBezTo>
                <a:lnTo>
                  <a:pt x="0" y="0"/>
                </a:lnTo>
                <a:cubicBezTo>
                  <a:pt x="14030" y="0"/>
                  <a:pt x="21600" y="7165"/>
                  <a:pt x="21600" y="716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DCCC0B0-F762-4E0D-9AF4-705245DED3E0}"/>
              </a:ext>
            </a:extLst>
          </p:cNvPr>
          <p:cNvSpPr/>
          <p:nvPr/>
        </p:nvSpPr>
        <p:spPr>
          <a:xfrm>
            <a:off x="2604656" y="2317100"/>
            <a:ext cx="1910794" cy="120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311"/>
                  <a:pt x="0" y="14311"/>
                </a:cubicBezTo>
                <a:lnTo>
                  <a:pt x="0" y="0"/>
                </a:lnTo>
                <a:cubicBezTo>
                  <a:pt x="14030" y="0"/>
                  <a:pt x="21600" y="7289"/>
                  <a:pt x="21600" y="72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B726F354-DBDC-4E55-9DB6-3FF597389A30}"/>
              </a:ext>
            </a:extLst>
          </p:cNvPr>
          <p:cNvSpPr/>
          <p:nvPr/>
        </p:nvSpPr>
        <p:spPr>
          <a:xfrm>
            <a:off x="2604656" y="3180234"/>
            <a:ext cx="1910794" cy="1133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641C7BDD-C117-4B0F-9F7E-D7FD4952177D}"/>
              </a:ext>
            </a:extLst>
          </p:cNvPr>
          <p:cNvSpPr/>
          <p:nvPr/>
        </p:nvSpPr>
        <p:spPr>
          <a:xfrm>
            <a:off x="2455840" y="1721837"/>
            <a:ext cx="4232320" cy="4449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51"/>
                </a:moveTo>
                <a:cubicBezTo>
                  <a:pt x="21600" y="419"/>
                  <a:pt x="21372" y="130"/>
                  <a:pt x="21068" y="14"/>
                </a:cubicBezTo>
                <a:lnTo>
                  <a:pt x="21068" y="2687"/>
                </a:lnTo>
                <a:cubicBezTo>
                  <a:pt x="21068" y="2745"/>
                  <a:pt x="21053" y="2788"/>
                  <a:pt x="21023" y="2832"/>
                </a:cubicBezTo>
                <a:cubicBezTo>
                  <a:pt x="21053" y="2875"/>
                  <a:pt x="21068" y="2919"/>
                  <a:pt x="21068" y="2976"/>
                </a:cubicBezTo>
                <a:lnTo>
                  <a:pt x="21068" y="6863"/>
                </a:lnTo>
                <a:cubicBezTo>
                  <a:pt x="21068" y="6921"/>
                  <a:pt x="21053" y="6964"/>
                  <a:pt x="21023" y="7007"/>
                </a:cubicBezTo>
                <a:cubicBezTo>
                  <a:pt x="21053" y="7051"/>
                  <a:pt x="21068" y="7094"/>
                  <a:pt x="21068" y="7152"/>
                </a:cubicBezTo>
                <a:lnTo>
                  <a:pt x="21068" y="10894"/>
                </a:lnTo>
                <a:cubicBezTo>
                  <a:pt x="21068" y="10952"/>
                  <a:pt x="21053" y="10995"/>
                  <a:pt x="21023" y="11038"/>
                </a:cubicBezTo>
                <a:cubicBezTo>
                  <a:pt x="21053" y="11082"/>
                  <a:pt x="21068" y="11125"/>
                  <a:pt x="21068" y="11183"/>
                </a:cubicBezTo>
                <a:lnTo>
                  <a:pt x="21068" y="14723"/>
                </a:lnTo>
                <a:cubicBezTo>
                  <a:pt x="21068" y="14780"/>
                  <a:pt x="21053" y="14824"/>
                  <a:pt x="21023" y="14867"/>
                </a:cubicBezTo>
                <a:cubicBezTo>
                  <a:pt x="21053" y="14911"/>
                  <a:pt x="21068" y="14954"/>
                  <a:pt x="21068" y="15012"/>
                </a:cubicBezTo>
                <a:lnTo>
                  <a:pt x="21068" y="18696"/>
                </a:lnTo>
                <a:cubicBezTo>
                  <a:pt x="21068" y="18855"/>
                  <a:pt x="20932" y="18985"/>
                  <a:pt x="20765" y="18985"/>
                </a:cubicBezTo>
                <a:cubicBezTo>
                  <a:pt x="14582" y="18985"/>
                  <a:pt x="11195" y="20906"/>
                  <a:pt x="11165" y="20921"/>
                </a:cubicBezTo>
                <a:cubicBezTo>
                  <a:pt x="11119" y="20950"/>
                  <a:pt x="11058" y="20964"/>
                  <a:pt x="11013" y="20964"/>
                </a:cubicBezTo>
                <a:cubicBezTo>
                  <a:pt x="10967" y="20964"/>
                  <a:pt x="10906" y="20950"/>
                  <a:pt x="10861" y="20921"/>
                </a:cubicBezTo>
                <a:cubicBezTo>
                  <a:pt x="10846" y="20906"/>
                  <a:pt x="10815" y="20892"/>
                  <a:pt x="10800" y="20878"/>
                </a:cubicBezTo>
                <a:cubicBezTo>
                  <a:pt x="10785" y="20892"/>
                  <a:pt x="10770" y="20906"/>
                  <a:pt x="10739" y="20921"/>
                </a:cubicBezTo>
                <a:cubicBezTo>
                  <a:pt x="10694" y="20950"/>
                  <a:pt x="10648" y="20964"/>
                  <a:pt x="10587" y="20964"/>
                </a:cubicBezTo>
                <a:cubicBezTo>
                  <a:pt x="10527" y="20964"/>
                  <a:pt x="10481" y="20950"/>
                  <a:pt x="10435" y="20921"/>
                </a:cubicBezTo>
                <a:cubicBezTo>
                  <a:pt x="10420" y="20921"/>
                  <a:pt x="9570" y="20430"/>
                  <a:pt x="7975" y="19953"/>
                </a:cubicBezTo>
                <a:cubicBezTo>
                  <a:pt x="6501" y="19505"/>
                  <a:pt x="4056" y="18985"/>
                  <a:pt x="835" y="18985"/>
                </a:cubicBezTo>
                <a:cubicBezTo>
                  <a:pt x="668" y="18985"/>
                  <a:pt x="532" y="18855"/>
                  <a:pt x="532" y="18696"/>
                </a:cubicBezTo>
                <a:lnTo>
                  <a:pt x="532" y="15012"/>
                </a:lnTo>
                <a:cubicBezTo>
                  <a:pt x="532" y="14954"/>
                  <a:pt x="547" y="14911"/>
                  <a:pt x="577" y="14867"/>
                </a:cubicBezTo>
                <a:cubicBezTo>
                  <a:pt x="547" y="14824"/>
                  <a:pt x="532" y="14780"/>
                  <a:pt x="532" y="14723"/>
                </a:cubicBezTo>
                <a:lnTo>
                  <a:pt x="532" y="11183"/>
                </a:lnTo>
                <a:cubicBezTo>
                  <a:pt x="532" y="11125"/>
                  <a:pt x="547" y="11082"/>
                  <a:pt x="577" y="11038"/>
                </a:cubicBezTo>
                <a:cubicBezTo>
                  <a:pt x="547" y="10995"/>
                  <a:pt x="532" y="10952"/>
                  <a:pt x="532" y="10894"/>
                </a:cubicBezTo>
                <a:lnTo>
                  <a:pt x="532" y="7152"/>
                </a:lnTo>
                <a:cubicBezTo>
                  <a:pt x="532" y="7094"/>
                  <a:pt x="547" y="7051"/>
                  <a:pt x="577" y="7007"/>
                </a:cubicBezTo>
                <a:cubicBezTo>
                  <a:pt x="547" y="6964"/>
                  <a:pt x="532" y="6921"/>
                  <a:pt x="532" y="6863"/>
                </a:cubicBezTo>
                <a:lnTo>
                  <a:pt x="532" y="2962"/>
                </a:lnTo>
                <a:cubicBezTo>
                  <a:pt x="532" y="2904"/>
                  <a:pt x="547" y="2861"/>
                  <a:pt x="577" y="2817"/>
                </a:cubicBezTo>
                <a:cubicBezTo>
                  <a:pt x="547" y="2774"/>
                  <a:pt x="532" y="2731"/>
                  <a:pt x="532" y="2673"/>
                </a:cubicBezTo>
                <a:lnTo>
                  <a:pt x="532" y="0"/>
                </a:lnTo>
                <a:cubicBezTo>
                  <a:pt x="228" y="116"/>
                  <a:pt x="0" y="405"/>
                  <a:pt x="0" y="737"/>
                </a:cubicBezTo>
                <a:lnTo>
                  <a:pt x="0" y="4696"/>
                </a:lnTo>
                <a:cubicBezTo>
                  <a:pt x="0" y="4739"/>
                  <a:pt x="0" y="4797"/>
                  <a:pt x="15" y="4840"/>
                </a:cubicBezTo>
                <a:cubicBezTo>
                  <a:pt x="0" y="4883"/>
                  <a:pt x="0" y="4941"/>
                  <a:pt x="0" y="4985"/>
                </a:cubicBezTo>
                <a:lnTo>
                  <a:pt x="0" y="8871"/>
                </a:lnTo>
                <a:cubicBezTo>
                  <a:pt x="0" y="8915"/>
                  <a:pt x="0" y="8972"/>
                  <a:pt x="15" y="9016"/>
                </a:cubicBezTo>
                <a:cubicBezTo>
                  <a:pt x="0" y="9059"/>
                  <a:pt x="0" y="9117"/>
                  <a:pt x="0" y="9160"/>
                </a:cubicBezTo>
                <a:lnTo>
                  <a:pt x="0" y="12902"/>
                </a:lnTo>
                <a:cubicBezTo>
                  <a:pt x="0" y="12946"/>
                  <a:pt x="0" y="13003"/>
                  <a:pt x="15" y="13047"/>
                </a:cubicBezTo>
                <a:cubicBezTo>
                  <a:pt x="0" y="13090"/>
                  <a:pt x="0" y="13148"/>
                  <a:pt x="0" y="13191"/>
                </a:cubicBezTo>
                <a:lnTo>
                  <a:pt x="0" y="16731"/>
                </a:lnTo>
                <a:cubicBezTo>
                  <a:pt x="0" y="16774"/>
                  <a:pt x="0" y="16832"/>
                  <a:pt x="15" y="16875"/>
                </a:cubicBezTo>
                <a:cubicBezTo>
                  <a:pt x="0" y="16919"/>
                  <a:pt x="0" y="16977"/>
                  <a:pt x="0" y="17020"/>
                </a:cubicBezTo>
                <a:lnTo>
                  <a:pt x="0" y="18826"/>
                </a:lnTo>
                <a:cubicBezTo>
                  <a:pt x="0" y="19259"/>
                  <a:pt x="380" y="19621"/>
                  <a:pt x="835" y="19621"/>
                </a:cubicBezTo>
                <a:cubicBezTo>
                  <a:pt x="6805" y="19621"/>
                  <a:pt x="10101" y="21456"/>
                  <a:pt x="10162" y="21484"/>
                </a:cubicBezTo>
                <a:cubicBezTo>
                  <a:pt x="10299" y="21557"/>
                  <a:pt x="10451" y="21600"/>
                  <a:pt x="10587" y="21600"/>
                </a:cubicBezTo>
                <a:cubicBezTo>
                  <a:pt x="10663" y="21600"/>
                  <a:pt x="10724" y="21586"/>
                  <a:pt x="10800" y="21571"/>
                </a:cubicBezTo>
                <a:cubicBezTo>
                  <a:pt x="10861" y="21586"/>
                  <a:pt x="10937" y="21600"/>
                  <a:pt x="10997" y="21600"/>
                </a:cubicBezTo>
                <a:cubicBezTo>
                  <a:pt x="11149" y="21600"/>
                  <a:pt x="11301" y="21557"/>
                  <a:pt x="11423" y="21484"/>
                </a:cubicBezTo>
                <a:cubicBezTo>
                  <a:pt x="11453" y="21470"/>
                  <a:pt x="14765" y="19621"/>
                  <a:pt x="20749" y="19621"/>
                </a:cubicBezTo>
                <a:cubicBezTo>
                  <a:pt x="21205" y="19621"/>
                  <a:pt x="21585" y="19259"/>
                  <a:pt x="21585" y="18826"/>
                </a:cubicBezTo>
                <a:lnTo>
                  <a:pt x="21585" y="17020"/>
                </a:lnTo>
                <a:cubicBezTo>
                  <a:pt x="21585" y="16977"/>
                  <a:pt x="21585" y="16919"/>
                  <a:pt x="21570" y="16875"/>
                </a:cubicBezTo>
                <a:cubicBezTo>
                  <a:pt x="21585" y="16832"/>
                  <a:pt x="21585" y="16774"/>
                  <a:pt x="21585" y="16731"/>
                </a:cubicBezTo>
                <a:lnTo>
                  <a:pt x="21585" y="13191"/>
                </a:lnTo>
                <a:cubicBezTo>
                  <a:pt x="21585" y="13148"/>
                  <a:pt x="21585" y="13090"/>
                  <a:pt x="21570" y="13047"/>
                </a:cubicBezTo>
                <a:cubicBezTo>
                  <a:pt x="21585" y="13003"/>
                  <a:pt x="21585" y="12946"/>
                  <a:pt x="21585" y="12902"/>
                </a:cubicBezTo>
                <a:lnTo>
                  <a:pt x="21585" y="9160"/>
                </a:lnTo>
                <a:cubicBezTo>
                  <a:pt x="21585" y="9117"/>
                  <a:pt x="21585" y="9059"/>
                  <a:pt x="21570" y="9016"/>
                </a:cubicBezTo>
                <a:cubicBezTo>
                  <a:pt x="21585" y="8972"/>
                  <a:pt x="21585" y="8915"/>
                  <a:pt x="21585" y="8871"/>
                </a:cubicBezTo>
                <a:lnTo>
                  <a:pt x="21585" y="4985"/>
                </a:lnTo>
                <a:cubicBezTo>
                  <a:pt x="21585" y="4941"/>
                  <a:pt x="21585" y="4883"/>
                  <a:pt x="21570" y="4840"/>
                </a:cubicBezTo>
                <a:cubicBezTo>
                  <a:pt x="21585" y="4797"/>
                  <a:pt x="21585" y="4739"/>
                  <a:pt x="21585" y="4696"/>
                </a:cubicBezTo>
                <a:lnTo>
                  <a:pt x="21585" y="75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4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6" name="TextBox 14">
            <a:extLst>
              <a:ext uri="{FF2B5EF4-FFF2-40B4-BE49-F238E27FC236}">
                <a16:creationId xmlns:a16="http://schemas.microsoft.com/office/drawing/2014/main" id="{FA0493CE-1BD4-4068-A500-40A4BECC88FB}"/>
              </a:ext>
            </a:extLst>
          </p:cNvPr>
          <p:cNvSpPr txBox="1"/>
          <p:nvPr/>
        </p:nvSpPr>
        <p:spPr>
          <a:xfrm>
            <a:off x="5240421" y="169536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97" name="TextBox 15">
            <a:extLst>
              <a:ext uri="{FF2B5EF4-FFF2-40B4-BE49-F238E27FC236}">
                <a16:creationId xmlns:a16="http://schemas.microsoft.com/office/drawing/2014/main" id="{2065532D-4E17-48A0-9E2F-2EA3814FCB76}"/>
              </a:ext>
            </a:extLst>
          </p:cNvPr>
          <p:cNvSpPr txBox="1"/>
          <p:nvPr/>
        </p:nvSpPr>
        <p:spPr>
          <a:xfrm>
            <a:off x="5240421" y="2527817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98" name="TextBox 16">
            <a:extLst>
              <a:ext uri="{FF2B5EF4-FFF2-40B4-BE49-F238E27FC236}">
                <a16:creationId xmlns:a16="http://schemas.microsoft.com/office/drawing/2014/main" id="{153C9FCC-D771-4AA7-8B6C-3EA59CD52DA9}"/>
              </a:ext>
            </a:extLst>
          </p:cNvPr>
          <p:cNvSpPr txBox="1"/>
          <p:nvPr/>
        </p:nvSpPr>
        <p:spPr>
          <a:xfrm>
            <a:off x="5240421" y="335026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99" name="TextBox 17">
            <a:extLst>
              <a:ext uri="{FF2B5EF4-FFF2-40B4-BE49-F238E27FC236}">
                <a16:creationId xmlns:a16="http://schemas.microsoft.com/office/drawing/2014/main" id="{CD7E3998-114E-4239-A5CB-682D2D8B747F}"/>
              </a:ext>
            </a:extLst>
          </p:cNvPr>
          <p:cNvSpPr txBox="1"/>
          <p:nvPr/>
        </p:nvSpPr>
        <p:spPr>
          <a:xfrm>
            <a:off x="5240421" y="419822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00" name="TextBox 18">
            <a:extLst>
              <a:ext uri="{FF2B5EF4-FFF2-40B4-BE49-F238E27FC236}">
                <a16:creationId xmlns:a16="http://schemas.microsoft.com/office/drawing/2014/main" id="{B73E166B-1339-458B-9892-F51ED656DC84}"/>
              </a:ext>
            </a:extLst>
          </p:cNvPr>
          <p:cNvSpPr txBox="1"/>
          <p:nvPr/>
        </p:nvSpPr>
        <p:spPr>
          <a:xfrm>
            <a:off x="5240421" y="5025768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01" name="TextBox 19">
            <a:extLst>
              <a:ext uri="{FF2B5EF4-FFF2-40B4-BE49-F238E27FC236}">
                <a16:creationId xmlns:a16="http://schemas.microsoft.com/office/drawing/2014/main" id="{63EE8978-C6A4-44D6-9B58-E64E59B5AC89}"/>
              </a:ext>
            </a:extLst>
          </p:cNvPr>
          <p:cNvSpPr txBox="1"/>
          <p:nvPr/>
        </p:nvSpPr>
        <p:spPr>
          <a:xfrm>
            <a:off x="2746437" y="169536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102" name="TextBox 20">
            <a:extLst>
              <a:ext uri="{FF2B5EF4-FFF2-40B4-BE49-F238E27FC236}">
                <a16:creationId xmlns:a16="http://schemas.microsoft.com/office/drawing/2014/main" id="{69CC7B64-B119-4611-A209-C77A94620736}"/>
              </a:ext>
            </a:extLst>
          </p:cNvPr>
          <p:cNvSpPr txBox="1"/>
          <p:nvPr/>
        </p:nvSpPr>
        <p:spPr>
          <a:xfrm>
            <a:off x="2746437" y="2527817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103" name="TextBox 21">
            <a:extLst>
              <a:ext uri="{FF2B5EF4-FFF2-40B4-BE49-F238E27FC236}">
                <a16:creationId xmlns:a16="http://schemas.microsoft.com/office/drawing/2014/main" id="{B37FC935-E054-418C-B8D7-A99A980D5EBF}"/>
              </a:ext>
            </a:extLst>
          </p:cNvPr>
          <p:cNvSpPr txBox="1"/>
          <p:nvPr/>
        </p:nvSpPr>
        <p:spPr>
          <a:xfrm>
            <a:off x="2746437" y="335026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04" name="TextBox 22">
            <a:extLst>
              <a:ext uri="{FF2B5EF4-FFF2-40B4-BE49-F238E27FC236}">
                <a16:creationId xmlns:a16="http://schemas.microsoft.com/office/drawing/2014/main" id="{A0D99D40-0A95-4336-B1D7-2A3E1334D054}"/>
              </a:ext>
            </a:extLst>
          </p:cNvPr>
          <p:cNvSpPr txBox="1"/>
          <p:nvPr/>
        </p:nvSpPr>
        <p:spPr>
          <a:xfrm>
            <a:off x="2746437" y="419822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05" name="TextBox 23">
            <a:extLst>
              <a:ext uri="{FF2B5EF4-FFF2-40B4-BE49-F238E27FC236}">
                <a16:creationId xmlns:a16="http://schemas.microsoft.com/office/drawing/2014/main" id="{C288E7D0-CBF7-443B-958C-928155A1692F}"/>
              </a:ext>
            </a:extLst>
          </p:cNvPr>
          <p:cNvSpPr txBox="1"/>
          <p:nvPr/>
        </p:nvSpPr>
        <p:spPr>
          <a:xfrm>
            <a:off x="2746437" y="5025768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106" name="Graphic 45" descr="Backpack">
            <a:extLst>
              <a:ext uri="{FF2B5EF4-FFF2-40B4-BE49-F238E27FC236}">
                <a16:creationId xmlns:a16="http://schemas.microsoft.com/office/drawing/2014/main" id="{1A829C90-3BE4-4683-A69C-66B0BC0B5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4303" y="1857907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7" name="Graphic 46" descr="Planet">
            <a:extLst>
              <a:ext uri="{FF2B5EF4-FFF2-40B4-BE49-F238E27FC236}">
                <a16:creationId xmlns:a16="http://schemas.microsoft.com/office/drawing/2014/main" id="{692B4026-80F1-47BD-8504-D7D81F85E5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2601" y="1857907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8" name="Graphic 47" descr="GMO">
            <a:extLst>
              <a:ext uri="{FF2B5EF4-FFF2-40B4-BE49-F238E27FC236}">
                <a16:creationId xmlns:a16="http://schemas.microsoft.com/office/drawing/2014/main" id="{19339CFF-86D9-45B1-BFF5-84521D9C64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54303" y="3579903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9" name="Graphic 48" descr="Microscope">
            <a:extLst>
              <a:ext uri="{FF2B5EF4-FFF2-40B4-BE49-F238E27FC236}">
                <a16:creationId xmlns:a16="http://schemas.microsoft.com/office/drawing/2014/main" id="{2EC3FFC5-BAA9-4B97-9661-0737F2574B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32601" y="2720156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0" name="Graphic 49" descr="Pencil">
            <a:extLst>
              <a:ext uri="{FF2B5EF4-FFF2-40B4-BE49-F238E27FC236}">
                <a16:creationId xmlns:a16="http://schemas.microsoft.com/office/drawing/2014/main" id="{9CA70804-1527-43B9-8A4C-D5D664E468C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32601" y="3579903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1" name="Graphic 50" descr="Lunch Box">
            <a:extLst>
              <a:ext uri="{FF2B5EF4-FFF2-40B4-BE49-F238E27FC236}">
                <a16:creationId xmlns:a16="http://schemas.microsoft.com/office/drawing/2014/main" id="{7FB6082E-3DAB-4469-B928-2547EA86193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54303" y="438435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2" name="Graphic 51" descr="Books">
            <a:extLst>
              <a:ext uri="{FF2B5EF4-FFF2-40B4-BE49-F238E27FC236}">
                <a16:creationId xmlns:a16="http://schemas.microsoft.com/office/drawing/2014/main" id="{207C6F74-4C8B-4731-AF1A-8E4B720EE4A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32601" y="520557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3" name="Graphic 52" descr="Mathematics">
            <a:extLst>
              <a:ext uri="{FF2B5EF4-FFF2-40B4-BE49-F238E27FC236}">
                <a16:creationId xmlns:a16="http://schemas.microsoft.com/office/drawing/2014/main" id="{BA59FE9D-BF64-4F6F-9296-8457329B1E2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32601" y="438435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4" name="Graphic 53" descr="Diploma roll">
            <a:extLst>
              <a:ext uri="{FF2B5EF4-FFF2-40B4-BE49-F238E27FC236}">
                <a16:creationId xmlns:a16="http://schemas.microsoft.com/office/drawing/2014/main" id="{F12ACE27-FFBD-4695-97DB-FB856BC1102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954303" y="2720156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5" name="Graphic 54" descr="Open book">
            <a:extLst>
              <a:ext uri="{FF2B5EF4-FFF2-40B4-BE49-F238E27FC236}">
                <a16:creationId xmlns:a16="http://schemas.microsoft.com/office/drawing/2014/main" id="{C6DF9986-DDF5-4EE9-826D-C564377FB7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954303" y="520557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6" name="TextBox 23">
            <a:extLst>
              <a:ext uri="{FF2B5EF4-FFF2-40B4-BE49-F238E27FC236}">
                <a16:creationId xmlns:a16="http://schemas.microsoft.com/office/drawing/2014/main" id="{E1BDEA56-50A3-4293-A22C-467E2CF759FD}"/>
              </a:ext>
            </a:extLst>
          </p:cNvPr>
          <p:cNvSpPr txBox="1"/>
          <p:nvPr/>
        </p:nvSpPr>
        <p:spPr>
          <a:xfrm>
            <a:off x="6776650" y="505654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10</a:t>
            </a:r>
          </a:p>
        </p:txBody>
      </p:sp>
      <p:sp>
        <p:nvSpPr>
          <p:cNvPr id="117" name="TextBox 27">
            <a:extLst>
              <a:ext uri="{FF2B5EF4-FFF2-40B4-BE49-F238E27FC236}">
                <a16:creationId xmlns:a16="http://schemas.microsoft.com/office/drawing/2014/main" id="{E26AD020-B0BD-4C5B-9EE7-4AFACF91CA2B}"/>
              </a:ext>
            </a:extLst>
          </p:cNvPr>
          <p:cNvSpPr txBox="1"/>
          <p:nvPr/>
        </p:nvSpPr>
        <p:spPr>
          <a:xfrm>
            <a:off x="1922998" y="505654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/>
              <a:t>05</a:t>
            </a:r>
          </a:p>
        </p:txBody>
      </p:sp>
      <p:sp>
        <p:nvSpPr>
          <p:cNvPr id="118" name="TextBox 31">
            <a:extLst>
              <a:ext uri="{FF2B5EF4-FFF2-40B4-BE49-F238E27FC236}">
                <a16:creationId xmlns:a16="http://schemas.microsoft.com/office/drawing/2014/main" id="{DF99A742-92CE-4239-978F-162C182C59AD}"/>
              </a:ext>
            </a:extLst>
          </p:cNvPr>
          <p:cNvSpPr txBox="1"/>
          <p:nvPr/>
        </p:nvSpPr>
        <p:spPr>
          <a:xfrm>
            <a:off x="7276367" y="496421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119" name="TextBox 35">
            <a:extLst>
              <a:ext uri="{FF2B5EF4-FFF2-40B4-BE49-F238E27FC236}">
                <a16:creationId xmlns:a16="http://schemas.microsoft.com/office/drawing/2014/main" id="{67624DC1-B2AC-435C-A9D8-89F3A711C95C}"/>
              </a:ext>
            </a:extLst>
          </p:cNvPr>
          <p:cNvSpPr txBox="1"/>
          <p:nvPr/>
        </p:nvSpPr>
        <p:spPr>
          <a:xfrm>
            <a:off x="314960" y="496421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</p:spTree>
    <p:extLst>
      <p:ext uri="{BB962C8B-B14F-4D97-AF65-F5344CB8AC3E}">
        <p14:creationId xmlns:p14="http://schemas.microsoft.com/office/powerpoint/2010/main" val="31970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Open Book w/ 10 Blocks – Slide Template</a:t>
            </a:r>
          </a:p>
        </p:txBody>
      </p:sp>
      <p:sp>
        <p:nvSpPr>
          <p:cNvPr id="44" name="TextBox 20">
            <a:extLst>
              <a:ext uri="{FF2B5EF4-FFF2-40B4-BE49-F238E27FC236}">
                <a16:creationId xmlns:a16="http://schemas.microsoft.com/office/drawing/2014/main" id="{E851711F-2306-4C07-BEE7-3FF62CB35E65}"/>
              </a:ext>
            </a:extLst>
          </p:cNvPr>
          <p:cNvSpPr txBox="1"/>
          <p:nvPr/>
        </p:nvSpPr>
        <p:spPr>
          <a:xfrm>
            <a:off x="6776650" y="172613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45" name="TextBox 24">
            <a:extLst>
              <a:ext uri="{FF2B5EF4-FFF2-40B4-BE49-F238E27FC236}">
                <a16:creationId xmlns:a16="http://schemas.microsoft.com/office/drawing/2014/main" id="{329A8AF5-730C-4F5F-89FA-C40EE07446E0}"/>
              </a:ext>
            </a:extLst>
          </p:cNvPr>
          <p:cNvSpPr txBox="1"/>
          <p:nvPr/>
        </p:nvSpPr>
        <p:spPr>
          <a:xfrm>
            <a:off x="1922998" y="172613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46" name="TextBox 21">
            <a:extLst>
              <a:ext uri="{FF2B5EF4-FFF2-40B4-BE49-F238E27FC236}">
                <a16:creationId xmlns:a16="http://schemas.microsoft.com/office/drawing/2014/main" id="{CCED4FBE-F376-4EF5-9FAB-C98B5F7BE1F9}"/>
              </a:ext>
            </a:extLst>
          </p:cNvPr>
          <p:cNvSpPr txBox="1"/>
          <p:nvPr/>
        </p:nvSpPr>
        <p:spPr>
          <a:xfrm>
            <a:off x="6776650" y="256042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8F97BDFA-6B4E-4A4A-B9D3-E853B38304F8}"/>
              </a:ext>
            </a:extLst>
          </p:cNvPr>
          <p:cNvSpPr txBox="1"/>
          <p:nvPr/>
        </p:nvSpPr>
        <p:spPr>
          <a:xfrm>
            <a:off x="1922998" y="256042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48" name="TextBox 22">
            <a:extLst>
              <a:ext uri="{FF2B5EF4-FFF2-40B4-BE49-F238E27FC236}">
                <a16:creationId xmlns:a16="http://schemas.microsoft.com/office/drawing/2014/main" id="{9B0CA254-0085-4841-9669-28605B3E8690}"/>
              </a:ext>
            </a:extLst>
          </p:cNvPr>
          <p:cNvSpPr txBox="1"/>
          <p:nvPr/>
        </p:nvSpPr>
        <p:spPr>
          <a:xfrm>
            <a:off x="6776650" y="339471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49" name="TextBox 26">
            <a:extLst>
              <a:ext uri="{FF2B5EF4-FFF2-40B4-BE49-F238E27FC236}">
                <a16:creationId xmlns:a16="http://schemas.microsoft.com/office/drawing/2014/main" id="{0F7879EA-8AD9-4EBD-8B9B-FE2F7995D2E1}"/>
              </a:ext>
            </a:extLst>
          </p:cNvPr>
          <p:cNvSpPr txBox="1"/>
          <p:nvPr/>
        </p:nvSpPr>
        <p:spPr>
          <a:xfrm>
            <a:off x="1922998" y="339471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0" name="TextBox 23">
            <a:extLst>
              <a:ext uri="{FF2B5EF4-FFF2-40B4-BE49-F238E27FC236}">
                <a16:creationId xmlns:a16="http://schemas.microsoft.com/office/drawing/2014/main" id="{4BB9F48F-E388-452D-AEF7-3DC16938304D}"/>
              </a:ext>
            </a:extLst>
          </p:cNvPr>
          <p:cNvSpPr txBox="1"/>
          <p:nvPr/>
        </p:nvSpPr>
        <p:spPr>
          <a:xfrm>
            <a:off x="6776650" y="422900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09</a:t>
            </a:r>
          </a:p>
        </p:txBody>
      </p:sp>
      <p:sp>
        <p:nvSpPr>
          <p:cNvPr id="51" name="TextBox 27">
            <a:extLst>
              <a:ext uri="{FF2B5EF4-FFF2-40B4-BE49-F238E27FC236}">
                <a16:creationId xmlns:a16="http://schemas.microsoft.com/office/drawing/2014/main" id="{C34CF502-3AC4-40CB-9D94-5AAC85AC045C}"/>
              </a:ext>
            </a:extLst>
          </p:cNvPr>
          <p:cNvSpPr txBox="1"/>
          <p:nvPr/>
        </p:nvSpPr>
        <p:spPr>
          <a:xfrm>
            <a:off x="1922998" y="422900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2" name="TextBox 28">
            <a:extLst>
              <a:ext uri="{FF2B5EF4-FFF2-40B4-BE49-F238E27FC236}">
                <a16:creationId xmlns:a16="http://schemas.microsoft.com/office/drawing/2014/main" id="{7B28EF24-F618-4CB9-A4A0-3A2C0E5B56B6}"/>
              </a:ext>
            </a:extLst>
          </p:cNvPr>
          <p:cNvSpPr txBox="1"/>
          <p:nvPr/>
        </p:nvSpPr>
        <p:spPr>
          <a:xfrm>
            <a:off x="7276367" y="1633805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3" name="TextBox 32">
            <a:extLst>
              <a:ext uri="{FF2B5EF4-FFF2-40B4-BE49-F238E27FC236}">
                <a16:creationId xmlns:a16="http://schemas.microsoft.com/office/drawing/2014/main" id="{E3C2CDFE-7AE6-4B78-9618-EA6BB0F8DA49}"/>
              </a:ext>
            </a:extLst>
          </p:cNvPr>
          <p:cNvSpPr txBox="1"/>
          <p:nvPr/>
        </p:nvSpPr>
        <p:spPr>
          <a:xfrm>
            <a:off x="314960" y="1633805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4" name="TextBox 29">
            <a:extLst>
              <a:ext uri="{FF2B5EF4-FFF2-40B4-BE49-F238E27FC236}">
                <a16:creationId xmlns:a16="http://schemas.microsoft.com/office/drawing/2014/main" id="{5F8371EF-CC19-4008-8267-0C5CD1A3D150}"/>
              </a:ext>
            </a:extLst>
          </p:cNvPr>
          <p:cNvSpPr txBox="1"/>
          <p:nvPr/>
        </p:nvSpPr>
        <p:spPr>
          <a:xfrm>
            <a:off x="7276367" y="246809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5" name="TextBox 33">
            <a:extLst>
              <a:ext uri="{FF2B5EF4-FFF2-40B4-BE49-F238E27FC236}">
                <a16:creationId xmlns:a16="http://schemas.microsoft.com/office/drawing/2014/main" id="{CB720CFC-5D69-4256-A917-F235370BEEBD}"/>
              </a:ext>
            </a:extLst>
          </p:cNvPr>
          <p:cNvSpPr txBox="1"/>
          <p:nvPr/>
        </p:nvSpPr>
        <p:spPr>
          <a:xfrm>
            <a:off x="314960" y="246809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6" name="TextBox 30">
            <a:extLst>
              <a:ext uri="{FF2B5EF4-FFF2-40B4-BE49-F238E27FC236}">
                <a16:creationId xmlns:a16="http://schemas.microsoft.com/office/drawing/2014/main" id="{98BDE231-EAB1-4B6B-A3C2-9B563B71A796}"/>
              </a:ext>
            </a:extLst>
          </p:cNvPr>
          <p:cNvSpPr txBox="1"/>
          <p:nvPr/>
        </p:nvSpPr>
        <p:spPr>
          <a:xfrm>
            <a:off x="7276367" y="3302381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7" name="TextBox 34">
            <a:extLst>
              <a:ext uri="{FF2B5EF4-FFF2-40B4-BE49-F238E27FC236}">
                <a16:creationId xmlns:a16="http://schemas.microsoft.com/office/drawing/2014/main" id="{54615636-B623-4AFE-9291-02A29BC5AB2E}"/>
              </a:ext>
            </a:extLst>
          </p:cNvPr>
          <p:cNvSpPr txBox="1"/>
          <p:nvPr/>
        </p:nvSpPr>
        <p:spPr>
          <a:xfrm>
            <a:off x="314960" y="3302381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8" name="TextBox 31">
            <a:extLst>
              <a:ext uri="{FF2B5EF4-FFF2-40B4-BE49-F238E27FC236}">
                <a16:creationId xmlns:a16="http://schemas.microsoft.com/office/drawing/2014/main" id="{B23C795A-7A98-49AC-9380-6C04EE94B87C}"/>
              </a:ext>
            </a:extLst>
          </p:cNvPr>
          <p:cNvSpPr txBox="1"/>
          <p:nvPr/>
        </p:nvSpPr>
        <p:spPr>
          <a:xfrm>
            <a:off x="7276367" y="4136669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2DF34F11-EFB9-4834-95F9-50BF50EF3E16}"/>
              </a:ext>
            </a:extLst>
          </p:cNvPr>
          <p:cNvSpPr txBox="1"/>
          <p:nvPr/>
        </p:nvSpPr>
        <p:spPr>
          <a:xfrm>
            <a:off x="314960" y="4136669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1FAF7636-F2AB-426F-B14C-4AF7D59A9BC2}"/>
              </a:ext>
            </a:extLst>
          </p:cNvPr>
          <p:cNvSpPr/>
          <p:nvPr/>
        </p:nvSpPr>
        <p:spPr>
          <a:xfrm>
            <a:off x="4598787" y="4817205"/>
            <a:ext cx="1910794" cy="1166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051"/>
                  <a:pt x="21600" y="14051"/>
                </a:cubicBezTo>
                <a:lnTo>
                  <a:pt x="21600" y="0"/>
                </a:lnTo>
                <a:cubicBezTo>
                  <a:pt x="7570" y="0"/>
                  <a:pt x="0" y="6722"/>
                  <a:pt x="0" y="6722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F7CC0B3C-D5EC-4875-836F-5882B3E6516F}"/>
              </a:ext>
            </a:extLst>
          </p:cNvPr>
          <p:cNvSpPr/>
          <p:nvPr/>
        </p:nvSpPr>
        <p:spPr>
          <a:xfrm>
            <a:off x="4598787" y="4013602"/>
            <a:ext cx="1910794" cy="1092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420"/>
                  <a:pt x="21600" y="14420"/>
                </a:cubicBezTo>
                <a:lnTo>
                  <a:pt x="21600" y="0"/>
                </a:lnTo>
                <a:cubicBezTo>
                  <a:pt x="7570" y="0"/>
                  <a:pt x="0" y="7180"/>
                  <a:pt x="0" y="718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0BC195DE-9E72-461B-8C57-D58391D78156}"/>
              </a:ext>
            </a:extLst>
          </p:cNvPr>
          <p:cNvSpPr/>
          <p:nvPr/>
        </p:nvSpPr>
        <p:spPr>
          <a:xfrm>
            <a:off x="4598787" y="1453971"/>
            <a:ext cx="1910794" cy="122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7165"/>
                </a:moveTo>
                <a:lnTo>
                  <a:pt x="0" y="21600"/>
                </a:lnTo>
                <a:cubicBezTo>
                  <a:pt x="0" y="21600"/>
                  <a:pt x="7570" y="14382"/>
                  <a:pt x="21600" y="14382"/>
                </a:cubicBezTo>
                <a:lnTo>
                  <a:pt x="21600" y="0"/>
                </a:lnTo>
                <a:cubicBezTo>
                  <a:pt x="7604" y="0"/>
                  <a:pt x="0" y="7165"/>
                  <a:pt x="0" y="716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D189FF27-5E78-418F-9630-8A11032C3829}"/>
              </a:ext>
            </a:extLst>
          </p:cNvPr>
          <p:cNvSpPr/>
          <p:nvPr/>
        </p:nvSpPr>
        <p:spPr>
          <a:xfrm>
            <a:off x="4598787" y="2317100"/>
            <a:ext cx="1910794" cy="120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311"/>
                  <a:pt x="21600" y="14311"/>
                </a:cubicBezTo>
                <a:lnTo>
                  <a:pt x="21600" y="0"/>
                </a:lnTo>
                <a:cubicBezTo>
                  <a:pt x="7570" y="0"/>
                  <a:pt x="0" y="7289"/>
                  <a:pt x="0" y="7289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372BEA05-F148-4AF7-94A7-54A6B9648125}"/>
              </a:ext>
            </a:extLst>
          </p:cNvPr>
          <p:cNvSpPr/>
          <p:nvPr/>
        </p:nvSpPr>
        <p:spPr>
          <a:xfrm>
            <a:off x="4598787" y="3180234"/>
            <a:ext cx="1910794" cy="1133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7570" y="14683"/>
                  <a:pt x="21600" y="14683"/>
                </a:cubicBezTo>
                <a:lnTo>
                  <a:pt x="21600" y="0"/>
                </a:lnTo>
                <a:cubicBezTo>
                  <a:pt x="7570" y="0"/>
                  <a:pt x="0" y="7767"/>
                  <a:pt x="0" y="7767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18CBBE33-E94C-4B8B-B4BF-1D6962B31977}"/>
              </a:ext>
            </a:extLst>
          </p:cNvPr>
          <p:cNvSpPr/>
          <p:nvPr/>
        </p:nvSpPr>
        <p:spPr>
          <a:xfrm>
            <a:off x="2604656" y="4817205"/>
            <a:ext cx="1910794" cy="11667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051"/>
                  <a:pt x="0" y="14051"/>
                </a:cubicBezTo>
                <a:lnTo>
                  <a:pt x="0" y="0"/>
                </a:lnTo>
                <a:cubicBezTo>
                  <a:pt x="14030" y="0"/>
                  <a:pt x="21600" y="6722"/>
                  <a:pt x="21600" y="672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F3D215F5-70A7-4AD2-B38F-43AD38189D45}"/>
              </a:ext>
            </a:extLst>
          </p:cNvPr>
          <p:cNvSpPr/>
          <p:nvPr/>
        </p:nvSpPr>
        <p:spPr>
          <a:xfrm>
            <a:off x="2604656" y="4013602"/>
            <a:ext cx="1910794" cy="10923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420"/>
                  <a:pt x="0" y="14420"/>
                </a:cubicBezTo>
                <a:lnTo>
                  <a:pt x="0" y="0"/>
                </a:lnTo>
                <a:cubicBezTo>
                  <a:pt x="14030" y="0"/>
                  <a:pt x="21600" y="7180"/>
                  <a:pt x="21600" y="718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44279E73-5DD5-465D-9635-DD4CF7850028}"/>
              </a:ext>
            </a:extLst>
          </p:cNvPr>
          <p:cNvSpPr/>
          <p:nvPr/>
        </p:nvSpPr>
        <p:spPr>
          <a:xfrm>
            <a:off x="2604656" y="1453971"/>
            <a:ext cx="1910794" cy="1220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165"/>
                </a:moveTo>
                <a:lnTo>
                  <a:pt x="21600" y="21600"/>
                </a:lnTo>
                <a:cubicBezTo>
                  <a:pt x="21600" y="21600"/>
                  <a:pt x="14030" y="14382"/>
                  <a:pt x="0" y="14382"/>
                </a:cubicBezTo>
                <a:lnTo>
                  <a:pt x="0" y="0"/>
                </a:lnTo>
                <a:cubicBezTo>
                  <a:pt x="14030" y="0"/>
                  <a:pt x="21600" y="7165"/>
                  <a:pt x="21600" y="716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8DCCC0B0-F762-4E0D-9AF4-705245DED3E0}"/>
              </a:ext>
            </a:extLst>
          </p:cNvPr>
          <p:cNvSpPr/>
          <p:nvPr/>
        </p:nvSpPr>
        <p:spPr>
          <a:xfrm>
            <a:off x="2604656" y="2317100"/>
            <a:ext cx="1910794" cy="1208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311"/>
                  <a:pt x="0" y="14311"/>
                </a:cubicBezTo>
                <a:lnTo>
                  <a:pt x="0" y="0"/>
                </a:lnTo>
                <a:cubicBezTo>
                  <a:pt x="14030" y="0"/>
                  <a:pt x="21600" y="7289"/>
                  <a:pt x="21600" y="72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B726F354-DBDC-4E55-9DB6-3FF597389A30}"/>
              </a:ext>
            </a:extLst>
          </p:cNvPr>
          <p:cNvSpPr/>
          <p:nvPr/>
        </p:nvSpPr>
        <p:spPr>
          <a:xfrm>
            <a:off x="2604656" y="3180234"/>
            <a:ext cx="1910794" cy="1133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14030" y="14683"/>
                  <a:pt x="0" y="14683"/>
                </a:cubicBezTo>
                <a:lnTo>
                  <a:pt x="0" y="0"/>
                </a:lnTo>
                <a:cubicBezTo>
                  <a:pt x="14030" y="0"/>
                  <a:pt x="21600" y="7767"/>
                  <a:pt x="21600" y="7767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641C7BDD-C117-4B0F-9F7E-D7FD4952177D}"/>
              </a:ext>
            </a:extLst>
          </p:cNvPr>
          <p:cNvSpPr/>
          <p:nvPr/>
        </p:nvSpPr>
        <p:spPr>
          <a:xfrm>
            <a:off x="2455840" y="1721837"/>
            <a:ext cx="4232320" cy="4449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51"/>
                </a:moveTo>
                <a:cubicBezTo>
                  <a:pt x="21600" y="419"/>
                  <a:pt x="21372" y="130"/>
                  <a:pt x="21068" y="14"/>
                </a:cubicBezTo>
                <a:lnTo>
                  <a:pt x="21068" y="2687"/>
                </a:lnTo>
                <a:cubicBezTo>
                  <a:pt x="21068" y="2745"/>
                  <a:pt x="21053" y="2788"/>
                  <a:pt x="21023" y="2832"/>
                </a:cubicBezTo>
                <a:cubicBezTo>
                  <a:pt x="21053" y="2875"/>
                  <a:pt x="21068" y="2919"/>
                  <a:pt x="21068" y="2976"/>
                </a:cubicBezTo>
                <a:lnTo>
                  <a:pt x="21068" y="6863"/>
                </a:lnTo>
                <a:cubicBezTo>
                  <a:pt x="21068" y="6921"/>
                  <a:pt x="21053" y="6964"/>
                  <a:pt x="21023" y="7007"/>
                </a:cubicBezTo>
                <a:cubicBezTo>
                  <a:pt x="21053" y="7051"/>
                  <a:pt x="21068" y="7094"/>
                  <a:pt x="21068" y="7152"/>
                </a:cubicBezTo>
                <a:lnTo>
                  <a:pt x="21068" y="10894"/>
                </a:lnTo>
                <a:cubicBezTo>
                  <a:pt x="21068" y="10952"/>
                  <a:pt x="21053" y="10995"/>
                  <a:pt x="21023" y="11038"/>
                </a:cubicBezTo>
                <a:cubicBezTo>
                  <a:pt x="21053" y="11082"/>
                  <a:pt x="21068" y="11125"/>
                  <a:pt x="21068" y="11183"/>
                </a:cubicBezTo>
                <a:lnTo>
                  <a:pt x="21068" y="14723"/>
                </a:lnTo>
                <a:cubicBezTo>
                  <a:pt x="21068" y="14780"/>
                  <a:pt x="21053" y="14824"/>
                  <a:pt x="21023" y="14867"/>
                </a:cubicBezTo>
                <a:cubicBezTo>
                  <a:pt x="21053" y="14911"/>
                  <a:pt x="21068" y="14954"/>
                  <a:pt x="21068" y="15012"/>
                </a:cubicBezTo>
                <a:lnTo>
                  <a:pt x="21068" y="18696"/>
                </a:lnTo>
                <a:cubicBezTo>
                  <a:pt x="21068" y="18855"/>
                  <a:pt x="20932" y="18985"/>
                  <a:pt x="20765" y="18985"/>
                </a:cubicBezTo>
                <a:cubicBezTo>
                  <a:pt x="14582" y="18985"/>
                  <a:pt x="11195" y="20906"/>
                  <a:pt x="11165" y="20921"/>
                </a:cubicBezTo>
                <a:cubicBezTo>
                  <a:pt x="11119" y="20950"/>
                  <a:pt x="11058" y="20964"/>
                  <a:pt x="11013" y="20964"/>
                </a:cubicBezTo>
                <a:cubicBezTo>
                  <a:pt x="10967" y="20964"/>
                  <a:pt x="10906" y="20950"/>
                  <a:pt x="10861" y="20921"/>
                </a:cubicBezTo>
                <a:cubicBezTo>
                  <a:pt x="10846" y="20906"/>
                  <a:pt x="10815" y="20892"/>
                  <a:pt x="10800" y="20878"/>
                </a:cubicBezTo>
                <a:cubicBezTo>
                  <a:pt x="10785" y="20892"/>
                  <a:pt x="10770" y="20906"/>
                  <a:pt x="10739" y="20921"/>
                </a:cubicBezTo>
                <a:cubicBezTo>
                  <a:pt x="10694" y="20950"/>
                  <a:pt x="10648" y="20964"/>
                  <a:pt x="10587" y="20964"/>
                </a:cubicBezTo>
                <a:cubicBezTo>
                  <a:pt x="10527" y="20964"/>
                  <a:pt x="10481" y="20950"/>
                  <a:pt x="10435" y="20921"/>
                </a:cubicBezTo>
                <a:cubicBezTo>
                  <a:pt x="10420" y="20921"/>
                  <a:pt x="9570" y="20430"/>
                  <a:pt x="7975" y="19953"/>
                </a:cubicBezTo>
                <a:cubicBezTo>
                  <a:pt x="6501" y="19505"/>
                  <a:pt x="4056" y="18985"/>
                  <a:pt x="835" y="18985"/>
                </a:cubicBezTo>
                <a:cubicBezTo>
                  <a:pt x="668" y="18985"/>
                  <a:pt x="532" y="18855"/>
                  <a:pt x="532" y="18696"/>
                </a:cubicBezTo>
                <a:lnTo>
                  <a:pt x="532" y="15012"/>
                </a:lnTo>
                <a:cubicBezTo>
                  <a:pt x="532" y="14954"/>
                  <a:pt x="547" y="14911"/>
                  <a:pt x="577" y="14867"/>
                </a:cubicBezTo>
                <a:cubicBezTo>
                  <a:pt x="547" y="14824"/>
                  <a:pt x="532" y="14780"/>
                  <a:pt x="532" y="14723"/>
                </a:cubicBezTo>
                <a:lnTo>
                  <a:pt x="532" y="11183"/>
                </a:lnTo>
                <a:cubicBezTo>
                  <a:pt x="532" y="11125"/>
                  <a:pt x="547" y="11082"/>
                  <a:pt x="577" y="11038"/>
                </a:cubicBezTo>
                <a:cubicBezTo>
                  <a:pt x="547" y="10995"/>
                  <a:pt x="532" y="10952"/>
                  <a:pt x="532" y="10894"/>
                </a:cubicBezTo>
                <a:lnTo>
                  <a:pt x="532" y="7152"/>
                </a:lnTo>
                <a:cubicBezTo>
                  <a:pt x="532" y="7094"/>
                  <a:pt x="547" y="7051"/>
                  <a:pt x="577" y="7007"/>
                </a:cubicBezTo>
                <a:cubicBezTo>
                  <a:pt x="547" y="6964"/>
                  <a:pt x="532" y="6921"/>
                  <a:pt x="532" y="6863"/>
                </a:cubicBezTo>
                <a:lnTo>
                  <a:pt x="532" y="2962"/>
                </a:lnTo>
                <a:cubicBezTo>
                  <a:pt x="532" y="2904"/>
                  <a:pt x="547" y="2861"/>
                  <a:pt x="577" y="2817"/>
                </a:cubicBezTo>
                <a:cubicBezTo>
                  <a:pt x="547" y="2774"/>
                  <a:pt x="532" y="2731"/>
                  <a:pt x="532" y="2673"/>
                </a:cubicBezTo>
                <a:lnTo>
                  <a:pt x="532" y="0"/>
                </a:lnTo>
                <a:cubicBezTo>
                  <a:pt x="228" y="116"/>
                  <a:pt x="0" y="405"/>
                  <a:pt x="0" y="737"/>
                </a:cubicBezTo>
                <a:lnTo>
                  <a:pt x="0" y="4696"/>
                </a:lnTo>
                <a:cubicBezTo>
                  <a:pt x="0" y="4739"/>
                  <a:pt x="0" y="4797"/>
                  <a:pt x="15" y="4840"/>
                </a:cubicBezTo>
                <a:cubicBezTo>
                  <a:pt x="0" y="4883"/>
                  <a:pt x="0" y="4941"/>
                  <a:pt x="0" y="4985"/>
                </a:cubicBezTo>
                <a:lnTo>
                  <a:pt x="0" y="8871"/>
                </a:lnTo>
                <a:cubicBezTo>
                  <a:pt x="0" y="8915"/>
                  <a:pt x="0" y="8972"/>
                  <a:pt x="15" y="9016"/>
                </a:cubicBezTo>
                <a:cubicBezTo>
                  <a:pt x="0" y="9059"/>
                  <a:pt x="0" y="9117"/>
                  <a:pt x="0" y="9160"/>
                </a:cubicBezTo>
                <a:lnTo>
                  <a:pt x="0" y="12902"/>
                </a:lnTo>
                <a:cubicBezTo>
                  <a:pt x="0" y="12946"/>
                  <a:pt x="0" y="13003"/>
                  <a:pt x="15" y="13047"/>
                </a:cubicBezTo>
                <a:cubicBezTo>
                  <a:pt x="0" y="13090"/>
                  <a:pt x="0" y="13148"/>
                  <a:pt x="0" y="13191"/>
                </a:cubicBezTo>
                <a:lnTo>
                  <a:pt x="0" y="16731"/>
                </a:lnTo>
                <a:cubicBezTo>
                  <a:pt x="0" y="16774"/>
                  <a:pt x="0" y="16832"/>
                  <a:pt x="15" y="16875"/>
                </a:cubicBezTo>
                <a:cubicBezTo>
                  <a:pt x="0" y="16919"/>
                  <a:pt x="0" y="16977"/>
                  <a:pt x="0" y="17020"/>
                </a:cubicBezTo>
                <a:lnTo>
                  <a:pt x="0" y="18826"/>
                </a:lnTo>
                <a:cubicBezTo>
                  <a:pt x="0" y="19259"/>
                  <a:pt x="380" y="19621"/>
                  <a:pt x="835" y="19621"/>
                </a:cubicBezTo>
                <a:cubicBezTo>
                  <a:pt x="6805" y="19621"/>
                  <a:pt x="10101" y="21456"/>
                  <a:pt x="10162" y="21484"/>
                </a:cubicBezTo>
                <a:cubicBezTo>
                  <a:pt x="10299" y="21557"/>
                  <a:pt x="10451" y="21600"/>
                  <a:pt x="10587" y="21600"/>
                </a:cubicBezTo>
                <a:cubicBezTo>
                  <a:pt x="10663" y="21600"/>
                  <a:pt x="10724" y="21586"/>
                  <a:pt x="10800" y="21571"/>
                </a:cubicBezTo>
                <a:cubicBezTo>
                  <a:pt x="10861" y="21586"/>
                  <a:pt x="10937" y="21600"/>
                  <a:pt x="10997" y="21600"/>
                </a:cubicBezTo>
                <a:cubicBezTo>
                  <a:pt x="11149" y="21600"/>
                  <a:pt x="11301" y="21557"/>
                  <a:pt x="11423" y="21484"/>
                </a:cubicBezTo>
                <a:cubicBezTo>
                  <a:pt x="11453" y="21470"/>
                  <a:pt x="14765" y="19621"/>
                  <a:pt x="20749" y="19621"/>
                </a:cubicBezTo>
                <a:cubicBezTo>
                  <a:pt x="21205" y="19621"/>
                  <a:pt x="21585" y="19259"/>
                  <a:pt x="21585" y="18826"/>
                </a:cubicBezTo>
                <a:lnTo>
                  <a:pt x="21585" y="17020"/>
                </a:lnTo>
                <a:cubicBezTo>
                  <a:pt x="21585" y="16977"/>
                  <a:pt x="21585" y="16919"/>
                  <a:pt x="21570" y="16875"/>
                </a:cubicBezTo>
                <a:cubicBezTo>
                  <a:pt x="21585" y="16832"/>
                  <a:pt x="21585" y="16774"/>
                  <a:pt x="21585" y="16731"/>
                </a:cubicBezTo>
                <a:lnTo>
                  <a:pt x="21585" y="13191"/>
                </a:lnTo>
                <a:cubicBezTo>
                  <a:pt x="21585" y="13148"/>
                  <a:pt x="21585" y="13090"/>
                  <a:pt x="21570" y="13047"/>
                </a:cubicBezTo>
                <a:cubicBezTo>
                  <a:pt x="21585" y="13003"/>
                  <a:pt x="21585" y="12946"/>
                  <a:pt x="21585" y="12902"/>
                </a:cubicBezTo>
                <a:lnTo>
                  <a:pt x="21585" y="9160"/>
                </a:lnTo>
                <a:cubicBezTo>
                  <a:pt x="21585" y="9117"/>
                  <a:pt x="21585" y="9059"/>
                  <a:pt x="21570" y="9016"/>
                </a:cubicBezTo>
                <a:cubicBezTo>
                  <a:pt x="21585" y="8972"/>
                  <a:pt x="21585" y="8915"/>
                  <a:pt x="21585" y="8871"/>
                </a:cubicBezTo>
                <a:lnTo>
                  <a:pt x="21585" y="4985"/>
                </a:lnTo>
                <a:cubicBezTo>
                  <a:pt x="21585" y="4941"/>
                  <a:pt x="21585" y="4883"/>
                  <a:pt x="21570" y="4840"/>
                </a:cubicBezTo>
                <a:cubicBezTo>
                  <a:pt x="21585" y="4797"/>
                  <a:pt x="21585" y="4739"/>
                  <a:pt x="21585" y="4696"/>
                </a:cubicBezTo>
                <a:lnTo>
                  <a:pt x="21585" y="75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4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6" name="TextBox 14">
            <a:extLst>
              <a:ext uri="{FF2B5EF4-FFF2-40B4-BE49-F238E27FC236}">
                <a16:creationId xmlns:a16="http://schemas.microsoft.com/office/drawing/2014/main" id="{FA0493CE-1BD4-4068-A500-40A4BECC88FB}"/>
              </a:ext>
            </a:extLst>
          </p:cNvPr>
          <p:cNvSpPr txBox="1"/>
          <p:nvPr/>
        </p:nvSpPr>
        <p:spPr>
          <a:xfrm>
            <a:off x="5240421" y="169536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97" name="TextBox 15">
            <a:extLst>
              <a:ext uri="{FF2B5EF4-FFF2-40B4-BE49-F238E27FC236}">
                <a16:creationId xmlns:a16="http://schemas.microsoft.com/office/drawing/2014/main" id="{2065532D-4E17-48A0-9E2F-2EA3814FCB76}"/>
              </a:ext>
            </a:extLst>
          </p:cNvPr>
          <p:cNvSpPr txBox="1"/>
          <p:nvPr/>
        </p:nvSpPr>
        <p:spPr>
          <a:xfrm>
            <a:off x="5240421" y="2527817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/>
              <a:t>LOREM</a:t>
            </a:r>
          </a:p>
        </p:txBody>
      </p:sp>
      <p:sp>
        <p:nvSpPr>
          <p:cNvPr id="98" name="TextBox 16">
            <a:extLst>
              <a:ext uri="{FF2B5EF4-FFF2-40B4-BE49-F238E27FC236}">
                <a16:creationId xmlns:a16="http://schemas.microsoft.com/office/drawing/2014/main" id="{153C9FCC-D771-4AA7-8B6C-3EA59CD52DA9}"/>
              </a:ext>
            </a:extLst>
          </p:cNvPr>
          <p:cNvSpPr txBox="1"/>
          <p:nvPr/>
        </p:nvSpPr>
        <p:spPr>
          <a:xfrm>
            <a:off x="5240421" y="335026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99" name="TextBox 17">
            <a:extLst>
              <a:ext uri="{FF2B5EF4-FFF2-40B4-BE49-F238E27FC236}">
                <a16:creationId xmlns:a16="http://schemas.microsoft.com/office/drawing/2014/main" id="{CD7E3998-114E-4239-A5CB-682D2D8B747F}"/>
              </a:ext>
            </a:extLst>
          </p:cNvPr>
          <p:cNvSpPr txBox="1"/>
          <p:nvPr/>
        </p:nvSpPr>
        <p:spPr>
          <a:xfrm>
            <a:off x="5240421" y="419822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00" name="TextBox 18">
            <a:extLst>
              <a:ext uri="{FF2B5EF4-FFF2-40B4-BE49-F238E27FC236}">
                <a16:creationId xmlns:a16="http://schemas.microsoft.com/office/drawing/2014/main" id="{B73E166B-1339-458B-9892-F51ED656DC84}"/>
              </a:ext>
            </a:extLst>
          </p:cNvPr>
          <p:cNvSpPr txBox="1"/>
          <p:nvPr/>
        </p:nvSpPr>
        <p:spPr>
          <a:xfrm>
            <a:off x="5240421" y="5025768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01" name="TextBox 19">
            <a:extLst>
              <a:ext uri="{FF2B5EF4-FFF2-40B4-BE49-F238E27FC236}">
                <a16:creationId xmlns:a16="http://schemas.microsoft.com/office/drawing/2014/main" id="{63EE8978-C6A4-44D6-9B58-E64E59B5AC89}"/>
              </a:ext>
            </a:extLst>
          </p:cNvPr>
          <p:cNvSpPr txBox="1"/>
          <p:nvPr/>
        </p:nvSpPr>
        <p:spPr>
          <a:xfrm>
            <a:off x="2746437" y="1695360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102" name="TextBox 20">
            <a:extLst>
              <a:ext uri="{FF2B5EF4-FFF2-40B4-BE49-F238E27FC236}">
                <a16:creationId xmlns:a16="http://schemas.microsoft.com/office/drawing/2014/main" id="{69CC7B64-B119-4611-A209-C77A94620736}"/>
              </a:ext>
            </a:extLst>
          </p:cNvPr>
          <p:cNvSpPr txBox="1"/>
          <p:nvPr/>
        </p:nvSpPr>
        <p:spPr>
          <a:xfrm>
            <a:off x="2746437" y="2527817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LOREM</a:t>
            </a:r>
          </a:p>
        </p:txBody>
      </p:sp>
      <p:sp>
        <p:nvSpPr>
          <p:cNvPr id="103" name="TextBox 21">
            <a:extLst>
              <a:ext uri="{FF2B5EF4-FFF2-40B4-BE49-F238E27FC236}">
                <a16:creationId xmlns:a16="http://schemas.microsoft.com/office/drawing/2014/main" id="{B37FC935-E054-418C-B8D7-A99A980D5EBF}"/>
              </a:ext>
            </a:extLst>
          </p:cNvPr>
          <p:cNvSpPr txBox="1"/>
          <p:nvPr/>
        </p:nvSpPr>
        <p:spPr>
          <a:xfrm>
            <a:off x="2746437" y="335026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04" name="TextBox 22">
            <a:extLst>
              <a:ext uri="{FF2B5EF4-FFF2-40B4-BE49-F238E27FC236}">
                <a16:creationId xmlns:a16="http://schemas.microsoft.com/office/drawing/2014/main" id="{A0D99D40-0A95-4336-B1D7-2A3E1334D054}"/>
              </a:ext>
            </a:extLst>
          </p:cNvPr>
          <p:cNvSpPr txBox="1"/>
          <p:nvPr/>
        </p:nvSpPr>
        <p:spPr>
          <a:xfrm>
            <a:off x="2746437" y="4198224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sp>
        <p:nvSpPr>
          <p:cNvPr id="105" name="TextBox 23">
            <a:extLst>
              <a:ext uri="{FF2B5EF4-FFF2-40B4-BE49-F238E27FC236}">
                <a16:creationId xmlns:a16="http://schemas.microsoft.com/office/drawing/2014/main" id="{C288E7D0-CBF7-443B-958C-928155A1692F}"/>
              </a:ext>
            </a:extLst>
          </p:cNvPr>
          <p:cNvSpPr txBox="1"/>
          <p:nvPr/>
        </p:nvSpPr>
        <p:spPr>
          <a:xfrm>
            <a:off x="2746437" y="5025768"/>
            <a:ext cx="1110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</p:txBody>
      </p:sp>
      <p:pic>
        <p:nvPicPr>
          <p:cNvPr id="106" name="Graphic 45" descr="Backpack">
            <a:extLst>
              <a:ext uri="{FF2B5EF4-FFF2-40B4-BE49-F238E27FC236}">
                <a16:creationId xmlns:a16="http://schemas.microsoft.com/office/drawing/2014/main" id="{1A829C90-3BE4-4683-A69C-66B0BC0B5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4303" y="1857907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7" name="Graphic 46" descr="Planet">
            <a:extLst>
              <a:ext uri="{FF2B5EF4-FFF2-40B4-BE49-F238E27FC236}">
                <a16:creationId xmlns:a16="http://schemas.microsoft.com/office/drawing/2014/main" id="{692B4026-80F1-47BD-8504-D7D81F85E5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2601" y="1857907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8" name="Graphic 47" descr="GMO">
            <a:extLst>
              <a:ext uri="{FF2B5EF4-FFF2-40B4-BE49-F238E27FC236}">
                <a16:creationId xmlns:a16="http://schemas.microsoft.com/office/drawing/2014/main" id="{19339CFF-86D9-45B1-BFF5-84521D9C64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54303" y="3579903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9" name="Graphic 48" descr="Microscope">
            <a:extLst>
              <a:ext uri="{FF2B5EF4-FFF2-40B4-BE49-F238E27FC236}">
                <a16:creationId xmlns:a16="http://schemas.microsoft.com/office/drawing/2014/main" id="{2EC3FFC5-BAA9-4B97-9661-0737F2574B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32601" y="2720156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0" name="Graphic 49" descr="Pencil">
            <a:extLst>
              <a:ext uri="{FF2B5EF4-FFF2-40B4-BE49-F238E27FC236}">
                <a16:creationId xmlns:a16="http://schemas.microsoft.com/office/drawing/2014/main" id="{9CA70804-1527-43B9-8A4C-D5D664E468C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32601" y="3579903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1" name="Graphic 50" descr="Lunch Box">
            <a:extLst>
              <a:ext uri="{FF2B5EF4-FFF2-40B4-BE49-F238E27FC236}">
                <a16:creationId xmlns:a16="http://schemas.microsoft.com/office/drawing/2014/main" id="{7FB6082E-3DAB-4469-B928-2547EA86193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954303" y="438435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2" name="Graphic 51" descr="Books">
            <a:extLst>
              <a:ext uri="{FF2B5EF4-FFF2-40B4-BE49-F238E27FC236}">
                <a16:creationId xmlns:a16="http://schemas.microsoft.com/office/drawing/2014/main" id="{207C6F74-4C8B-4731-AF1A-8E4B720EE4A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32601" y="520557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3" name="Graphic 52" descr="Mathematics">
            <a:extLst>
              <a:ext uri="{FF2B5EF4-FFF2-40B4-BE49-F238E27FC236}">
                <a16:creationId xmlns:a16="http://schemas.microsoft.com/office/drawing/2014/main" id="{BA59FE9D-BF64-4F6F-9296-8457329B1E2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32601" y="438435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4" name="Graphic 53" descr="Diploma roll">
            <a:extLst>
              <a:ext uri="{FF2B5EF4-FFF2-40B4-BE49-F238E27FC236}">
                <a16:creationId xmlns:a16="http://schemas.microsoft.com/office/drawing/2014/main" id="{F12ACE27-FFBD-4695-97DB-FB856BC1102A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954303" y="2720156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5" name="Graphic 54" descr="Open book">
            <a:extLst>
              <a:ext uri="{FF2B5EF4-FFF2-40B4-BE49-F238E27FC236}">
                <a16:creationId xmlns:a16="http://schemas.microsoft.com/office/drawing/2014/main" id="{C6DF9986-DDF5-4EE9-826D-C564377FB7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954303" y="5205579"/>
            <a:ext cx="457097" cy="4570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6" name="TextBox 23">
            <a:extLst>
              <a:ext uri="{FF2B5EF4-FFF2-40B4-BE49-F238E27FC236}">
                <a16:creationId xmlns:a16="http://schemas.microsoft.com/office/drawing/2014/main" id="{E1BDEA56-50A3-4293-A22C-467E2CF759FD}"/>
              </a:ext>
            </a:extLst>
          </p:cNvPr>
          <p:cNvSpPr txBox="1"/>
          <p:nvPr/>
        </p:nvSpPr>
        <p:spPr>
          <a:xfrm>
            <a:off x="6776650" y="505654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17" name="TextBox 27">
            <a:extLst>
              <a:ext uri="{FF2B5EF4-FFF2-40B4-BE49-F238E27FC236}">
                <a16:creationId xmlns:a16="http://schemas.microsoft.com/office/drawing/2014/main" id="{E26AD020-B0BD-4C5B-9EE7-4AFACF91CA2B}"/>
              </a:ext>
            </a:extLst>
          </p:cNvPr>
          <p:cNvSpPr txBox="1"/>
          <p:nvPr/>
        </p:nvSpPr>
        <p:spPr>
          <a:xfrm>
            <a:off x="1922998" y="505654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18" name="TextBox 31">
            <a:extLst>
              <a:ext uri="{FF2B5EF4-FFF2-40B4-BE49-F238E27FC236}">
                <a16:creationId xmlns:a16="http://schemas.microsoft.com/office/drawing/2014/main" id="{DF99A742-92CE-4239-978F-162C182C59AD}"/>
              </a:ext>
            </a:extLst>
          </p:cNvPr>
          <p:cNvSpPr txBox="1"/>
          <p:nvPr/>
        </p:nvSpPr>
        <p:spPr>
          <a:xfrm>
            <a:off x="7276367" y="496421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  <p:sp>
        <p:nvSpPr>
          <p:cNvPr id="119" name="TextBox 35">
            <a:extLst>
              <a:ext uri="{FF2B5EF4-FFF2-40B4-BE49-F238E27FC236}">
                <a16:creationId xmlns:a16="http://schemas.microsoft.com/office/drawing/2014/main" id="{67624DC1-B2AC-435C-A9D8-89F3A711C95C}"/>
              </a:ext>
            </a:extLst>
          </p:cNvPr>
          <p:cNvSpPr txBox="1"/>
          <p:nvPr/>
        </p:nvSpPr>
        <p:spPr>
          <a:xfrm>
            <a:off x="314960" y="4964213"/>
            <a:ext cx="1552673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amet. </a:t>
            </a:r>
          </a:p>
        </p:txBody>
      </p:sp>
    </p:spTree>
    <p:extLst>
      <p:ext uri="{BB962C8B-B14F-4D97-AF65-F5344CB8AC3E}">
        <p14:creationId xmlns:p14="http://schemas.microsoft.com/office/powerpoint/2010/main" val="61505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623</Words>
  <Application>Microsoft Office PowerPoint</Application>
  <PresentationFormat>On-screen Show (4:3)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Book w/ 10 Blocks – Slide Template</vt:lpstr>
      <vt:lpstr>Open Book w/ 10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Book w/ 10 Blocks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2022-04-26T23:41:49Z</dcterms:modified>
  <cp:category>Text &amp; Tables</cp:category>
</cp:coreProperties>
</file>