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Book w/ 10 Blocks – Slide Template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906D705B-56F2-1446-A2F9-8FE4C121674C}"/>
              </a:ext>
            </a:extLst>
          </p:cNvPr>
          <p:cNvSpPr txBox="1"/>
          <p:nvPr/>
        </p:nvSpPr>
        <p:spPr>
          <a:xfrm>
            <a:off x="8633902" y="14513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06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15E70226-D997-BF44-BC06-AE02092FE16D}"/>
              </a:ext>
            </a:extLst>
          </p:cNvPr>
          <p:cNvSpPr txBox="1"/>
          <p:nvPr/>
        </p:nvSpPr>
        <p:spPr>
          <a:xfrm>
            <a:off x="3062449" y="14513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01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CB22B7A-D62B-614F-BBE7-D4AE02A47AA5}"/>
              </a:ext>
            </a:extLst>
          </p:cNvPr>
          <p:cNvSpPr txBox="1"/>
          <p:nvPr/>
        </p:nvSpPr>
        <p:spPr>
          <a:xfrm>
            <a:off x="8633902" y="227381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07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1F2CAB47-2C8C-A74D-94BC-17E744F7CF97}"/>
              </a:ext>
            </a:extLst>
          </p:cNvPr>
          <p:cNvSpPr txBox="1"/>
          <p:nvPr/>
        </p:nvSpPr>
        <p:spPr>
          <a:xfrm>
            <a:off x="3062449" y="227381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B054DF1-BE41-974F-9D50-8CCF73A54B50}"/>
              </a:ext>
            </a:extLst>
          </p:cNvPr>
          <p:cNvSpPr txBox="1"/>
          <p:nvPr/>
        </p:nvSpPr>
        <p:spPr>
          <a:xfrm>
            <a:off x="8633902" y="309626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08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4E990CA2-A223-DF4D-8183-80BDEC718602}"/>
              </a:ext>
            </a:extLst>
          </p:cNvPr>
          <p:cNvSpPr txBox="1"/>
          <p:nvPr/>
        </p:nvSpPr>
        <p:spPr>
          <a:xfrm>
            <a:off x="3062449" y="309626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03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0657B57B-A828-1C41-B2CE-8582E46762B7}"/>
              </a:ext>
            </a:extLst>
          </p:cNvPr>
          <p:cNvSpPr txBox="1"/>
          <p:nvPr/>
        </p:nvSpPr>
        <p:spPr>
          <a:xfrm>
            <a:off x="8633902" y="391871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09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DB7F691D-CEBC-B34D-8125-F244250CE631}"/>
              </a:ext>
            </a:extLst>
          </p:cNvPr>
          <p:cNvSpPr txBox="1"/>
          <p:nvPr/>
        </p:nvSpPr>
        <p:spPr>
          <a:xfrm>
            <a:off x="3062449" y="391871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04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DB3C739F-4592-5348-9FA6-F1FCEE1ACEB9}"/>
              </a:ext>
            </a:extLst>
          </p:cNvPr>
          <p:cNvSpPr txBox="1"/>
          <p:nvPr/>
        </p:nvSpPr>
        <p:spPr>
          <a:xfrm>
            <a:off x="9209156" y="132825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30C7B09D-CBE4-4E41-AA1E-E49D9B392E03}"/>
              </a:ext>
            </a:extLst>
          </p:cNvPr>
          <p:cNvSpPr txBox="1"/>
          <p:nvPr/>
        </p:nvSpPr>
        <p:spPr>
          <a:xfrm>
            <a:off x="1195471" y="132825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AC3FEC04-D9DE-9141-BE7C-95DB7B28ED66}"/>
              </a:ext>
            </a:extLst>
          </p:cNvPr>
          <p:cNvSpPr txBox="1"/>
          <p:nvPr/>
        </p:nvSpPr>
        <p:spPr>
          <a:xfrm>
            <a:off x="9209156" y="2150706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7A9F12F6-CCBE-8D4F-A78A-AB0D2D37A0D8}"/>
              </a:ext>
            </a:extLst>
          </p:cNvPr>
          <p:cNvSpPr txBox="1"/>
          <p:nvPr/>
        </p:nvSpPr>
        <p:spPr>
          <a:xfrm>
            <a:off x="1195471" y="2150706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51D57D68-8E77-0743-A640-C5F1E4D84B3E}"/>
              </a:ext>
            </a:extLst>
          </p:cNvPr>
          <p:cNvSpPr txBox="1"/>
          <p:nvPr/>
        </p:nvSpPr>
        <p:spPr>
          <a:xfrm>
            <a:off x="9209156" y="2973153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D401A901-7A94-804F-9A9D-1CFC11598AEA}"/>
              </a:ext>
            </a:extLst>
          </p:cNvPr>
          <p:cNvSpPr txBox="1"/>
          <p:nvPr/>
        </p:nvSpPr>
        <p:spPr>
          <a:xfrm>
            <a:off x="1195471" y="2973153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E1ECCA59-9BE1-B04A-8054-CAB122DD0C4F}"/>
              </a:ext>
            </a:extLst>
          </p:cNvPr>
          <p:cNvSpPr txBox="1"/>
          <p:nvPr/>
        </p:nvSpPr>
        <p:spPr>
          <a:xfrm>
            <a:off x="9209156" y="379559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AB7F7B79-77D8-CC4D-866D-A9CE51BBFA02}"/>
              </a:ext>
            </a:extLst>
          </p:cNvPr>
          <p:cNvSpPr txBox="1"/>
          <p:nvPr/>
        </p:nvSpPr>
        <p:spPr>
          <a:xfrm>
            <a:off x="1195471" y="379559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4083201-84F2-AD47-85DB-17B26E7E8CBD}"/>
              </a:ext>
            </a:extLst>
          </p:cNvPr>
          <p:cNvSpPr/>
          <p:nvPr/>
        </p:nvSpPr>
        <p:spPr>
          <a:xfrm>
            <a:off x="6122787" y="4563205"/>
            <a:ext cx="1910794" cy="1166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5DAE83AD-34CF-0B4E-93E5-C0CF892C150E}"/>
              </a:ext>
            </a:extLst>
          </p:cNvPr>
          <p:cNvSpPr/>
          <p:nvPr/>
        </p:nvSpPr>
        <p:spPr>
          <a:xfrm>
            <a:off x="6122787" y="3759602"/>
            <a:ext cx="1910794" cy="109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82E50AEC-4F35-1A4E-ACA8-873D46D3BC5D}"/>
              </a:ext>
            </a:extLst>
          </p:cNvPr>
          <p:cNvSpPr/>
          <p:nvPr/>
        </p:nvSpPr>
        <p:spPr>
          <a:xfrm>
            <a:off x="6122787" y="1199971"/>
            <a:ext cx="1910794" cy="122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165"/>
                </a:moveTo>
                <a:lnTo>
                  <a:pt x="0" y="21600"/>
                </a:lnTo>
                <a:cubicBezTo>
                  <a:pt x="0" y="21600"/>
                  <a:pt x="7570" y="14382"/>
                  <a:pt x="21600" y="14382"/>
                </a:cubicBezTo>
                <a:lnTo>
                  <a:pt x="21600" y="0"/>
                </a:lnTo>
                <a:cubicBezTo>
                  <a:pt x="7604" y="0"/>
                  <a:pt x="0" y="7165"/>
                  <a:pt x="0" y="716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2D02559A-19FB-6846-A169-DBB379EE3EC0}"/>
              </a:ext>
            </a:extLst>
          </p:cNvPr>
          <p:cNvSpPr/>
          <p:nvPr/>
        </p:nvSpPr>
        <p:spPr>
          <a:xfrm>
            <a:off x="6122787" y="2063100"/>
            <a:ext cx="1910794" cy="120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311"/>
                  <a:pt x="21600" y="14311"/>
                </a:cubicBezTo>
                <a:lnTo>
                  <a:pt x="21600" y="0"/>
                </a:lnTo>
                <a:cubicBezTo>
                  <a:pt x="7570" y="0"/>
                  <a:pt x="0" y="7289"/>
                  <a:pt x="0" y="7289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66C56E6-91EA-D240-A997-06303EF1EF97}"/>
              </a:ext>
            </a:extLst>
          </p:cNvPr>
          <p:cNvSpPr/>
          <p:nvPr/>
        </p:nvSpPr>
        <p:spPr>
          <a:xfrm>
            <a:off x="6122787" y="2926234"/>
            <a:ext cx="1910794" cy="1133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46E4B138-DAAE-7347-A3FE-6C0AF421543C}"/>
              </a:ext>
            </a:extLst>
          </p:cNvPr>
          <p:cNvSpPr/>
          <p:nvPr/>
        </p:nvSpPr>
        <p:spPr>
          <a:xfrm>
            <a:off x="4128656" y="4563205"/>
            <a:ext cx="1910794" cy="1166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EFB7CFD2-7B66-4E4F-995E-0AB00D254D73}"/>
              </a:ext>
            </a:extLst>
          </p:cNvPr>
          <p:cNvSpPr/>
          <p:nvPr/>
        </p:nvSpPr>
        <p:spPr>
          <a:xfrm>
            <a:off x="4128656" y="3759602"/>
            <a:ext cx="1910794" cy="109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4A2D2DA4-35A5-B847-B8A1-CA8EA8E1A9EC}"/>
              </a:ext>
            </a:extLst>
          </p:cNvPr>
          <p:cNvSpPr/>
          <p:nvPr/>
        </p:nvSpPr>
        <p:spPr>
          <a:xfrm>
            <a:off x="4128656" y="1199971"/>
            <a:ext cx="1910794" cy="122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165"/>
                </a:moveTo>
                <a:lnTo>
                  <a:pt x="21600" y="21600"/>
                </a:lnTo>
                <a:cubicBezTo>
                  <a:pt x="21600" y="21600"/>
                  <a:pt x="14030" y="14382"/>
                  <a:pt x="0" y="14382"/>
                </a:cubicBezTo>
                <a:lnTo>
                  <a:pt x="0" y="0"/>
                </a:lnTo>
                <a:cubicBezTo>
                  <a:pt x="14030" y="0"/>
                  <a:pt x="21600" y="7165"/>
                  <a:pt x="21600" y="71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347BF104-0774-504E-B02B-254B9D551CAE}"/>
              </a:ext>
            </a:extLst>
          </p:cNvPr>
          <p:cNvSpPr/>
          <p:nvPr/>
        </p:nvSpPr>
        <p:spPr>
          <a:xfrm>
            <a:off x="4128656" y="2063100"/>
            <a:ext cx="1910794" cy="120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311"/>
                  <a:pt x="0" y="14311"/>
                </a:cubicBezTo>
                <a:lnTo>
                  <a:pt x="0" y="0"/>
                </a:lnTo>
                <a:cubicBezTo>
                  <a:pt x="14030" y="0"/>
                  <a:pt x="21600" y="7289"/>
                  <a:pt x="21600" y="72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E407985-02E7-CC4E-8166-8A8BCCE23F66}"/>
              </a:ext>
            </a:extLst>
          </p:cNvPr>
          <p:cNvSpPr/>
          <p:nvPr/>
        </p:nvSpPr>
        <p:spPr>
          <a:xfrm>
            <a:off x="4128656" y="2926234"/>
            <a:ext cx="1910794" cy="1133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6C57AF5B-8D46-8D49-9FEB-F763B88C05A9}"/>
              </a:ext>
            </a:extLst>
          </p:cNvPr>
          <p:cNvSpPr/>
          <p:nvPr/>
        </p:nvSpPr>
        <p:spPr>
          <a:xfrm>
            <a:off x="3979840" y="1467837"/>
            <a:ext cx="4232320" cy="4449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51"/>
                </a:moveTo>
                <a:cubicBezTo>
                  <a:pt x="21600" y="419"/>
                  <a:pt x="21372" y="130"/>
                  <a:pt x="21068" y="14"/>
                </a:cubicBezTo>
                <a:lnTo>
                  <a:pt x="21068" y="2687"/>
                </a:lnTo>
                <a:cubicBezTo>
                  <a:pt x="21068" y="2745"/>
                  <a:pt x="21053" y="2788"/>
                  <a:pt x="21023" y="2832"/>
                </a:cubicBezTo>
                <a:cubicBezTo>
                  <a:pt x="21053" y="2875"/>
                  <a:pt x="21068" y="2919"/>
                  <a:pt x="21068" y="2976"/>
                </a:cubicBezTo>
                <a:lnTo>
                  <a:pt x="21068" y="6863"/>
                </a:lnTo>
                <a:cubicBezTo>
                  <a:pt x="21068" y="6921"/>
                  <a:pt x="21053" y="6964"/>
                  <a:pt x="21023" y="7007"/>
                </a:cubicBezTo>
                <a:cubicBezTo>
                  <a:pt x="21053" y="7051"/>
                  <a:pt x="21068" y="7094"/>
                  <a:pt x="21068" y="7152"/>
                </a:cubicBezTo>
                <a:lnTo>
                  <a:pt x="21068" y="10894"/>
                </a:lnTo>
                <a:cubicBezTo>
                  <a:pt x="21068" y="10952"/>
                  <a:pt x="21053" y="10995"/>
                  <a:pt x="21023" y="11038"/>
                </a:cubicBezTo>
                <a:cubicBezTo>
                  <a:pt x="21053" y="11082"/>
                  <a:pt x="21068" y="11125"/>
                  <a:pt x="21068" y="11183"/>
                </a:cubicBezTo>
                <a:lnTo>
                  <a:pt x="21068" y="14723"/>
                </a:lnTo>
                <a:cubicBezTo>
                  <a:pt x="21068" y="14780"/>
                  <a:pt x="21053" y="14824"/>
                  <a:pt x="21023" y="14867"/>
                </a:cubicBezTo>
                <a:cubicBezTo>
                  <a:pt x="21053" y="14911"/>
                  <a:pt x="21068" y="14954"/>
                  <a:pt x="21068" y="15012"/>
                </a:cubicBezTo>
                <a:lnTo>
                  <a:pt x="21068" y="18696"/>
                </a:lnTo>
                <a:cubicBezTo>
                  <a:pt x="21068" y="18855"/>
                  <a:pt x="20932" y="18985"/>
                  <a:pt x="20765" y="18985"/>
                </a:cubicBezTo>
                <a:cubicBezTo>
                  <a:pt x="14582" y="18985"/>
                  <a:pt x="11195" y="20906"/>
                  <a:pt x="11165" y="20921"/>
                </a:cubicBezTo>
                <a:cubicBezTo>
                  <a:pt x="11119" y="20950"/>
                  <a:pt x="11058" y="20964"/>
                  <a:pt x="11013" y="20964"/>
                </a:cubicBezTo>
                <a:cubicBezTo>
                  <a:pt x="10967" y="20964"/>
                  <a:pt x="10906" y="20950"/>
                  <a:pt x="10861" y="20921"/>
                </a:cubicBezTo>
                <a:cubicBezTo>
                  <a:pt x="10846" y="20906"/>
                  <a:pt x="10815" y="20892"/>
                  <a:pt x="10800" y="20878"/>
                </a:cubicBezTo>
                <a:cubicBezTo>
                  <a:pt x="10785" y="20892"/>
                  <a:pt x="10770" y="20906"/>
                  <a:pt x="10739" y="20921"/>
                </a:cubicBezTo>
                <a:cubicBezTo>
                  <a:pt x="10694" y="20950"/>
                  <a:pt x="10648" y="20964"/>
                  <a:pt x="10587" y="20964"/>
                </a:cubicBezTo>
                <a:cubicBezTo>
                  <a:pt x="10527" y="20964"/>
                  <a:pt x="10481" y="20950"/>
                  <a:pt x="10435" y="20921"/>
                </a:cubicBezTo>
                <a:cubicBezTo>
                  <a:pt x="10420" y="20921"/>
                  <a:pt x="9570" y="20430"/>
                  <a:pt x="7975" y="19953"/>
                </a:cubicBezTo>
                <a:cubicBezTo>
                  <a:pt x="6501" y="19505"/>
                  <a:pt x="4056" y="18985"/>
                  <a:pt x="835" y="18985"/>
                </a:cubicBezTo>
                <a:cubicBezTo>
                  <a:pt x="668" y="18985"/>
                  <a:pt x="532" y="18855"/>
                  <a:pt x="532" y="18696"/>
                </a:cubicBezTo>
                <a:lnTo>
                  <a:pt x="532" y="15012"/>
                </a:lnTo>
                <a:cubicBezTo>
                  <a:pt x="532" y="14954"/>
                  <a:pt x="547" y="14911"/>
                  <a:pt x="577" y="14867"/>
                </a:cubicBezTo>
                <a:cubicBezTo>
                  <a:pt x="547" y="14824"/>
                  <a:pt x="532" y="14780"/>
                  <a:pt x="532" y="14723"/>
                </a:cubicBezTo>
                <a:lnTo>
                  <a:pt x="532" y="11183"/>
                </a:lnTo>
                <a:cubicBezTo>
                  <a:pt x="532" y="11125"/>
                  <a:pt x="547" y="11082"/>
                  <a:pt x="577" y="11038"/>
                </a:cubicBezTo>
                <a:cubicBezTo>
                  <a:pt x="547" y="10995"/>
                  <a:pt x="532" y="10952"/>
                  <a:pt x="532" y="10894"/>
                </a:cubicBezTo>
                <a:lnTo>
                  <a:pt x="532" y="7152"/>
                </a:lnTo>
                <a:cubicBezTo>
                  <a:pt x="532" y="7094"/>
                  <a:pt x="547" y="7051"/>
                  <a:pt x="577" y="7007"/>
                </a:cubicBezTo>
                <a:cubicBezTo>
                  <a:pt x="547" y="6964"/>
                  <a:pt x="532" y="6921"/>
                  <a:pt x="532" y="6863"/>
                </a:cubicBezTo>
                <a:lnTo>
                  <a:pt x="532" y="2962"/>
                </a:lnTo>
                <a:cubicBezTo>
                  <a:pt x="532" y="2904"/>
                  <a:pt x="547" y="2861"/>
                  <a:pt x="577" y="2817"/>
                </a:cubicBezTo>
                <a:cubicBezTo>
                  <a:pt x="547" y="2774"/>
                  <a:pt x="532" y="2731"/>
                  <a:pt x="532" y="2673"/>
                </a:cubicBezTo>
                <a:lnTo>
                  <a:pt x="532" y="0"/>
                </a:lnTo>
                <a:cubicBezTo>
                  <a:pt x="228" y="116"/>
                  <a:pt x="0" y="405"/>
                  <a:pt x="0" y="737"/>
                </a:cubicBezTo>
                <a:lnTo>
                  <a:pt x="0" y="4696"/>
                </a:lnTo>
                <a:cubicBezTo>
                  <a:pt x="0" y="4739"/>
                  <a:pt x="0" y="4797"/>
                  <a:pt x="15" y="4840"/>
                </a:cubicBezTo>
                <a:cubicBezTo>
                  <a:pt x="0" y="4883"/>
                  <a:pt x="0" y="4941"/>
                  <a:pt x="0" y="4985"/>
                </a:cubicBezTo>
                <a:lnTo>
                  <a:pt x="0" y="8871"/>
                </a:lnTo>
                <a:cubicBezTo>
                  <a:pt x="0" y="8915"/>
                  <a:pt x="0" y="8972"/>
                  <a:pt x="15" y="9016"/>
                </a:cubicBezTo>
                <a:cubicBezTo>
                  <a:pt x="0" y="9059"/>
                  <a:pt x="0" y="9117"/>
                  <a:pt x="0" y="9160"/>
                </a:cubicBezTo>
                <a:lnTo>
                  <a:pt x="0" y="12902"/>
                </a:lnTo>
                <a:cubicBezTo>
                  <a:pt x="0" y="12946"/>
                  <a:pt x="0" y="13003"/>
                  <a:pt x="15" y="13047"/>
                </a:cubicBezTo>
                <a:cubicBezTo>
                  <a:pt x="0" y="13090"/>
                  <a:pt x="0" y="13148"/>
                  <a:pt x="0" y="13191"/>
                </a:cubicBezTo>
                <a:lnTo>
                  <a:pt x="0" y="16731"/>
                </a:lnTo>
                <a:cubicBezTo>
                  <a:pt x="0" y="16774"/>
                  <a:pt x="0" y="16832"/>
                  <a:pt x="15" y="16875"/>
                </a:cubicBezTo>
                <a:cubicBezTo>
                  <a:pt x="0" y="16919"/>
                  <a:pt x="0" y="16977"/>
                  <a:pt x="0" y="17020"/>
                </a:cubicBezTo>
                <a:lnTo>
                  <a:pt x="0" y="18826"/>
                </a:lnTo>
                <a:cubicBezTo>
                  <a:pt x="0" y="19259"/>
                  <a:pt x="380" y="19621"/>
                  <a:pt x="835" y="19621"/>
                </a:cubicBezTo>
                <a:cubicBezTo>
                  <a:pt x="6805" y="19621"/>
                  <a:pt x="10101" y="21456"/>
                  <a:pt x="10162" y="21484"/>
                </a:cubicBezTo>
                <a:cubicBezTo>
                  <a:pt x="10299" y="21557"/>
                  <a:pt x="10451" y="21600"/>
                  <a:pt x="10587" y="21600"/>
                </a:cubicBezTo>
                <a:cubicBezTo>
                  <a:pt x="10663" y="21600"/>
                  <a:pt x="10724" y="21586"/>
                  <a:pt x="10800" y="21571"/>
                </a:cubicBezTo>
                <a:cubicBezTo>
                  <a:pt x="10861" y="21586"/>
                  <a:pt x="10937" y="21600"/>
                  <a:pt x="10997" y="21600"/>
                </a:cubicBezTo>
                <a:cubicBezTo>
                  <a:pt x="11149" y="21600"/>
                  <a:pt x="11301" y="21557"/>
                  <a:pt x="11423" y="21484"/>
                </a:cubicBezTo>
                <a:cubicBezTo>
                  <a:pt x="11453" y="21470"/>
                  <a:pt x="14765" y="19621"/>
                  <a:pt x="20749" y="19621"/>
                </a:cubicBezTo>
                <a:cubicBezTo>
                  <a:pt x="21205" y="19621"/>
                  <a:pt x="21585" y="19259"/>
                  <a:pt x="21585" y="18826"/>
                </a:cubicBezTo>
                <a:lnTo>
                  <a:pt x="21585" y="17020"/>
                </a:lnTo>
                <a:cubicBezTo>
                  <a:pt x="21585" y="16977"/>
                  <a:pt x="21585" y="16919"/>
                  <a:pt x="21570" y="16875"/>
                </a:cubicBezTo>
                <a:cubicBezTo>
                  <a:pt x="21585" y="16832"/>
                  <a:pt x="21585" y="16774"/>
                  <a:pt x="21585" y="16731"/>
                </a:cubicBezTo>
                <a:lnTo>
                  <a:pt x="21585" y="13191"/>
                </a:lnTo>
                <a:cubicBezTo>
                  <a:pt x="21585" y="13148"/>
                  <a:pt x="21585" y="13090"/>
                  <a:pt x="21570" y="13047"/>
                </a:cubicBezTo>
                <a:cubicBezTo>
                  <a:pt x="21585" y="13003"/>
                  <a:pt x="21585" y="12946"/>
                  <a:pt x="21585" y="12902"/>
                </a:cubicBezTo>
                <a:lnTo>
                  <a:pt x="21585" y="9160"/>
                </a:lnTo>
                <a:cubicBezTo>
                  <a:pt x="21585" y="9117"/>
                  <a:pt x="21585" y="9059"/>
                  <a:pt x="21570" y="9016"/>
                </a:cubicBezTo>
                <a:cubicBezTo>
                  <a:pt x="21585" y="8972"/>
                  <a:pt x="21585" y="8915"/>
                  <a:pt x="21585" y="8871"/>
                </a:cubicBezTo>
                <a:lnTo>
                  <a:pt x="21585" y="4985"/>
                </a:lnTo>
                <a:cubicBezTo>
                  <a:pt x="21585" y="4941"/>
                  <a:pt x="21585" y="4883"/>
                  <a:pt x="21570" y="4840"/>
                </a:cubicBezTo>
                <a:cubicBezTo>
                  <a:pt x="21585" y="4797"/>
                  <a:pt x="21585" y="4739"/>
                  <a:pt x="21585" y="4696"/>
                </a:cubicBezTo>
                <a:lnTo>
                  <a:pt x="21585" y="75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5" name="TextBox 14">
            <a:extLst>
              <a:ext uri="{FF2B5EF4-FFF2-40B4-BE49-F238E27FC236}">
                <a16:creationId xmlns:a16="http://schemas.microsoft.com/office/drawing/2014/main" id="{0EB8CC54-80FF-F34A-82D4-C2BB6496EEA1}"/>
              </a:ext>
            </a:extLst>
          </p:cNvPr>
          <p:cNvSpPr txBox="1"/>
          <p:nvPr/>
        </p:nvSpPr>
        <p:spPr>
          <a:xfrm>
            <a:off x="6764421" y="145137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56" name="TextBox 15">
            <a:extLst>
              <a:ext uri="{FF2B5EF4-FFF2-40B4-BE49-F238E27FC236}">
                <a16:creationId xmlns:a16="http://schemas.microsoft.com/office/drawing/2014/main" id="{A5278B31-C3C2-514C-B2B8-5D6159805CD5}"/>
              </a:ext>
            </a:extLst>
          </p:cNvPr>
          <p:cNvSpPr txBox="1"/>
          <p:nvPr/>
        </p:nvSpPr>
        <p:spPr>
          <a:xfrm>
            <a:off x="6764421" y="2273817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E068F9DF-12D2-1346-8040-577B8C86920B}"/>
              </a:ext>
            </a:extLst>
          </p:cNvPr>
          <p:cNvSpPr txBox="1"/>
          <p:nvPr/>
        </p:nvSpPr>
        <p:spPr>
          <a:xfrm>
            <a:off x="6764421" y="309626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58" name="TextBox 17">
            <a:extLst>
              <a:ext uri="{FF2B5EF4-FFF2-40B4-BE49-F238E27FC236}">
                <a16:creationId xmlns:a16="http://schemas.microsoft.com/office/drawing/2014/main" id="{25A68C10-13CA-AB43-98C0-480651C0A6E4}"/>
              </a:ext>
            </a:extLst>
          </p:cNvPr>
          <p:cNvSpPr txBox="1"/>
          <p:nvPr/>
        </p:nvSpPr>
        <p:spPr>
          <a:xfrm>
            <a:off x="6764421" y="391871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3F5CD85F-32A1-6346-88C1-CCB6D8CA4EAB}"/>
              </a:ext>
            </a:extLst>
          </p:cNvPr>
          <p:cNvSpPr txBox="1"/>
          <p:nvPr/>
        </p:nvSpPr>
        <p:spPr>
          <a:xfrm>
            <a:off x="6764421" y="4718463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60" name="TextBox 19">
            <a:extLst>
              <a:ext uri="{FF2B5EF4-FFF2-40B4-BE49-F238E27FC236}">
                <a16:creationId xmlns:a16="http://schemas.microsoft.com/office/drawing/2014/main" id="{80E2FD08-18CC-E941-90AE-32EC544E41CC}"/>
              </a:ext>
            </a:extLst>
          </p:cNvPr>
          <p:cNvSpPr txBox="1"/>
          <p:nvPr/>
        </p:nvSpPr>
        <p:spPr>
          <a:xfrm>
            <a:off x="4270437" y="145137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61" name="TextBox 20">
            <a:extLst>
              <a:ext uri="{FF2B5EF4-FFF2-40B4-BE49-F238E27FC236}">
                <a16:creationId xmlns:a16="http://schemas.microsoft.com/office/drawing/2014/main" id="{8B7C4A60-75F0-1C43-917D-AFD1CD8EEA6E}"/>
              </a:ext>
            </a:extLst>
          </p:cNvPr>
          <p:cNvSpPr txBox="1"/>
          <p:nvPr/>
        </p:nvSpPr>
        <p:spPr>
          <a:xfrm>
            <a:off x="4270437" y="2273817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62" name="TextBox 21">
            <a:extLst>
              <a:ext uri="{FF2B5EF4-FFF2-40B4-BE49-F238E27FC236}">
                <a16:creationId xmlns:a16="http://schemas.microsoft.com/office/drawing/2014/main" id="{26F1FFB2-0304-AE40-990C-CEA445F0384E}"/>
              </a:ext>
            </a:extLst>
          </p:cNvPr>
          <p:cNvSpPr txBox="1"/>
          <p:nvPr/>
        </p:nvSpPr>
        <p:spPr>
          <a:xfrm>
            <a:off x="4270437" y="309626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63" name="TextBox 22">
            <a:extLst>
              <a:ext uri="{FF2B5EF4-FFF2-40B4-BE49-F238E27FC236}">
                <a16:creationId xmlns:a16="http://schemas.microsoft.com/office/drawing/2014/main" id="{FBC6B457-9328-7544-B636-594C8A1CE9E1}"/>
              </a:ext>
            </a:extLst>
          </p:cNvPr>
          <p:cNvSpPr txBox="1"/>
          <p:nvPr/>
        </p:nvSpPr>
        <p:spPr>
          <a:xfrm>
            <a:off x="4270437" y="391871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64" name="TextBox 23">
            <a:extLst>
              <a:ext uri="{FF2B5EF4-FFF2-40B4-BE49-F238E27FC236}">
                <a16:creationId xmlns:a16="http://schemas.microsoft.com/office/drawing/2014/main" id="{2D28C51A-B1A9-0B48-9110-BC0523E7414F}"/>
              </a:ext>
            </a:extLst>
          </p:cNvPr>
          <p:cNvSpPr txBox="1"/>
          <p:nvPr/>
        </p:nvSpPr>
        <p:spPr>
          <a:xfrm>
            <a:off x="4270437" y="4718463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65" name="Graphic 45" descr="Backpack">
            <a:extLst>
              <a:ext uri="{FF2B5EF4-FFF2-40B4-BE49-F238E27FC236}">
                <a16:creationId xmlns:a16="http://schemas.microsoft.com/office/drawing/2014/main" id="{1DACB6E9-65DB-DC46-BE46-5696D689A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8303" y="1603907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46" descr="Planet">
            <a:extLst>
              <a:ext uri="{FF2B5EF4-FFF2-40B4-BE49-F238E27FC236}">
                <a16:creationId xmlns:a16="http://schemas.microsoft.com/office/drawing/2014/main" id="{817E62F2-8CB7-0942-B606-FDB2EFABE7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6601" y="1603907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47" descr="GMO">
            <a:extLst>
              <a:ext uri="{FF2B5EF4-FFF2-40B4-BE49-F238E27FC236}">
                <a16:creationId xmlns:a16="http://schemas.microsoft.com/office/drawing/2014/main" id="{A8363831-F6A3-224C-AF93-E4E4CE6DCA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8303" y="3325903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48" descr="Microscope">
            <a:extLst>
              <a:ext uri="{FF2B5EF4-FFF2-40B4-BE49-F238E27FC236}">
                <a16:creationId xmlns:a16="http://schemas.microsoft.com/office/drawing/2014/main" id="{1C28B426-DF31-6343-BA93-888698E4C9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56601" y="2466156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49" descr="Pencil">
            <a:extLst>
              <a:ext uri="{FF2B5EF4-FFF2-40B4-BE49-F238E27FC236}">
                <a16:creationId xmlns:a16="http://schemas.microsoft.com/office/drawing/2014/main" id="{7E7312CE-3E97-0B4E-8F8E-0BDC7ED249D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56601" y="3325903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50" descr="Lunch Box">
            <a:extLst>
              <a:ext uri="{FF2B5EF4-FFF2-40B4-BE49-F238E27FC236}">
                <a16:creationId xmlns:a16="http://schemas.microsoft.com/office/drawing/2014/main" id="{A680917C-38A1-664B-98DD-3F88D2BE8E3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78303" y="413035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51" descr="Books">
            <a:extLst>
              <a:ext uri="{FF2B5EF4-FFF2-40B4-BE49-F238E27FC236}">
                <a16:creationId xmlns:a16="http://schemas.microsoft.com/office/drawing/2014/main" id="{BEA3BD99-72D3-9E4B-A1BA-B9AF1E30E66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56601" y="495157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52" descr="Mathematics">
            <a:extLst>
              <a:ext uri="{FF2B5EF4-FFF2-40B4-BE49-F238E27FC236}">
                <a16:creationId xmlns:a16="http://schemas.microsoft.com/office/drawing/2014/main" id="{D731A88D-0070-1146-9725-D8F6470342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56601" y="413035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" name="Graphic 53" descr="Diploma roll">
            <a:extLst>
              <a:ext uri="{FF2B5EF4-FFF2-40B4-BE49-F238E27FC236}">
                <a16:creationId xmlns:a16="http://schemas.microsoft.com/office/drawing/2014/main" id="{B451B44E-BA2F-444F-BCE9-E2ACFA620B1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478303" y="2466156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Graphic 54" descr="Open book">
            <a:extLst>
              <a:ext uri="{FF2B5EF4-FFF2-40B4-BE49-F238E27FC236}">
                <a16:creationId xmlns:a16="http://schemas.microsoft.com/office/drawing/2014/main" id="{F3ADF8C6-2EC7-4B40-A4FA-B131DB1ADFA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478303" y="495157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7" name="TextBox 23">
            <a:extLst>
              <a:ext uri="{FF2B5EF4-FFF2-40B4-BE49-F238E27FC236}">
                <a16:creationId xmlns:a16="http://schemas.microsoft.com/office/drawing/2014/main" id="{F8F6C547-0166-4DF1-BBB7-713F47775B2F}"/>
              </a:ext>
            </a:extLst>
          </p:cNvPr>
          <p:cNvSpPr txBox="1"/>
          <p:nvPr/>
        </p:nvSpPr>
        <p:spPr>
          <a:xfrm>
            <a:off x="8633902" y="47288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10</a:t>
            </a:r>
          </a:p>
        </p:txBody>
      </p:sp>
      <p:sp>
        <p:nvSpPr>
          <p:cNvPr id="78" name="TextBox 27">
            <a:extLst>
              <a:ext uri="{FF2B5EF4-FFF2-40B4-BE49-F238E27FC236}">
                <a16:creationId xmlns:a16="http://schemas.microsoft.com/office/drawing/2014/main" id="{C37C1A7F-224F-460B-827B-A55763F6DE34}"/>
              </a:ext>
            </a:extLst>
          </p:cNvPr>
          <p:cNvSpPr txBox="1"/>
          <p:nvPr/>
        </p:nvSpPr>
        <p:spPr>
          <a:xfrm>
            <a:off x="3062448" y="4728800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05</a:t>
            </a:r>
          </a:p>
        </p:txBody>
      </p:sp>
      <p:sp>
        <p:nvSpPr>
          <p:cNvPr id="79" name="TextBox 31">
            <a:extLst>
              <a:ext uri="{FF2B5EF4-FFF2-40B4-BE49-F238E27FC236}">
                <a16:creationId xmlns:a16="http://schemas.microsoft.com/office/drawing/2014/main" id="{921294AE-E010-48AC-B4EB-D8FA3E71E578}"/>
              </a:ext>
            </a:extLst>
          </p:cNvPr>
          <p:cNvSpPr txBox="1"/>
          <p:nvPr/>
        </p:nvSpPr>
        <p:spPr>
          <a:xfrm>
            <a:off x="9209156" y="460568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80" name="TextBox 35">
            <a:extLst>
              <a:ext uri="{FF2B5EF4-FFF2-40B4-BE49-F238E27FC236}">
                <a16:creationId xmlns:a16="http://schemas.microsoft.com/office/drawing/2014/main" id="{4CC55A17-5C56-40ED-BABD-FDC5DFC0D787}"/>
              </a:ext>
            </a:extLst>
          </p:cNvPr>
          <p:cNvSpPr txBox="1"/>
          <p:nvPr/>
        </p:nvSpPr>
        <p:spPr>
          <a:xfrm>
            <a:off x="1195471" y="460568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</p:spTree>
    <p:extLst>
      <p:ext uri="{BB962C8B-B14F-4D97-AF65-F5344CB8AC3E}">
        <p14:creationId xmlns:p14="http://schemas.microsoft.com/office/powerpoint/2010/main" val="128425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Book w/ 10 Blocks – Slide Template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906D705B-56F2-1446-A2F9-8FE4C121674C}"/>
              </a:ext>
            </a:extLst>
          </p:cNvPr>
          <p:cNvSpPr txBox="1"/>
          <p:nvPr/>
        </p:nvSpPr>
        <p:spPr>
          <a:xfrm>
            <a:off x="8633902" y="145137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15E70226-D997-BF44-BC06-AE02092FE16D}"/>
              </a:ext>
            </a:extLst>
          </p:cNvPr>
          <p:cNvSpPr txBox="1"/>
          <p:nvPr/>
        </p:nvSpPr>
        <p:spPr>
          <a:xfrm>
            <a:off x="3062449" y="14513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DCB22B7A-D62B-614F-BBE7-D4AE02A47AA5}"/>
              </a:ext>
            </a:extLst>
          </p:cNvPr>
          <p:cNvSpPr txBox="1"/>
          <p:nvPr/>
        </p:nvSpPr>
        <p:spPr>
          <a:xfrm>
            <a:off x="8633902" y="227381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1F2CAB47-2C8C-A74D-94BC-17E744F7CF97}"/>
              </a:ext>
            </a:extLst>
          </p:cNvPr>
          <p:cNvSpPr txBox="1"/>
          <p:nvPr/>
        </p:nvSpPr>
        <p:spPr>
          <a:xfrm>
            <a:off x="3062449" y="227381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B054DF1-BE41-974F-9D50-8CCF73A54B50}"/>
              </a:ext>
            </a:extLst>
          </p:cNvPr>
          <p:cNvSpPr txBox="1"/>
          <p:nvPr/>
        </p:nvSpPr>
        <p:spPr>
          <a:xfrm>
            <a:off x="8633902" y="309626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4E990CA2-A223-DF4D-8183-80BDEC718602}"/>
              </a:ext>
            </a:extLst>
          </p:cNvPr>
          <p:cNvSpPr txBox="1"/>
          <p:nvPr/>
        </p:nvSpPr>
        <p:spPr>
          <a:xfrm>
            <a:off x="3062449" y="309626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0657B57B-A828-1C41-B2CE-8582E46762B7}"/>
              </a:ext>
            </a:extLst>
          </p:cNvPr>
          <p:cNvSpPr txBox="1"/>
          <p:nvPr/>
        </p:nvSpPr>
        <p:spPr>
          <a:xfrm>
            <a:off x="8633902" y="391871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09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DB7F691D-CEBC-B34D-8125-F244250CE631}"/>
              </a:ext>
            </a:extLst>
          </p:cNvPr>
          <p:cNvSpPr txBox="1"/>
          <p:nvPr/>
        </p:nvSpPr>
        <p:spPr>
          <a:xfrm>
            <a:off x="3062449" y="391871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DB3C739F-4592-5348-9FA6-F1FCEE1ACEB9}"/>
              </a:ext>
            </a:extLst>
          </p:cNvPr>
          <p:cNvSpPr txBox="1"/>
          <p:nvPr/>
        </p:nvSpPr>
        <p:spPr>
          <a:xfrm>
            <a:off x="9209156" y="132825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30C7B09D-CBE4-4E41-AA1E-E49D9B392E03}"/>
              </a:ext>
            </a:extLst>
          </p:cNvPr>
          <p:cNvSpPr txBox="1"/>
          <p:nvPr/>
        </p:nvSpPr>
        <p:spPr>
          <a:xfrm>
            <a:off x="1195471" y="132825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AC3FEC04-D9DE-9141-BE7C-95DB7B28ED66}"/>
              </a:ext>
            </a:extLst>
          </p:cNvPr>
          <p:cNvSpPr txBox="1"/>
          <p:nvPr/>
        </p:nvSpPr>
        <p:spPr>
          <a:xfrm>
            <a:off x="9209156" y="2150706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7A9F12F6-CCBE-8D4F-A78A-AB0D2D37A0D8}"/>
              </a:ext>
            </a:extLst>
          </p:cNvPr>
          <p:cNvSpPr txBox="1"/>
          <p:nvPr/>
        </p:nvSpPr>
        <p:spPr>
          <a:xfrm>
            <a:off x="1195471" y="2150706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51D57D68-8E77-0743-A640-C5F1E4D84B3E}"/>
              </a:ext>
            </a:extLst>
          </p:cNvPr>
          <p:cNvSpPr txBox="1"/>
          <p:nvPr/>
        </p:nvSpPr>
        <p:spPr>
          <a:xfrm>
            <a:off x="9209156" y="2973153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4" name="TextBox 34">
            <a:extLst>
              <a:ext uri="{FF2B5EF4-FFF2-40B4-BE49-F238E27FC236}">
                <a16:creationId xmlns:a16="http://schemas.microsoft.com/office/drawing/2014/main" id="{D401A901-7A94-804F-9A9D-1CFC11598AEA}"/>
              </a:ext>
            </a:extLst>
          </p:cNvPr>
          <p:cNvSpPr txBox="1"/>
          <p:nvPr/>
        </p:nvSpPr>
        <p:spPr>
          <a:xfrm>
            <a:off x="1195471" y="2973153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E1ECCA59-9BE1-B04A-8054-CAB122DD0C4F}"/>
              </a:ext>
            </a:extLst>
          </p:cNvPr>
          <p:cNvSpPr txBox="1"/>
          <p:nvPr/>
        </p:nvSpPr>
        <p:spPr>
          <a:xfrm>
            <a:off x="9209156" y="379559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AB7F7B79-77D8-CC4D-866D-A9CE51BBFA02}"/>
              </a:ext>
            </a:extLst>
          </p:cNvPr>
          <p:cNvSpPr txBox="1"/>
          <p:nvPr/>
        </p:nvSpPr>
        <p:spPr>
          <a:xfrm>
            <a:off x="1195471" y="379559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4083201-84F2-AD47-85DB-17B26E7E8CBD}"/>
              </a:ext>
            </a:extLst>
          </p:cNvPr>
          <p:cNvSpPr/>
          <p:nvPr/>
        </p:nvSpPr>
        <p:spPr>
          <a:xfrm>
            <a:off x="6122787" y="4563205"/>
            <a:ext cx="1910794" cy="1166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5DAE83AD-34CF-0B4E-93E5-C0CF892C150E}"/>
              </a:ext>
            </a:extLst>
          </p:cNvPr>
          <p:cNvSpPr/>
          <p:nvPr/>
        </p:nvSpPr>
        <p:spPr>
          <a:xfrm>
            <a:off x="6122787" y="3759602"/>
            <a:ext cx="1910794" cy="109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82E50AEC-4F35-1A4E-ACA8-873D46D3BC5D}"/>
              </a:ext>
            </a:extLst>
          </p:cNvPr>
          <p:cNvSpPr/>
          <p:nvPr/>
        </p:nvSpPr>
        <p:spPr>
          <a:xfrm>
            <a:off x="6122787" y="1199971"/>
            <a:ext cx="1910794" cy="122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165"/>
                </a:moveTo>
                <a:lnTo>
                  <a:pt x="0" y="21600"/>
                </a:lnTo>
                <a:cubicBezTo>
                  <a:pt x="0" y="21600"/>
                  <a:pt x="7570" y="14382"/>
                  <a:pt x="21600" y="14382"/>
                </a:cubicBezTo>
                <a:lnTo>
                  <a:pt x="21600" y="0"/>
                </a:lnTo>
                <a:cubicBezTo>
                  <a:pt x="7604" y="0"/>
                  <a:pt x="0" y="7165"/>
                  <a:pt x="0" y="716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2D02559A-19FB-6846-A169-DBB379EE3EC0}"/>
              </a:ext>
            </a:extLst>
          </p:cNvPr>
          <p:cNvSpPr/>
          <p:nvPr/>
        </p:nvSpPr>
        <p:spPr>
          <a:xfrm>
            <a:off x="6122787" y="2063100"/>
            <a:ext cx="1910794" cy="120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311"/>
                  <a:pt x="21600" y="14311"/>
                </a:cubicBezTo>
                <a:lnTo>
                  <a:pt x="21600" y="0"/>
                </a:lnTo>
                <a:cubicBezTo>
                  <a:pt x="7570" y="0"/>
                  <a:pt x="0" y="7289"/>
                  <a:pt x="0" y="7289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66C56E6-91EA-D240-A997-06303EF1EF97}"/>
              </a:ext>
            </a:extLst>
          </p:cNvPr>
          <p:cNvSpPr/>
          <p:nvPr/>
        </p:nvSpPr>
        <p:spPr>
          <a:xfrm>
            <a:off x="6122787" y="2926234"/>
            <a:ext cx="1910794" cy="1133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46E4B138-DAAE-7347-A3FE-6C0AF421543C}"/>
              </a:ext>
            </a:extLst>
          </p:cNvPr>
          <p:cNvSpPr/>
          <p:nvPr/>
        </p:nvSpPr>
        <p:spPr>
          <a:xfrm>
            <a:off x="4128656" y="4563205"/>
            <a:ext cx="1910794" cy="1166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EFB7CFD2-7B66-4E4F-995E-0AB00D254D73}"/>
              </a:ext>
            </a:extLst>
          </p:cNvPr>
          <p:cNvSpPr/>
          <p:nvPr/>
        </p:nvSpPr>
        <p:spPr>
          <a:xfrm>
            <a:off x="4128656" y="3759602"/>
            <a:ext cx="1910794" cy="109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4A2D2DA4-35A5-B847-B8A1-CA8EA8E1A9EC}"/>
              </a:ext>
            </a:extLst>
          </p:cNvPr>
          <p:cNvSpPr/>
          <p:nvPr/>
        </p:nvSpPr>
        <p:spPr>
          <a:xfrm>
            <a:off x="4128656" y="1199971"/>
            <a:ext cx="1910794" cy="122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165"/>
                </a:moveTo>
                <a:lnTo>
                  <a:pt x="21600" y="21600"/>
                </a:lnTo>
                <a:cubicBezTo>
                  <a:pt x="21600" y="21600"/>
                  <a:pt x="14030" y="14382"/>
                  <a:pt x="0" y="14382"/>
                </a:cubicBezTo>
                <a:lnTo>
                  <a:pt x="0" y="0"/>
                </a:lnTo>
                <a:cubicBezTo>
                  <a:pt x="14030" y="0"/>
                  <a:pt x="21600" y="7165"/>
                  <a:pt x="21600" y="71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347BF104-0774-504E-B02B-254B9D551CAE}"/>
              </a:ext>
            </a:extLst>
          </p:cNvPr>
          <p:cNvSpPr/>
          <p:nvPr/>
        </p:nvSpPr>
        <p:spPr>
          <a:xfrm>
            <a:off x="4128656" y="2063100"/>
            <a:ext cx="1910794" cy="120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311"/>
                  <a:pt x="0" y="14311"/>
                </a:cubicBezTo>
                <a:lnTo>
                  <a:pt x="0" y="0"/>
                </a:lnTo>
                <a:cubicBezTo>
                  <a:pt x="14030" y="0"/>
                  <a:pt x="21600" y="7289"/>
                  <a:pt x="21600" y="72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E407985-02E7-CC4E-8166-8A8BCCE23F66}"/>
              </a:ext>
            </a:extLst>
          </p:cNvPr>
          <p:cNvSpPr/>
          <p:nvPr/>
        </p:nvSpPr>
        <p:spPr>
          <a:xfrm>
            <a:off x="4128656" y="2926234"/>
            <a:ext cx="1910794" cy="1133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6C57AF5B-8D46-8D49-9FEB-F763B88C05A9}"/>
              </a:ext>
            </a:extLst>
          </p:cNvPr>
          <p:cNvSpPr/>
          <p:nvPr/>
        </p:nvSpPr>
        <p:spPr>
          <a:xfrm>
            <a:off x="3979840" y="1467837"/>
            <a:ext cx="4232320" cy="4449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51"/>
                </a:moveTo>
                <a:cubicBezTo>
                  <a:pt x="21600" y="419"/>
                  <a:pt x="21372" y="130"/>
                  <a:pt x="21068" y="14"/>
                </a:cubicBezTo>
                <a:lnTo>
                  <a:pt x="21068" y="2687"/>
                </a:lnTo>
                <a:cubicBezTo>
                  <a:pt x="21068" y="2745"/>
                  <a:pt x="21053" y="2788"/>
                  <a:pt x="21023" y="2832"/>
                </a:cubicBezTo>
                <a:cubicBezTo>
                  <a:pt x="21053" y="2875"/>
                  <a:pt x="21068" y="2919"/>
                  <a:pt x="21068" y="2976"/>
                </a:cubicBezTo>
                <a:lnTo>
                  <a:pt x="21068" y="6863"/>
                </a:lnTo>
                <a:cubicBezTo>
                  <a:pt x="21068" y="6921"/>
                  <a:pt x="21053" y="6964"/>
                  <a:pt x="21023" y="7007"/>
                </a:cubicBezTo>
                <a:cubicBezTo>
                  <a:pt x="21053" y="7051"/>
                  <a:pt x="21068" y="7094"/>
                  <a:pt x="21068" y="7152"/>
                </a:cubicBezTo>
                <a:lnTo>
                  <a:pt x="21068" y="10894"/>
                </a:lnTo>
                <a:cubicBezTo>
                  <a:pt x="21068" y="10952"/>
                  <a:pt x="21053" y="10995"/>
                  <a:pt x="21023" y="11038"/>
                </a:cubicBezTo>
                <a:cubicBezTo>
                  <a:pt x="21053" y="11082"/>
                  <a:pt x="21068" y="11125"/>
                  <a:pt x="21068" y="11183"/>
                </a:cubicBezTo>
                <a:lnTo>
                  <a:pt x="21068" y="14723"/>
                </a:lnTo>
                <a:cubicBezTo>
                  <a:pt x="21068" y="14780"/>
                  <a:pt x="21053" y="14824"/>
                  <a:pt x="21023" y="14867"/>
                </a:cubicBezTo>
                <a:cubicBezTo>
                  <a:pt x="21053" y="14911"/>
                  <a:pt x="21068" y="14954"/>
                  <a:pt x="21068" y="15012"/>
                </a:cubicBezTo>
                <a:lnTo>
                  <a:pt x="21068" y="18696"/>
                </a:lnTo>
                <a:cubicBezTo>
                  <a:pt x="21068" y="18855"/>
                  <a:pt x="20932" y="18985"/>
                  <a:pt x="20765" y="18985"/>
                </a:cubicBezTo>
                <a:cubicBezTo>
                  <a:pt x="14582" y="18985"/>
                  <a:pt x="11195" y="20906"/>
                  <a:pt x="11165" y="20921"/>
                </a:cubicBezTo>
                <a:cubicBezTo>
                  <a:pt x="11119" y="20950"/>
                  <a:pt x="11058" y="20964"/>
                  <a:pt x="11013" y="20964"/>
                </a:cubicBezTo>
                <a:cubicBezTo>
                  <a:pt x="10967" y="20964"/>
                  <a:pt x="10906" y="20950"/>
                  <a:pt x="10861" y="20921"/>
                </a:cubicBezTo>
                <a:cubicBezTo>
                  <a:pt x="10846" y="20906"/>
                  <a:pt x="10815" y="20892"/>
                  <a:pt x="10800" y="20878"/>
                </a:cubicBezTo>
                <a:cubicBezTo>
                  <a:pt x="10785" y="20892"/>
                  <a:pt x="10770" y="20906"/>
                  <a:pt x="10739" y="20921"/>
                </a:cubicBezTo>
                <a:cubicBezTo>
                  <a:pt x="10694" y="20950"/>
                  <a:pt x="10648" y="20964"/>
                  <a:pt x="10587" y="20964"/>
                </a:cubicBezTo>
                <a:cubicBezTo>
                  <a:pt x="10527" y="20964"/>
                  <a:pt x="10481" y="20950"/>
                  <a:pt x="10435" y="20921"/>
                </a:cubicBezTo>
                <a:cubicBezTo>
                  <a:pt x="10420" y="20921"/>
                  <a:pt x="9570" y="20430"/>
                  <a:pt x="7975" y="19953"/>
                </a:cubicBezTo>
                <a:cubicBezTo>
                  <a:pt x="6501" y="19505"/>
                  <a:pt x="4056" y="18985"/>
                  <a:pt x="835" y="18985"/>
                </a:cubicBezTo>
                <a:cubicBezTo>
                  <a:pt x="668" y="18985"/>
                  <a:pt x="532" y="18855"/>
                  <a:pt x="532" y="18696"/>
                </a:cubicBezTo>
                <a:lnTo>
                  <a:pt x="532" y="15012"/>
                </a:lnTo>
                <a:cubicBezTo>
                  <a:pt x="532" y="14954"/>
                  <a:pt x="547" y="14911"/>
                  <a:pt x="577" y="14867"/>
                </a:cubicBezTo>
                <a:cubicBezTo>
                  <a:pt x="547" y="14824"/>
                  <a:pt x="532" y="14780"/>
                  <a:pt x="532" y="14723"/>
                </a:cubicBezTo>
                <a:lnTo>
                  <a:pt x="532" y="11183"/>
                </a:lnTo>
                <a:cubicBezTo>
                  <a:pt x="532" y="11125"/>
                  <a:pt x="547" y="11082"/>
                  <a:pt x="577" y="11038"/>
                </a:cubicBezTo>
                <a:cubicBezTo>
                  <a:pt x="547" y="10995"/>
                  <a:pt x="532" y="10952"/>
                  <a:pt x="532" y="10894"/>
                </a:cubicBezTo>
                <a:lnTo>
                  <a:pt x="532" y="7152"/>
                </a:lnTo>
                <a:cubicBezTo>
                  <a:pt x="532" y="7094"/>
                  <a:pt x="547" y="7051"/>
                  <a:pt x="577" y="7007"/>
                </a:cubicBezTo>
                <a:cubicBezTo>
                  <a:pt x="547" y="6964"/>
                  <a:pt x="532" y="6921"/>
                  <a:pt x="532" y="6863"/>
                </a:cubicBezTo>
                <a:lnTo>
                  <a:pt x="532" y="2962"/>
                </a:lnTo>
                <a:cubicBezTo>
                  <a:pt x="532" y="2904"/>
                  <a:pt x="547" y="2861"/>
                  <a:pt x="577" y="2817"/>
                </a:cubicBezTo>
                <a:cubicBezTo>
                  <a:pt x="547" y="2774"/>
                  <a:pt x="532" y="2731"/>
                  <a:pt x="532" y="2673"/>
                </a:cubicBezTo>
                <a:lnTo>
                  <a:pt x="532" y="0"/>
                </a:lnTo>
                <a:cubicBezTo>
                  <a:pt x="228" y="116"/>
                  <a:pt x="0" y="405"/>
                  <a:pt x="0" y="737"/>
                </a:cubicBezTo>
                <a:lnTo>
                  <a:pt x="0" y="4696"/>
                </a:lnTo>
                <a:cubicBezTo>
                  <a:pt x="0" y="4739"/>
                  <a:pt x="0" y="4797"/>
                  <a:pt x="15" y="4840"/>
                </a:cubicBezTo>
                <a:cubicBezTo>
                  <a:pt x="0" y="4883"/>
                  <a:pt x="0" y="4941"/>
                  <a:pt x="0" y="4985"/>
                </a:cubicBezTo>
                <a:lnTo>
                  <a:pt x="0" y="8871"/>
                </a:lnTo>
                <a:cubicBezTo>
                  <a:pt x="0" y="8915"/>
                  <a:pt x="0" y="8972"/>
                  <a:pt x="15" y="9016"/>
                </a:cubicBezTo>
                <a:cubicBezTo>
                  <a:pt x="0" y="9059"/>
                  <a:pt x="0" y="9117"/>
                  <a:pt x="0" y="9160"/>
                </a:cubicBezTo>
                <a:lnTo>
                  <a:pt x="0" y="12902"/>
                </a:lnTo>
                <a:cubicBezTo>
                  <a:pt x="0" y="12946"/>
                  <a:pt x="0" y="13003"/>
                  <a:pt x="15" y="13047"/>
                </a:cubicBezTo>
                <a:cubicBezTo>
                  <a:pt x="0" y="13090"/>
                  <a:pt x="0" y="13148"/>
                  <a:pt x="0" y="13191"/>
                </a:cubicBezTo>
                <a:lnTo>
                  <a:pt x="0" y="16731"/>
                </a:lnTo>
                <a:cubicBezTo>
                  <a:pt x="0" y="16774"/>
                  <a:pt x="0" y="16832"/>
                  <a:pt x="15" y="16875"/>
                </a:cubicBezTo>
                <a:cubicBezTo>
                  <a:pt x="0" y="16919"/>
                  <a:pt x="0" y="16977"/>
                  <a:pt x="0" y="17020"/>
                </a:cubicBezTo>
                <a:lnTo>
                  <a:pt x="0" y="18826"/>
                </a:lnTo>
                <a:cubicBezTo>
                  <a:pt x="0" y="19259"/>
                  <a:pt x="380" y="19621"/>
                  <a:pt x="835" y="19621"/>
                </a:cubicBezTo>
                <a:cubicBezTo>
                  <a:pt x="6805" y="19621"/>
                  <a:pt x="10101" y="21456"/>
                  <a:pt x="10162" y="21484"/>
                </a:cubicBezTo>
                <a:cubicBezTo>
                  <a:pt x="10299" y="21557"/>
                  <a:pt x="10451" y="21600"/>
                  <a:pt x="10587" y="21600"/>
                </a:cubicBezTo>
                <a:cubicBezTo>
                  <a:pt x="10663" y="21600"/>
                  <a:pt x="10724" y="21586"/>
                  <a:pt x="10800" y="21571"/>
                </a:cubicBezTo>
                <a:cubicBezTo>
                  <a:pt x="10861" y="21586"/>
                  <a:pt x="10937" y="21600"/>
                  <a:pt x="10997" y="21600"/>
                </a:cubicBezTo>
                <a:cubicBezTo>
                  <a:pt x="11149" y="21600"/>
                  <a:pt x="11301" y="21557"/>
                  <a:pt x="11423" y="21484"/>
                </a:cubicBezTo>
                <a:cubicBezTo>
                  <a:pt x="11453" y="21470"/>
                  <a:pt x="14765" y="19621"/>
                  <a:pt x="20749" y="19621"/>
                </a:cubicBezTo>
                <a:cubicBezTo>
                  <a:pt x="21205" y="19621"/>
                  <a:pt x="21585" y="19259"/>
                  <a:pt x="21585" y="18826"/>
                </a:cubicBezTo>
                <a:lnTo>
                  <a:pt x="21585" y="17020"/>
                </a:lnTo>
                <a:cubicBezTo>
                  <a:pt x="21585" y="16977"/>
                  <a:pt x="21585" y="16919"/>
                  <a:pt x="21570" y="16875"/>
                </a:cubicBezTo>
                <a:cubicBezTo>
                  <a:pt x="21585" y="16832"/>
                  <a:pt x="21585" y="16774"/>
                  <a:pt x="21585" y="16731"/>
                </a:cubicBezTo>
                <a:lnTo>
                  <a:pt x="21585" y="13191"/>
                </a:lnTo>
                <a:cubicBezTo>
                  <a:pt x="21585" y="13148"/>
                  <a:pt x="21585" y="13090"/>
                  <a:pt x="21570" y="13047"/>
                </a:cubicBezTo>
                <a:cubicBezTo>
                  <a:pt x="21585" y="13003"/>
                  <a:pt x="21585" y="12946"/>
                  <a:pt x="21585" y="12902"/>
                </a:cubicBezTo>
                <a:lnTo>
                  <a:pt x="21585" y="9160"/>
                </a:lnTo>
                <a:cubicBezTo>
                  <a:pt x="21585" y="9117"/>
                  <a:pt x="21585" y="9059"/>
                  <a:pt x="21570" y="9016"/>
                </a:cubicBezTo>
                <a:cubicBezTo>
                  <a:pt x="21585" y="8972"/>
                  <a:pt x="21585" y="8915"/>
                  <a:pt x="21585" y="8871"/>
                </a:cubicBezTo>
                <a:lnTo>
                  <a:pt x="21585" y="4985"/>
                </a:lnTo>
                <a:cubicBezTo>
                  <a:pt x="21585" y="4941"/>
                  <a:pt x="21585" y="4883"/>
                  <a:pt x="21570" y="4840"/>
                </a:cubicBezTo>
                <a:cubicBezTo>
                  <a:pt x="21585" y="4797"/>
                  <a:pt x="21585" y="4739"/>
                  <a:pt x="21585" y="4696"/>
                </a:cubicBezTo>
                <a:lnTo>
                  <a:pt x="21585" y="75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5" name="TextBox 14">
            <a:extLst>
              <a:ext uri="{FF2B5EF4-FFF2-40B4-BE49-F238E27FC236}">
                <a16:creationId xmlns:a16="http://schemas.microsoft.com/office/drawing/2014/main" id="{0EB8CC54-80FF-F34A-82D4-C2BB6496EEA1}"/>
              </a:ext>
            </a:extLst>
          </p:cNvPr>
          <p:cNvSpPr txBox="1"/>
          <p:nvPr/>
        </p:nvSpPr>
        <p:spPr>
          <a:xfrm>
            <a:off x="6764421" y="145137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56" name="TextBox 15">
            <a:extLst>
              <a:ext uri="{FF2B5EF4-FFF2-40B4-BE49-F238E27FC236}">
                <a16:creationId xmlns:a16="http://schemas.microsoft.com/office/drawing/2014/main" id="{A5278B31-C3C2-514C-B2B8-5D6159805CD5}"/>
              </a:ext>
            </a:extLst>
          </p:cNvPr>
          <p:cNvSpPr txBox="1"/>
          <p:nvPr/>
        </p:nvSpPr>
        <p:spPr>
          <a:xfrm>
            <a:off x="6764421" y="2273817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E068F9DF-12D2-1346-8040-577B8C86920B}"/>
              </a:ext>
            </a:extLst>
          </p:cNvPr>
          <p:cNvSpPr txBox="1"/>
          <p:nvPr/>
        </p:nvSpPr>
        <p:spPr>
          <a:xfrm>
            <a:off x="6764421" y="309626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58" name="TextBox 17">
            <a:extLst>
              <a:ext uri="{FF2B5EF4-FFF2-40B4-BE49-F238E27FC236}">
                <a16:creationId xmlns:a16="http://schemas.microsoft.com/office/drawing/2014/main" id="{25A68C10-13CA-AB43-98C0-480651C0A6E4}"/>
              </a:ext>
            </a:extLst>
          </p:cNvPr>
          <p:cNvSpPr txBox="1"/>
          <p:nvPr/>
        </p:nvSpPr>
        <p:spPr>
          <a:xfrm>
            <a:off x="6764421" y="391871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3F5CD85F-32A1-6346-88C1-CCB6D8CA4EAB}"/>
              </a:ext>
            </a:extLst>
          </p:cNvPr>
          <p:cNvSpPr txBox="1"/>
          <p:nvPr/>
        </p:nvSpPr>
        <p:spPr>
          <a:xfrm>
            <a:off x="6764421" y="4718463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60" name="TextBox 19">
            <a:extLst>
              <a:ext uri="{FF2B5EF4-FFF2-40B4-BE49-F238E27FC236}">
                <a16:creationId xmlns:a16="http://schemas.microsoft.com/office/drawing/2014/main" id="{80E2FD08-18CC-E941-90AE-32EC544E41CC}"/>
              </a:ext>
            </a:extLst>
          </p:cNvPr>
          <p:cNvSpPr txBox="1"/>
          <p:nvPr/>
        </p:nvSpPr>
        <p:spPr>
          <a:xfrm>
            <a:off x="4270437" y="145137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61" name="TextBox 20">
            <a:extLst>
              <a:ext uri="{FF2B5EF4-FFF2-40B4-BE49-F238E27FC236}">
                <a16:creationId xmlns:a16="http://schemas.microsoft.com/office/drawing/2014/main" id="{8B7C4A60-75F0-1C43-917D-AFD1CD8EEA6E}"/>
              </a:ext>
            </a:extLst>
          </p:cNvPr>
          <p:cNvSpPr txBox="1"/>
          <p:nvPr/>
        </p:nvSpPr>
        <p:spPr>
          <a:xfrm>
            <a:off x="4270437" y="2273817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62" name="TextBox 21">
            <a:extLst>
              <a:ext uri="{FF2B5EF4-FFF2-40B4-BE49-F238E27FC236}">
                <a16:creationId xmlns:a16="http://schemas.microsoft.com/office/drawing/2014/main" id="{26F1FFB2-0304-AE40-990C-CEA445F0384E}"/>
              </a:ext>
            </a:extLst>
          </p:cNvPr>
          <p:cNvSpPr txBox="1"/>
          <p:nvPr/>
        </p:nvSpPr>
        <p:spPr>
          <a:xfrm>
            <a:off x="4270437" y="309626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63" name="TextBox 22">
            <a:extLst>
              <a:ext uri="{FF2B5EF4-FFF2-40B4-BE49-F238E27FC236}">
                <a16:creationId xmlns:a16="http://schemas.microsoft.com/office/drawing/2014/main" id="{FBC6B457-9328-7544-B636-594C8A1CE9E1}"/>
              </a:ext>
            </a:extLst>
          </p:cNvPr>
          <p:cNvSpPr txBox="1"/>
          <p:nvPr/>
        </p:nvSpPr>
        <p:spPr>
          <a:xfrm>
            <a:off x="4270437" y="391871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64" name="TextBox 23">
            <a:extLst>
              <a:ext uri="{FF2B5EF4-FFF2-40B4-BE49-F238E27FC236}">
                <a16:creationId xmlns:a16="http://schemas.microsoft.com/office/drawing/2014/main" id="{2D28C51A-B1A9-0B48-9110-BC0523E7414F}"/>
              </a:ext>
            </a:extLst>
          </p:cNvPr>
          <p:cNvSpPr txBox="1"/>
          <p:nvPr/>
        </p:nvSpPr>
        <p:spPr>
          <a:xfrm>
            <a:off x="4270437" y="4718463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65" name="Graphic 45" descr="Backpack">
            <a:extLst>
              <a:ext uri="{FF2B5EF4-FFF2-40B4-BE49-F238E27FC236}">
                <a16:creationId xmlns:a16="http://schemas.microsoft.com/office/drawing/2014/main" id="{1DACB6E9-65DB-DC46-BE46-5696D689A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8303" y="1603907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46" descr="Planet">
            <a:extLst>
              <a:ext uri="{FF2B5EF4-FFF2-40B4-BE49-F238E27FC236}">
                <a16:creationId xmlns:a16="http://schemas.microsoft.com/office/drawing/2014/main" id="{817E62F2-8CB7-0942-B606-FDB2EFABE7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6601" y="1603907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47" descr="GMO">
            <a:extLst>
              <a:ext uri="{FF2B5EF4-FFF2-40B4-BE49-F238E27FC236}">
                <a16:creationId xmlns:a16="http://schemas.microsoft.com/office/drawing/2014/main" id="{A8363831-F6A3-224C-AF93-E4E4CE6DCA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8303" y="3325903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48" descr="Microscope">
            <a:extLst>
              <a:ext uri="{FF2B5EF4-FFF2-40B4-BE49-F238E27FC236}">
                <a16:creationId xmlns:a16="http://schemas.microsoft.com/office/drawing/2014/main" id="{1C28B426-DF31-6343-BA93-888698E4C9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56601" y="2466156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49" descr="Pencil">
            <a:extLst>
              <a:ext uri="{FF2B5EF4-FFF2-40B4-BE49-F238E27FC236}">
                <a16:creationId xmlns:a16="http://schemas.microsoft.com/office/drawing/2014/main" id="{7E7312CE-3E97-0B4E-8F8E-0BDC7ED249D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56601" y="3325903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50" descr="Lunch Box">
            <a:extLst>
              <a:ext uri="{FF2B5EF4-FFF2-40B4-BE49-F238E27FC236}">
                <a16:creationId xmlns:a16="http://schemas.microsoft.com/office/drawing/2014/main" id="{A680917C-38A1-664B-98DD-3F88D2BE8E3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78303" y="413035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51" descr="Books">
            <a:extLst>
              <a:ext uri="{FF2B5EF4-FFF2-40B4-BE49-F238E27FC236}">
                <a16:creationId xmlns:a16="http://schemas.microsoft.com/office/drawing/2014/main" id="{BEA3BD99-72D3-9E4B-A1BA-B9AF1E30E66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56601" y="495157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52" descr="Mathematics">
            <a:extLst>
              <a:ext uri="{FF2B5EF4-FFF2-40B4-BE49-F238E27FC236}">
                <a16:creationId xmlns:a16="http://schemas.microsoft.com/office/drawing/2014/main" id="{D731A88D-0070-1146-9725-D8F6470342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56601" y="413035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" name="Graphic 53" descr="Diploma roll">
            <a:extLst>
              <a:ext uri="{FF2B5EF4-FFF2-40B4-BE49-F238E27FC236}">
                <a16:creationId xmlns:a16="http://schemas.microsoft.com/office/drawing/2014/main" id="{B451B44E-BA2F-444F-BCE9-E2ACFA620B1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478303" y="2466156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Graphic 54" descr="Open book">
            <a:extLst>
              <a:ext uri="{FF2B5EF4-FFF2-40B4-BE49-F238E27FC236}">
                <a16:creationId xmlns:a16="http://schemas.microsoft.com/office/drawing/2014/main" id="{F3ADF8C6-2EC7-4B40-A4FA-B131DB1ADFA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478303" y="495157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7" name="TextBox 23">
            <a:extLst>
              <a:ext uri="{FF2B5EF4-FFF2-40B4-BE49-F238E27FC236}">
                <a16:creationId xmlns:a16="http://schemas.microsoft.com/office/drawing/2014/main" id="{F8F6C547-0166-4DF1-BBB7-713F47775B2F}"/>
              </a:ext>
            </a:extLst>
          </p:cNvPr>
          <p:cNvSpPr txBox="1"/>
          <p:nvPr/>
        </p:nvSpPr>
        <p:spPr>
          <a:xfrm>
            <a:off x="8633902" y="472880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78" name="TextBox 27">
            <a:extLst>
              <a:ext uri="{FF2B5EF4-FFF2-40B4-BE49-F238E27FC236}">
                <a16:creationId xmlns:a16="http://schemas.microsoft.com/office/drawing/2014/main" id="{C37C1A7F-224F-460B-827B-A55763F6DE34}"/>
              </a:ext>
            </a:extLst>
          </p:cNvPr>
          <p:cNvSpPr txBox="1"/>
          <p:nvPr/>
        </p:nvSpPr>
        <p:spPr>
          <a:xfrm>
            <a:off x="3062448" y="4728800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79" name="TextBox 31">
            <a:extLst>
              <a:ext uri="{FF2B5EF4-FFF2-40B4-BE49-F238E27FC236}">
                <a16:creationId xmlns:a16="http://schemas.microsoft.com/office/drawing/2014/main" id="{921294AE-E010-48AC-B4EB-D8FA3E71E578}"/>
              </a:ext>
            </a:extLst>
          </p:cNvPr>
          <p:cNvSpPr txBox="1"/>
          <p:nvPr/>
        </p:nvSpPr>
        <p:spPr>
          <a:xfrm>
            <a:off x="9209156" y="460568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80" name="TextBox 35">
            <a:extLst>
              <a:ext uri="{FF2B5EF4-FFF2-40B4-BE49-F238E27FC236}">
                <a16:creationId xmlns:a16="http://schemas.microsoft.com/office/drawing/2014/main" id="{4CC55A17-5C56-40ED-BABD-FDC5DFC0D787}"/>
              </a:ext>
            </a:extLst>
          </p:cNvPr>
          <p:cNvSpPr txBox="1"/>
          <p:nvPr/>
        </p:nvSpPr>
        <p:spPr>
          <a:xfrm>
            <a:off x="1195471" y="4605689"/>
            <a:ext cx="1787373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</p:spTree>
    <p:extLst>
      <p:ext uri="{BB962C8B-B14F-4D97-AF65-F5344CB8AC3E}">
        <p14:creationId xmlns:p14="http://schemas.microsoft.com/office/powerpoint/2010/main" val="221498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623</Words>
  <Application>Microsoft Office PowerPoint</Application>
  <PresentationFormat>Widescreen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Book w/ 10 Blocks – Slide Template</vt:lpstr>
      <vt:lpstr>Open Book w/ 10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Book w/ 10 Blocks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2022-04-26T23:38:04Z</dcterms:modified>
  <cp:category>Text &amp; Tables</cp:category>
</cp:coreProperties>
</file>