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60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Open Book w/ 6 Blocks – Slide Template</a:t>
            </a:r>
          </a:p>
        </p:txBody>
      </p:sp>
      <p:sp>
        <p:nvSpPr>
          <p:cNvPr id="44" name="TextBox 20">
            <a:extLst>
              <a:ext uri="{FF2B5EF4-FFF2-40B4-BE49-F238E27FC236}">
                <a16:creationId xmlns:a16="http://schemas.microsoft.com/office/drawing/2014/main" id="{E851711F-2306-4C07-BEE7-3FF62CB35E65}"/>
              </a:ext>
            </a:extLst>
          </p:cNvPr>
          <p:cNvSpPr txBox="1"/>
          <p:nvPr/>
        </p:nvSpPr>
        <p:spPr>
          <a:xfrm>
            <a:off x="6776650" y="233282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04</a:t>
            </a:r>
          </a:p>
        </p:txBody>
      </p:sp>
      <p:sp>
        <p:nvSpPr>
          <p:cNvPr id="45" name="TextBox 24">
            <a:extLst>
              <a:ext uri="{FF2B5EF4-FFF2-40B4-BE49-F238E27FC236}">
                <a16:creationId xmlns:a16="http://schemas.microsoft.com/office/drawing/2014/main" id="{329A8AF5-730C-4F5F-89FA-C40EE07446E0}"/>
              </a:ext>
            </a:extLst>
          </p:cNvPr>
          <p:cNvSpPr txBox="1"/>
          <p:nvPr/>
        </p:nvSpPr>
        <p:spPr>
          <a:xfrm>
            <a:off x="1922998" y="233282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/>
              <a:t>01</a:t>
            </a:r>
          </a:p>
        </p:txBody>
      </p:sp>
      <p:sp>
        <p:nvSpPr>
          <p:cNvPr id="46" name="TextBox 21">
            <a:extLst>
              <a:ext uri="{FF2B5EF4-FFF2-40B4-BE49-F238E27FC236}">
                <a16:creationId xmlns:a16="http://schemas.microsoft.com/office/drawing/2014/main" id="{CCED4FBE-F376-4EF5-9FAB-C98B5F7BE1F9}"/>
              </a:ext>
            </a:extLst>
          </p:cNvPr>
          <p:cNvSpPr txBox="1"/>
          <p:nvPr/>
        </p:nvSpPr>
        <p:spPr>
          <a:xfrm>
            <a:off x="6776650" y="312758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05</a:t>
            </a:r>
          </a:p>
        </p:txBody>
      </p:sp>
      <p:sp>
        <p:nvSpPr>
          <p:cNvPr id="47" name="TextBox 25">
            <a:extLst>
              <a:ext uri="{FF2B5EF4-FFF2-40B4-BE49-F238E27FC236}">
                <a16:creationId xmlns:a16="http://schemas.microsoft.com/office/drawing/2014/main" id="{8F97BDFA-6B4E-4A4A-B9D3-E853B38304F8}"/>
              </a:ext>
            </a:extLst>
          </p:cNvPr>
          <p:cNvSpPr txBox="1"/>
          <p:nvPr/>
        </p:nvSpPr>
        <p:spPr>
          <a:xfrm>
            <a:off x="1922998" y="312758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/>
              <a:t>02</a:t>
            </a:r>
          </a:p>
        </p:txBody>
      </p:sp>
      <p:sp>
        <p:nvSpPr>
          <p:cNvPr id="48" name="TextBox 22">
            <a:extLst>
              <a:ext uri="{FF2B5EF4-FFF2-40B4-BE49-F238E27FC236}">
                <a16:creationId xmlns:a16="http://schemas.microsoft.com/office/drawing/2014/main" id="{9B0CA254-0085-4841-9669-28605B3E8690}"/>
              </a:ext>
            </a:extLst>
          </p:cNvPr>
          <p:cNvSpPr txBox="1"/>
          <p:nvPr/>
        </p:nvSpPr>
        <p:spPr>
          <a:xfrm>
            <a:off x="6776650" y="395320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06</a:t>
            </a:r>
          </a:p>
        </p:txBody>
      </p:sp>
      <p:sp>
        <p:nvSpPr>
          <p:cNvPr id="49" name="TextBox 26">
            <a:extLst>
              <a:ext uri="{FF2B5EF4-FFF2-40B4-BE49-F238E27FC236}">
                <a16:creationId xmlns:a16="http://schemas.microsoft.com/office/drawing/2014/main" id="{0F7879EA-8AD9-4EBD-8B9B-FE2F7995D2E1}"/>
              </a:ext>
            </a:extLst>
          </p:cNvPr>
          <p:cNvSpPr txBox="1"/>
          <p:nvPr/>
        </p:nvSpPr>
        <p:spPr>
          <a:xfrm>
            <a:off x="1922998" y="395320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/>
              <a:t>03</a:t>
            </a:r>
          </a:p>
        </p:txBody>
      </p:sp>
      <p:sp>
        <p:nvSpPr>
          <p:cNvPr id="52" name="TextBox 28">
            <a:extLst>
              <a:ext uri="{FF2B5EF4-FFF2-40B4-BE49-F238E27FC236}">
                <a16:creationId xmlns:a16="http://schemas.microsoft.com/office/drawing/2014/main" id="{7B28EF24-F618-4CB9-A4A0-3A2C0E5B56B6}"/>
              </a:ext>
            </a:extLst>
          </p:cNvPr>
          <p:cNvSpPr txBox="1"/>
          <p:nvPr/>
        </p:nvSpPr>
        <p:spPr>
          <a:xfrm>
            <a:off x="7276367" y="2240956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3" name="TextBox 32">
            <a:extLst>
              <a:ext uri="{FF2B5EF4-FFF2-40B4-BE49-F238E27FC236}">
                <a16:creationId xmlns:a16="http://schemas.microsoft.com/office/drawing/2014/main" id="{E3C2CDFE-7AE6-4B78-9618-EA6BB0F8DA49}"/>
              </a:ext>
            </a:extLst>
          </p:cNvPr>
          <p:cNvSpPr txBox="1"/>
          <p:nvPr/>
        </p:nvSpPr>
        <p:spPr>
          <a:xfrm>
            <a:off x="314960" y="2240956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4" name="TextBox 29">
            <a:extLst>
              <a:ext uri="{FF2B5EF4-FFF2-40B4-BE49-F238E27FC236}">
                <a16:creationId xmlns:a16="http://schemas.microsoft.com/office/drawing/2014/main" id="{5F8371EF-CC19-4008-8267-0C5CD1A3D150}"/>
              </a:ext>
            </a:extLst>
          </p:cNvPr>
          <p:cNvSpPr txBox="1"/>
          <p:nvPr/>
        </p:nvSpPr>
        <p:spPr>
          <a:xfrm>
            <a:off x="7276367" y="3035719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5" name="TextBox 33">
            <a:extLst>
              <a:ext uri="{FF2B5EF4-FFF2-40B4-BE49-F238E27FC236}">
                <a16:creationId xmlns:a16="http://schemas.microsoft.com/office/drawing/2014/main" id="{CB720CFC-5D69-4256-A917-F235370BEEBD}"/>
              </a:ext>
            </a:extLst>
          </p:cNvPr>
          <p:cNvSpPr txBox="1"/>
          <p:nvPr/>
        </p:nvSpPr>
        <p:spPr>
          <a:xfrm>
            <a:off x="314960" y="3035719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6" name="TextBox 30">
            <a:extLst>
              <a:ext uri="{FF2B5EF4-FFF2-40B4-BE49-F238E27FC236}">
                <a16:creationId xmlns:a16="http://schemas.microsoft.com/office/drawing/2014/main" id="{98BDE231-EAB1-4B6B-A3C2-9B563B71A796}"/>
              </a:ext>
            </a:extLst>
          </p:cNvPr>
          <p:cNvSpPr txBox="1"/>
          <p:nvPr/>
        </p:nvSpPr>
        <p:spPr>
          <a:xfrm>
            <a:off x="7276367" y="3861337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7" name="TextBox 34">
            <a:extLst>
              <a:ext uri="{FF2B5EF4-FFF2-40B4-BE49-F238E27FC236}">
                <a16:creationId xmlns:a16="http://schemas.microsoft.com/office/drawing/2014/main" id="{54615636-B623-4AFE-9291-02A29BC5AB2E}"/>
              </a:ext>
            </a:extLst>
          </p:cNvPr>
          <p:cNvSpPr txBox="1"/>
          <p:nvPr/>
        </p:nvSpPr>
        <p:spPr>
          <a:xfrm>
            <a:off x="314960" y="3861337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106" name="Shape">
            <a:extLst>
              <a:ext uri="{FF2B5EF4-FFF2-40B4-BE49-F238E27FC236}">
                <a16:creationId xmlns:a16="http://schemas.microsoft.com/office/drawing/2014/main" id="{DE972F36-F0E7-4AF5-9851-1BB638434403}"/>
              </a:ext>
            </a:extLst>
          </p:cNvPr>
          <p:cNvSpPr/>
          <p:nvPr/>
        </p:nvSpPr>
        <p:spPr>
          <a:xfrm>
            <a:off x="4599098" y="3722079"/>
            <a:ext cx="1928726" cy="1177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051"/>
                  <a:pt x="21600" y="14051"/>
                </a:cubicBezTo>
                <a:lnTo>
                  <a:pt x="21600" y="0"/>
                </a:lnTo>
                <a:cubicBezTo>
                  <a:pt x="7570" y="0"/>
                  <a:pt x="0" y="6722"/>
                  <a:pt x="0" y="6722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7" name="Shape">
            <a:extLst>
              <a:ext uri="{FF2B5EF4-FFF2-40B4-BE49-F238E27FC236}">
                <a16:creationId xmlns:a16="http://schemas.microsoft.com/office/drawing/2014/main" id="{8E67F9D5-E2F3-422A-B08D-A0566B619F22}"/>
              </a:ext>
            </a:extLst>
          </p:cNvPr>
          <p:cNvSpPr/>
          <p:nvPr/>
        </p:nvSpPr>
        <p:spPr>
          <a:xfrm>
            <a:off x="4599098" y="2910936"/>
            <a:ext cx="1928726" cy="1102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420"/>
                  <a:pt x="21600" y="14420"/>
                </a:cubicBezTo>
                <a:lnTo>
                  <a:pt x="21600" y="0"/>
                </a:lnTo>
                <a:cubicBezTo>
                  <a:pt x="7570" y="0"/>
                  <a:pt x="0" y="7180"/>
                  <a:pt x="0" y="718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8" name="Shape">
            <a:extLst>
              <a:ext uri="{FF2B5EF4-FFF2-40B4-BE49-F238E27FC236}">
                <a16:creationId xmlns:a16="http://schemas.microsoft.com/office/drawing/2014/main" id="{42E2F6A9-FD9B-4D31-BA0B-DD53C99BB6B9}"/>
              </a:ext>
            </a:extLst>
          </p:cNvPr>
          <p:cNvSpPr/>
          <p:nvPr/>
        </p:nvSpPr>
        <p:spPr>
          <a:xfrm>
            <a:off x="4599098" y="2069748"/>
            <a:ext cx="1928726" cy="1144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683"/>
                  <a:pt x="21600" y="14683"/>
                </a:cubicBezTo>
                <a:lnTo>
                  <a:pt x="21600" y="0"/>
                </a:lnTo>
                <a:cubicBezTo>
                  <a:pt x="7570" y="0"/>
                  <a:pt x="0" y="7767"/>
                  <a:pt x="0" y="7767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E68AB3E4-16C5-45F1-BD7B-5731258C2485}"/>
              </a:ext>
            </a:extLst>
          </p:cNvPr>
          <p:cNvSpPr/>
          <p:nvPr/>
        </p:nvSpPr>
        <p:spPr>
          <a:xfrm>
            <a:off x="2586254" y="3722079"/>
            <a:ext cx="1928726" cy="1177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051"/>
                  <a:pt x="0" y="14051"/>
                </a:cubicBezTo>
                <a:lnTo>
                  <a:pt x="0" y="0"/>
                </a:lnTo>
                <a:cubicBezTo>
                  <a:pt x="14030" y="0"/>
                  <a:pt x="21600" y="6722"/>
                  <a:pt x="21600" y="672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0" name="Shape">
            <a:extLst>
              <a:ext uri="{FF2B5EF4-FFF2-40B4-BE49-F238E27FC236}">
                <a16:creationId xmlns:a16="http://schemas.microsoft.com/office/drawing/2014/main" id="{3298FE74-7728-4114-944E-A2F7E78630C3}"/>
              </a:ext>
            </a:extLst>
          </p:cNvPr>
          <p:cNvSpPr/>
          <p:nvPr/>
        </p:nvSpPr>
        <p:spPr>
          <a:xfrm>
            <a:off x="2586254" y="2910936"/>
            <a:ext cx="1928726" cy="1102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420"/>
                  <a:pt x="0" y="14420"/>
                </a:cubicBezTo>
                <a:lnTo>
                  <a:pt x="0" y="0"/>
                </a:lnTo>
                <a:cubicBezTo>
                  <a:pt x="14030" y="0"/>
                  <a:pt x="21600" y="7180"/>
                  <a:pt x="21600" y="718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1" name="Shape">
            <a:extLst>
              <a:ext uri="{FF2B5EF4-FFF2-40B4-BE49-F238E27FC236}">
                <a16:creationId xmlns:a16="http://schemas.microsoft.com/office/drawing/2014/main" id="{CACFF0DE-6194-45B3-A1C4-7290CD62215A}"/>
              </a:ext>
            </a:extLst>
          </p:cNvPr>
          <p:cNvSpPr/>
          <p:nvPr/>
        </p:nvSpPr>
        <p:spPr>
          <a:xfrm>
            <a:off x="2586254" y="2069748"/>
            <a:ext cx="1928726" cy="1144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683"/>
                  <a:pt x="0" y="14683"/>
                </a:cubicBezTo>
                <a:lnTo>
                  <a:pt x="0" y="0"/>
                </a:lnTo>
                <a:cubicBezTo>
                  <a:pt x="14030" y="0"/>
                  <a:pt x="21600" y="7767"/>
                  <a:pt x="21600" y="7767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2" name="Shape">
            <a:extLst>
              <a:ext uri="{FF2B5EF4-FFF2-40B4-BE49-F238E27FC236}">
                <a16:creationId xmlns:a16="http://schemas.microsoft.com/office/drawing/2014/main" id="{4D837795-1F53-4C56-875D-1875AC7543A9}"/>
              </a:ext>
            </a:extLst>
          </p:cNvPr>
          <p:cNvSpPr/>
          <p:nvPr/>
        </p:nvSpPr>
        <p:spPr>
          <a:xfrm>
            <a:off x="2436042" y="2340129"/>
            <a:ext cx="4272036" cy="27398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08"/>
                </a:moveTo>
                <a:cubicBezTo>
                  <a:pt x="21600" y="663"/>
                  <a:pt x="21372" y="189"/>
                  <a:pt x="21068" y="0"/>
                </a:cubicBezTo>
                <a:lnTo>
                  <a:pt x="21068" y="4026"/>
                </a:lnTo>
                <a:cubicBezTo>
                  <a:pt x="21068" y="4121"/>
                  <a:pt x="21053" y="4192"/>
                  <a:pt x="21023" y="4263"/>
                </a:cubicBezTo>
                <a:cubicBezTo>
                  <a:pt x="21053" y="4334"/>
                  <a:pt x="21068" y="4405"/>
                  <a:pt x="21068" y="4500"/>
                </a:cubicBezTo>
                <a:lnTo>
                  <a:pt x="21068" y="10303"/>
                </a:lnTo>
                <a:cubicBezTo>
                  <a:pt x="21068" y="10397"/>
                  <a:pt x="21053" y="10468"/>
                  <a:pt x="21023" y="10539"/>
                </a:cubicBezTo>
                <a:cubicBezTo>
                  <a:pt x="21053" y="10611"/>
                  <a:pt x="21068" y="10682"/>
                  <a:pt x="21068" y="10776"/>
                </a:cubicBezTo>
                <a:lnTo>
                  <a:pt x="21068" y="16816"/>
                </a:lnTo>
                <a:cubicBezTo>
                  <a:pt x="21068" y="17076"/>
                  <a:pt x="20932" y="17289"/>
                  <a:pt x="20765" y="17289"/>
                </a:cubicBezTo>
                <a:cubicBezTo>
                  <a:pt x="17544" y="17289"/>
                  <a:pt x="15114" y="18142"/>
                  <a:pt x="13625" y="18876"/>
                </a:cubicBezTo>
                <a:cubicBezTo>
                  <a:pt x="12030" y="19658"/>
                  <a:pt x="11165" y="20463"/>
                  <a:pt x="11165" y="20463"/>
                </a:cubicBezTo>
                <a:cubicBezTo>
                  <a:pt x="11119" y="20511"/>
                  <a:pt x="11058" y="20534"/>
                  <a:pt x="11013" y="20534"/>
                </a:cubicBezTo>
                <a:cubicBezTo>
                  <a:pt x="10967" y="20534"/>
                  <a:pt x="10906" y="20511"/>
                  <a:pt x="10861" y="20463"/>
                </a:cubicBezTo>
                <a:cubicBezTo>
                  <a:pt x="10846" y="20439"/>
                  <a:pt x="10815" y="20416"/>
                  <a:pt x="10800" y="20392"/>
                </a:cubicBezTo>
                <a:cubicBezTo>
                  <a:pt x="10785" y="20416"/>
                  <a:pt x="10770" y="20439"/>
                  <a:pt x="10739" y="20463"/>
                </a:cubicBezTo>
                <a:cubicBezTo>
                  <a:pt x="10694" y="20511"/>
                  <a:pt x="10648" y="20534"/>
                  <a:pt x="10587" y="20534"/>
                </a:cubicBezTo>
                <a:cubicBezTo>
                  <a:pt x="10527" y="20534"/>
                  <a:pt x="10481" y="20511"/>
                  <a:pt x="10435" y="20463"/>
                </a:cubicBezTo>
                <a:cubicBezTo>
                  <a:pt x="10420" y="20463"/>
                  <a:pt x="9570" y="19658"/>
                  <a:pt x="7975" y="18876"/>
                </a:cubicBezTo>
                <a:cubicBezTo>
                  <a:pt x="6501" y="18142"/>
                  <a:pt x="4056" y="17289"/>
                  <a:pt x="835" y="17289"/>
                </a:cubicBezTo>
                <a:cubicBezTo>
                  <a:pt x="668" y="17289"/>
                  <a:pt x="532" y="17076"/>
                  <a:pt x="532" y="16816"/>
                </a:cubicBezTo>
                <a:lnTo>
                  <a:pt x="532" y="10776"/>
                </a:lnTo>
                <a:cubicBezTo>
                  <a:pt x="532" y="10682"/>
                  <a:pt x="547" y="10611"/>
                  <a:pt x="577" y="10539"/>
                </a:cubicBezTo>
                <a:cubicBezTo>
                  <a:pt x="547" y="10468"/>
                  <a:pt x="532" y="10397"/>
                  <a:pt x="532" y="10303"/>
                </a:cubicBezTo>
                <a:lnTo>
                  <a:pt x="532" y="4500"/>
                </a:lnTo>
                <a:cubicBezTo>
                  <a:pt x="532" y="4405"/>
                  <a:pt x="547" y="4334"/>
                  <a:pt x="577" y="4263"/>
                </a:cubicBezTo>
                <a:cubicBezTo>
                  <a:pt x="547" y="4192"/>
                  <a:pt x="532" y="4121"/>
                  <a:pt x="532" y="4026"/>
                </a:cubicBezTo>
                <a:lnTo>
                  <a:pt x="532" y="0"/>
                </a:lnTo>
                <a:cubicBezTo>
                  <a:pt x="228" y="189"/>
                  <a:pt x="0" y="663"/>
                  <a:pt x="0" y="1208"/>
                </a:cubicBezTo>
                <a:lnTo>
                  <a:pt x="0" y="7342"/>
                </a:lnTo>
                <a:cubicBezTo>
                  <a:pt x="0" y="7413"/>
                  <a:pt x="0" y="7508"/>
                  <a:pt x="15" y="7579"/>
                </a:cubicBezTo>
                <a:cubicBezTo>
                  <a:pt x="0" y="7650"/>
                  <a:pt x="0" y="7745"/>
                  <a:pt x="0" y="7816"/>
                </a:cubicBezTo>
                <a:lnTo>
                  <a:pt x="0" y="13618"/>
                </a:lnTo>
                <a:cubicBezTo>
                  <a:pt x="0" y="13689"/>
                  <a:pt x="0" y="13784"/>
                  <a:pt x="15" y="13855"/>
                </a:cubicBezTo>
                <a:cubicBezTo>
                  <a:pt x="0" y="13926"/>
                  <a:pt x="0" y="14021"/>
                  <a:pt x="0" y="14092"/>
                </a:cubicBezTo>
                <a:lnTo>
                  <a:pt x="0" y="17053"/>
                </a:lnTo>
                <a:cubicBezTo>
                  <a:pt x="0" y="17763"/>
                  <a:pt x="380" y="18355"/>
                  <a:pt x="835" y="18355"/>
                </a:cubicBezTo>
                <a:cubicBezTo>
                  <a:pt x="6805" y="18355"/>
                  <a:pt x="10116" y="21363"/>
                  <a:pt x="10162" y="21411"/>
                </a:cubicBezTo>
                <a:cubicBezTo>
                  <a:pt x="10299" y="21529"/>
                  <a:pt x="10451" y="21600"/>
                  <a:pt x="10587" y="21600"/>
                </a:cubicBezTo>
                <a:cubicBezTo>
                  <a:pt x="10663" y="21600"/>
                  <a:pt x="10724" y="21576"/>
                  <a:pt x="10800" y="21553"/>
                </a:cubicBezTo>
                <a:cubicBezTo>
                  <a:pt x="10861" y="21576"/>
                  <a:pt x="10937" y="21600"/>
                  <a:pt x="10997" y="21600"/>
                </a:cubicBezTo>
                <a:cubicBezTo>
                  <a:pt x="11149" y="21600"/>
                  <a:pt x="11301" y="21529"/>
                  <a:pt x="11423" y="21411"/>
                </a:cubicBezTo>
                <a:cubicBezTo>
                  <a:pt x="11453" y="21387"/>
                  <a:pt x="14765" y="18355"/>
                  <a:pt x="20749" y="18355"/>
                </a:cubicBezTo>
                <a:cubicBezTo>
                  <a:pt x="21205" y="18355"/>
                  <a:pt x="21585" y="17763"/>
                  <a:pt x="21585" y="17053"/>
                </a:cubicBezTo>
                <a:lnTo>
                  <a:pt x="21585" y="14092"/>
                </a:lnTo>
                <a:cubicBezTo>
                  <a:pt x="21585" y="14021"/>
                  <a:pt x="21585" y="13926"/>
                  <a:pt x="21570" y="13855"/>
                </a:cubicBezTo>
                <a:cubicBezTo>
                  <a:pt x="21585" y="13784"/>
                  <a:pt x="21585" y="13689"/>
                  <a:pt x="21585" y="13618"/>
                </a:cubicBezTo>
                <a:lnTo>
                  <a:pt x="21585" y="7816"/>
                </a:lnTo>
                <a:cubicBezTo>
                  <a:pt x="21585" y="7745"/>
                  <a:pt x="21585" y="7650"/>
                  <a:pt x="21570" y="7579"/>
                </a:cubicBezTo>
                <a:cubicBezTo>
                  <a:pt x="21585" y="7508"/>
                  <a:pt x="21585" y="7413"/>
                  <a:pt x="21585" y="7342"/>
                </a:cubicBezTo>
                <a:lnTo>
                  <a:pt x="21585" y="120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3" name="TextBox 10">
            <a:extLst>
              <a:ext uri="{FF2B5EF4-FFF2-40B4-BE49-F238E27FC236}">
                <a16:creationId xmlns:a16="http://schemas.microsoft.com/office/drawing/2014/main" id="{4C9AD6A8-4842-4E12-8B5B-92686D2CC703}"/>
              </a:ext>
            </a:extLst>
          </p:cNvPr>
          <p:cNvSpPr txBox="1"/>
          <p:nvPr/>
        </p:nvSpPr>
        <p:spPr>
          <a:xfrm>
            <a:off x="5429477" y="2348024"/>
            <a:ext cx="950952" cy="400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/>
              <a:t>LOREM</a:t>
            </a:r>
          </a:p>
        </p:txBody>
      </p:sp>
      <p:sp>
        <p:nvSpPr>
          <p:cNvPr id="114" name="TextBox 11">
            <a:extLst>
              <a:ext uri="{FF2B5EF4-FFF2-40B4-BE49-F238E27FC236}">
                <a16:creationId xmlns:a16="http://schemas.microsoft.com/office/drawing/2014/main" id="{6F1C47B0-4E10-48BF-842B-C9B5C981994B}"/>
              </a:ext>
            </a:extLst>
          </p:cNvPr>
          <p:cNvSpPr txBox="1"/>
          <p:nvPr/>
        </p:nvSpPr>
        <p:spPr>
          <a:xfrm>
            <a:off x="5429477" y="3127906"/>
            <a:ext cx="950952" cy="400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/>
              <a:t>LOREM</a:t>
            </a:r>
          </a:p>
        </p:txBody>
      </p:sp>
      <p:sp>
        <p:nvSpPr>
          <p:cNvPr id="115" name="TextBox 12">
            <a:extLst>
              <a:ext uri="{FF2B5EF4-FFF2-40B4-BE49-F238E27FC236}">
                <a16:creationId xmlns:a16="http://schemas.microsoft.com/office/drawing/2014/main" id="{FB2B76A7-7DA5-453C-966B-515ED3CA78B7}"/>
              </a:ext>
            </a:extLst>
          </p:cNvPr>
          <p:cNvSpPr txBox="1"/>
          <p:nvPr/>
        </p:nvSpPr>
        <p:spPr>
          <a:xfrm>
            <a:off x="5429477" y="3959020"/>
            <a:ext cx="950952" cy="400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16" name="TextBox 14">
            <a:extLst>
              <a:ext uri="{FF2B5EF4-FFF2-40B4-BE49-F238E27FC236}">
                <a16:creationId xmlns:a16="http://schemas.microsoft.com/office/drawing/2014/main" id="{6AB7DC28-F40B-48A8-A7F3-8D7E72C99859}"/>
              </a:ext>
            </a:extLst>
          </p:cNvPr>
          <p:cNvSpPr txBox="1"/>
          <p:nvPr/>
        </p:nvSpPr>
        <p:spPr>
          <a:xfrm>
            <a:off x="2729850" y="2348024"/>
            <a:ext cx="950951" cy="400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LOREM</a:t>
            </a:r>
          </a:p>
        </p:txBody>
      </p:sp>
      <p:sp>
        <p:nvSpPr>
          <p:cNvPr id="117" name="TextBox 15">
            <a:extLst>
              <a:ext uri="{FF2B5EF4-FFF2-40B4-BE49-F238E27FC236}">
                <a16:creationId xmlns:a16="http://schemas.microsoft.com/office/drawing/2014/main" id="{C60C864C-FCD4-4058-8D78-75D5646716FC}"/>
              </a:ext>
            </a:extLst>
          </p:cNvPr>
          <p:cNvSpPr txBox="1"/>
          <p:nvPr/>
        </p:nvSpPr>
        <p:spPr>
          <a:xfrm>
            <a:off x="2729850" y="3127906"/>
            <a:ext cx="950951" cy="400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LOREM</a:t>
            </a:r>
          </a:p>
        </p:txBody>
      </p:sp>
      <p:sp>
        <p:nvSpPr>
          <p:cNvPr id="118" name="TextBox 16">
            <a:extLst>
              <a:ext uri="{FF2B5EF4-FFF2-40B4-BE49-F238E27FC236}">
                <a16:creationId xmlns:a16="http://schemas.microsoft.com/office/drawing/2014/main" id="{21E5D926-3492-4897-A596-07B703455396}"/>
              </a:ext>
            </a:extLst>
          </p:cNvPr>
          <p:cNvSpPr txBox="1"/>
          <p:nvPr/>
        </p:nvSpPr>
        <p:spPr>
          <a:xfrm>
            <a:off x="2729850" y="3959020"/>
            <a:ext cx="950951" cy="400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LOREM</a:t>
            </a:r>
          </a:p>
        </p:txBody>
      </p:sp>
      <p:pic>
        <p:nvPicPr>
          <p:cNvPr id="119" name="Graphic 27" descr="Backpack">
            <a:extLst>
              <a:ext uri="{FF2B5EF4-FFF2-40B4-BE49-F238E27FC236}">
                <a16:creationId xmlns:a16="http://schemas.microsoft.com/office/drawing/2014/main" id="{470A4939-3F8F-4913-9DAF-7D516A9DE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75690" y="2441089"/>
            <a:ext cx="503501" cy="5035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0" name="Graphic 29" descr="Planet">
            <a:extLst>
              <a:ext uri="{FF2B5EF4-FFF2-40B4-BE49-F238E27FC236}">
                <a16:creationId xmlns:a16="http://schemas.microsoft.com/office/drawing/2014/main" id="{8BAF1385-AB2F-493F-B608-86FB3C92DE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13301" y="2441089"/>
            <a:ext cx="503501" cy="5035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1" name="Graphic 35" descr="GMO">
            <a:extLst>
              <a:ext uri="{FF2B5EF4-FFF2-40B4-BE49-F238E27FC236}">
                <a16:creationId xmlns:a16="http://schemas.microsoft.com/office/drawing/2014/main" id="{34DE079F-ABFA-4710-BD2C-58A06B70FA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75690" y="4048072"/>
            <a:ext cx="503501" cy="5035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2" name="Graphic 36" descr="Microscope">
            <a:extLst>
              <a:ext uri="{FF2B5EF4-FFF2-40B4-BE49-F238E27FC236}">
                <a16:creationId xmlns:a16="http://schemas.microsoft.com/office/drawing/2014/main" id="{60A6D6DC-87DF-4486-8AF0-CC7039FC79A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13301" y="3229992"/>
            <a:ext cx="503501" cy="5035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3" name="Graphic 37" descr="Pencil">
            <a:extLst>
              <a:ext uri="{FF2B5EF4-FFF2-40B4-BE49-F238E27FC236}">
                <a16:creationId xmlns:a16="http://schemas.microsoft.com/office/drawing/2014/main" id="{AF0C92A4-B89B-4D37-A825-A1F9713211C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13301" y="4048072"/>
            <a:ext cx="503501" cy="5035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4" name="Graphic 40" descr="Diploma roll">
            <a:extLst>
              <a:ext uri="{FF2B5EF4-FFF2-40B4-BE49-F238E27FC236}">
                <a16:creationId xmlns:a16="http://schemas.microsoft.com/office/drawing/2014/main" id="{420D2968-A3AA-404F-BE6F-A11ED534D74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75690" y="3229992"/>
            <a:ext cx="503501" cy="5035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Open Book w/ 6 Blocks – Slide Template</a:t>
            </a:r>
          </a:p>
        </p:txBody>
      </p:sp>
      <p:sp>
        <p:nvSpPr>
          <p:cNvPr id="44" name="TextBox 20">
            <a:extLst>
              <a:ext uri="{FF2B5EF4-FFF2-40B4-BE49-F238E27FC236}">
                <a16:creationId xmlns:a16="http://schemas.microsoft.com/office/drawing/2014/main" id="{E851711F-2306-4C07-BEE7-3FF62CB35E65}"/>
              </a:ext>
            </a:extLst>
          </p:cNvPr>
          <p:cNvSpPr txBox="1"/>
          <p:nvPr/>
        </p:nvSpPr>
        <p:spPr>
          <a:xfrm>
            <a:off x="6776650" y="233282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5" name="TextBox 24">
            <a:extLst>
              <a:ext uri="{FF2B5EF4-FFF2-40B4-BE49-F238E27FC236}">
                <a16:creationId xmlns:a16="http://schemas.microsoft.com/office/drawing/2014/main" id="{329A8AF5-730C-4F5F-89FA-C40EE07446E0}"/>
              </a:ext>
            </a:extLst>
          </p:cNvPr>
          <p:cNvSpPr txBox="1"/>
          <p:nvPr/>
        </p:nvSpPr>
        <p:spPr>
          <a:xfrm>
            <a:off x="1922998" y="233282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6" name="TextBox 21">
            <a:extLst>
              <a:ext uri="{FF2B5EF4-FFF2-40B4-BE49-F238E27FC236}">
                <a16:creationId xmlns:a16="http://schemas.microsoft.com/office/drawing/2014/main" id="{CCED4FBE-F376-4EF5-9FAB-C98B5F7BE1F9}"/>
              </a:ext>
            </a:extLst>
          </p:cNvPr>
          <p:cNvSpPr txBox="1"/>
          <p:nvPr/>
        </p:nvSpPr>
        <p:spPr>
          <a:xfrm>
            <a:off x="6776650" y="312758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47" name="TextBox 25">
            <a:extLst>
              <a:ext uri="{FF2B5EF4-FFF2-40B4-BE49-F238E27FC236}">
                <a16:creationId xmlns:a16="http://schemas.microsoft.com/office/drawing/2014/main" id="{8F97BDFA-6B4E-4A4A-B9D3-E853B38304F8}"/>
              </a:ext>
            </a:extLst>
          </p:cNvPr>
          <p:cNvSpPr txBox="1"/>
          <p:nvPr/>
        </p:nvSpPr>
        <p:spPr>
          <a:xfrm>
            <a:off x="1922998" y="312758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8" name="TextBox 22">
            <a:extLst>
              <a:ext uri="{FF2B5EF4-FFF2-40B4-BE49-F238E27FC236}">
                <a16:creationId xmlns:a16="http://schemas.microsoft.com/office/drawing/2014/main" id="{9B0CA254-0085-4841-9669-28605B3E8690}"/>
              </a:ext>
            </a:extLst>
          </p:cNvPr>
          <p:cNvSpPr txBox="1"/>
          <p:nvPr/>
        </p:nvSpPr>
        <p:spPr>
          <a:xfrm>
            <a:off x="6776650" y="395320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06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" name="TextBox 26">
            <a:extLst>
              <a:ext uri="{FF2B5EF4-FFF2-40B4-BE49-F238E27FC236}">
                <a16:creationId xmlns:a16="http://schemas.microsoft.com/office/drawing/2014/main" id="{0F7879EA-8AD9-4EBD-8B9B-FE2F7995D2E1}"/>
              </a:ext>
            </a:extLst>
          </p:cNvPr>
          <p:cNvSpPr txBox="1"/>
          <p:nvPr/>
        </p:nvSpPr>
        <p:spPr>
          <a:xfrm>
            <a:off x="1922998" y="395320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2" name="TextBox 28">
            <a:extLst>
              <a:ext uri="{FF2B5EF4-FFF2-40B4-BE49-F238E27FC236}">
                <a16:creationId xmlns:a16="http://schemas.microsoft.com/office/drawing/2014/main" id="{7B28EF24-F618-4CB9-A4A0-3A2C0E5B56B6}"/>
              </a:ext>
            </a:extLst>
          </p:cNvPr>
          <p:cNvSpPr txBox="1"/>
          <p:nvPr/>
        </p:nvSpPr>
        <p:spPr>
          <a:xfrm>
            <a:off x="7276367" y="2240956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3" name="TextBox 32">
            <a:extLst>
              <a:ext uri="{FF2B5EF4-FFF2-40B4-BE49-F238E27FC236}">
                <a16:creationId xmlns:a16="http://schemas.microsoft.com/office/drawing/2014/main" id="{E3C2CDFE-7AE6-4B78-9618-EA6BB0F8DA49}"/>
              </a:ext>
            </a:extLst>
          </p:cNvPr>
          <p:cNvSpPr txBox="1"/>
          <p:nvPr/>
        </p:nvSpPr>
        <p:spPr>
          <a:xfrm>
            <a:off x="314960" y="2240956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4" name="TextBox 29">
            <a:extLst>
              <a:ext uri="{FF2B5EF4-FFF2-40B4-BE49-F238E27FC236}">
                <a16:creationId xmlns:a16="http://schemas.microsoft.com/office/drawing/2014/main" id="{5F8371EF-CC19-4008-8267-0C5CD1A3D150}"/>
              </a:ext>
            </a:extLst>
          </p:cNvPr>
          <p:cNvSpPr txBox="1"/>
          <p:nvPr/>
        </p:nvSpPr>
        <p:spPr>
          <a:xfrm>
            <a:off x="7276367" y="3035719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5" name="TextBox 33">
            <a:extLst>
              <a:ext uri="{FF2B5EF4-FFF2-40B4-BE49-F238E27FC236}">
                <a16:creationId xmlns:a16="http://schemas.microsoft.com/office/drawing/2014/main" id="{CB720CFC-5D69-4256-A917-F235370BEEBD}"/>
              </a:ext>
            </a:extLst>
          </p:cNvPr>
          <p:cNvSpPr txBox="1"/>
          <p:nvPr/>
        </p:nvSpPr>
        <p:spPr>
          <a:xfrm>
            <a:off x="314960" y="3035719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6" name="TextBox 30">
            <a:extLst>
              <a:ext uri="{FF2B5EF4-FFF2-40B4-BE49-F238E27FC236}">
                <a16:creationId xmlns:a16="http://schemas.microsoft.com/office/drawing/2014/main" id="{98BDE231-EAB1-4B6B-A3C2-9B563B71A796}"/>
              </a:ext>
            </a:extLst>
          </p:cNvPr>
          <p:cNvSpPr txBox="1"/>
          <p:nvPr/>
        </p:nvSpPr>
        <p:spPr>
          <a:xfrm>
            <a:off x="7276367" y="3861337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7" name="TextBox 34">
            <a:extLst>
              <a:ext uri="{FF2B5EF4-FFF2-40B4-BE49-F238E27FC236}">
                <a16:creationId xmlns:a16="http://schemas.microsoft.com/office/drawing/2014/main" id="{54615636-B623-4AFE-9291-02A29BC5AB2E}"/>
              </a:ext>
            </a:extLst>
          </p:cNvPr>
          <p:cNvSpPr txBox="1"/>
          <p:nvPr/>
        </p:nvSpPr>
        <p:spPr>
          <a:xfrm>
            <a:off x="314960" y="3861337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106" name="Shape">
            <a:extLst>
              <a:ext uri="{FF2B5EF4-FFF2-40B4-BE49-F238E27FC236}">
                <a16:creationId xmlns:a16="http://schemas.microsoft.com/office/drawing/2014/main" id="{DE972F36-F0E7-4AF5-9851-1BB638434403}"/>
              </a:ext>
            </a:extLst>
          </p:cNvPr>
          <p:cNvSpPr/>
          <p:nvPr/>
        </p:nvSpPr>
        <p:spPr>
          <a:xfrm>
            <a:off x="4599098" y="3722079"/>
            <a:ext cx="1928726" cy="1177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051"/>
                  <a:pt x="21600" y="14051"/>
                </a:cubicBezTo>
                <a:lnTo>
                  <a:pt x="21600" y="0"/>
                </a:lnTo>
                <a:cubicBezTo>
                  <a:pt x="7570" y="0"/>
                  <a:pt x="0" y="6722"/>
                  <a:pt x="0" y="6722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7" name="Shape">
            <a:extLst>
              <a:ext uri="{FF2B5EF4-FFF2-40B4-BE49-F238E27FC236}">
                <a16:creationId xmlns:a16="http://schemas.microsoft.com/office/drawing/2014/main" id="{8E67F9D5-E2F3-422A-B08D-A0566B619F22}"/>
              </a:ext>
            </a:extLst>
          </p:cNvPr>
          <p:cNvSpPr/>
          <p:nvPr/>
        </p:nvSpPr>
        <p:spPr>
          <a:xfrm>
            <a:off x="4599098" y="2910936"/>
            <a:ext cx="1928726" cy="1102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420"/>
                  <a:pt x="21600" y="14420"/>
                </a:cubicBezTo>
                <a:lnTo>
                  <a:pt x="21600" y="0"/>
                </a:lnTo>
                <a:cubicBezTo>
                  <a:pt x="7570" y="0"/>
                  <a:pt x="0" y="7180"/>
                  <a:pt x="0" y="718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8" name="Shape">
            <a:extLst>
              <a:ext uri="{FF2B5EF4-FFF2-40B4-BE49-F238E27FC236}">
                <a16:creationId xmlns:a16="http://schemas.microsoft.com/office/drawing/2014/main" id="{42E2F6A9-FD9B-4D31-BA0B-DD53C99BB6B9}"/>
              </a:ext>
            </a:extLst>
          </p:cNvPr>
          <p:cNvSpPr/>
          <p:nvPr/>
        </p:nvSpPr>
        <p:spPr>
          <a:xfrm>
            <a:off x="4599098" y="2069748"/>
            <a:ext cx="1928726" cy="1144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683"/>
                  <a:pt x="21600" y="14683"/>
                </a:cubicBezTo>
                <a:lnTo>
                  <a:pt x="21600" y="0"/>
                </a:lnTo>
                <a:cubicBezTo>
                  <a:pt x="7570" y="0"/>
                  <a:pt x="0" y="7767"/>
                  <a:pt x="0" y="7767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E68AB3E4-16C5-45F1-BD7B-5731258C2485}"/>
              </a:ext>
            </a:extLst>
          </p:cNvPr>
          <p:cNvSpPr/>
          <p:nvPr/>
        </p:nvSpPr>
        <p:spPr>
          <a:xfrm>
            <a:off x="2586254" y="3722079"/>
            <a:ext cx="1928726" cy="1177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051"/>
                  <a:pt x="0" y="14051"/>
                </a:cubicBezTo>
                <a:lnTo>
                  <a:pt x="0" y="0"/>
                </a:lnTo>
                <a:cubicBezTo>
                  <a:pt x="14030" y="0"/>
                  <a:pt x="21600" y="6722"/>
                  <a:pt x="21600" y="672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0" name="Shape">
            <a:extLst>
              <a:ext uri="{FF2B5EF4-FFF2-40B4-BE49-F238E27FC236}">
                <a16:creationId xmlns:a16="http://schemas.microsoft.com/office/drawing/2014/main" id="{3298FE74-7728-4114-944E-A2F7E78630C3}"/>
              </a:ext>
            </a:extLst>
          </p:cNvPr>
          <p:cNvSpPr/>
          <p:nvPr/>
        </p:nvSpPr>
        <p:spPr>
          <a:xfrm>
            <a:off x="2586254" y="2910936"/>
            <a:ext cx="1928726" cy="1102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420"/>
                  <a:pt x="0" y="14420"/>
                </a:cubicBezTo>
                <a:lnTo>
                  <a:pt x="0" y="0"/>
                </a:lnTo>
                <a:cubicBezTo>
                  <a:pt x="14030" y="0"/>
                  <a:pt x="21600" y="7180"/>
                  <a:pt x="21600" y="718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1" name="Shape">
            <a:extLst>
              <a:ext uri="{FF2B5EF4-FFF2-40B4-BE49-F238E27FC236}">
                <a16:creationId xmlns:a16="http://schemas.microsoft.com/office/drawing/2014/main" id="{CACFF0DE-6194-45B3-A1C4-7290CD62215A}"/>
              </a:ext>
            </a:extLst>
          </p:cNvPr>
          <p:cNvSpPr/>
          <p:nvPr/>
        </p:nvSpPr>
        <p:spPr>
          <a:xfrm>
            <a:off x="2586254" y="2069748"/>
            <a:ext cx="1928726" cy="1144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683"/>
                  <a:pt x="0" y="14683"/>
                </a:cubicBezTo>
                <a:lnTo>
                  <a:pt x="0" y="0"/>
                </a:lnTo>
                <a:cubicBezTo>
                  <a:pt x="14030" y="0"/>
                  <a:pt x="21600" y="7767"/>
                  <a:pt x="21600" y="7767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2" name="Shape">
            <a:extLst>
              <a:ext uri="{FF2B5EF4-FFF2-40B4-BE49-F238E27FC236}">
                <a16:creationId xmlns:a16="http://schemas.microsoft.com/office/drawing/2014/main" id="{4D837795-1F53-4C56-875D-1875AC7543A9}"/>
              </a:ext>
            </a:extLst>
          </p:cNvPr>
          <p:cNvSpPr/>
          <p:nvPr/>
        </p:nvSpPr>
        <p:spPr>
          <a:xfrm>
            <a:off x="2436042" y="2340129"/>
            <a:ext cx="4272036" cy="27398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08"/>
                </a:moveTo>
                <a:cubicBezTo>
                  <a:pt x="21600" y="663"/>
                  <a:pt x="21372" y="189"/>
                  <a:pt x="21068" y="0"/>
                </a:cubicBezTo>
                <a:lnTo>
                  <a:pt x="21068" y="4026"/>
                </a:lnTo>
                <a:cubicBezTo>
                  <a:pt x="21068" y="4121"/>
                  <a:pt x="21053" y="4192"/>
                  <a:pt x="21023" y="4263"/>
                </a:cubicBezTo>
                <a:cubicBezTo>
                  <a:pt x="21053" y="4334"/>
                  <a:pt x="21068" y="4405"/>
                  <a:pt x="21068" y="4500"/>
                </a:cubicBezTo>
                <a:lnTo>
                  <a:pt x="21068" y="10303"/>
                </a:lnTo>
                <a:cubicBezTo>
                  <a:pt x="21068" y="10397"/>
                  <a:pt x="21053" y="10468"/>
                  <a:pt x="21023" y="10539"/>
                </a:cubicBezTo>
                <a:cubicBezTo>
                  <a:pt x="21053" y="10611"/>
                  <a:pt x="21068" y="10682"/>
                  <a:pt x="21068" y="10776"/>
                </a:cubicBezTo>
                <a:lnTo>
                  <a:pt x="21068" y="16816"/>
                </a:lnTo>
                <a:cubicBezTo>
                  <a:pt x="21068" y="17076"/>
                  <a:pt x="20932" y="17289"/>
                  <a:pt x="20765" y="17289"/>
                </a:cubicBezTo>
                <a:cubicBezTo>
                  <a:pt x="17544" y="17289"/>
                  <a:pt x="15114" y="18142"/>
                  <a:pt x="13625" y="18876"/>
                </a:cubicBezTo>
                <a:cubicBezTo>
                  <a:pt x="12030" y="19658"/>
                  <a:pt x="11165" y="20463"/>
                  <a:pt x="11165" y="20463"/>
                </a:cubicBezTo>
                <a:cubicBezTo>
                  <a:pt x="11119" y="20511"/>
                  <a:pt x="11058" y="20534"/>
                  <a:pt x="11013" y="20534"/>
                </a:cubicBezTo>
                <a:cubicBezTo>
                  <a:pt x="10967" y="20534"/>
                  <a:pt x="10906" y="20511"/>
                  <a:pt x="10861" y="20463"/>
                </a:cubicBezTo>
                <a:cubicBezTo>
                  <a:pt x="10846" y="20439"/>
                  <a:pt x="10815" y="20416"/>
                  <a:pt x="10800" y="20392"/>
                </a:cubicBezTo>
                <a:cubicBezTo>
                  <a:pt x="10785" y="20416"/>
                  <a:pt x="10770" y="20439"/>
                  <a:pt x="10739" y="20463"/>
                </a:cubicBezTo>
                <a:cubicBezTo>
                  <a:pt x="10694" y="20511"/>
                  <a:pt x="10648" y="20534"/>
                  <a:pt x="10587" y="20534"/>
                </a:cubicBezTo>
                <a:cubicBezTo>
                  <a:pt x="10527" y="20534"/>
                  <a:pt x="10481" y="20511"/>
                  <a:pt x="10435" y="20463"/>
                </a:cubicBezTo>
                <a:cubicBezTo>
                  <a:pt x="10420" y="20463"/>
                  <a:pt x="9570" y="19658"/>
                  <a:pt x="7975" y="18876"/>
                </a:cubicBezTo>
                <a:cubicBezTo>
                  <a:pt x="6501" y="18142"/>
                  <a:pt x="4056" y="17289"/>
                  <a:pt x="835" y="17289"/>
                </a:cubicBezTo>
                <a:cubicBezTo>
                  <a:pt x="668" y="17289"/>
                  <a:pt x="532" y="17076"/>
                  <a:pt x="532" y="16816"/>
                </a:cubicBezTo>
                <a:lnTo>
                  <a:pt x="532" y="10776"/>
                </a:lnTo>
                <a:cubicBezTo>
                  <a:pt x="532" y="10682"/>
                  <a:pt x="547" y="10611"/>
                  <a:pt x="577" y="10539"/>
                </a:cubicBezTo>
                <a:cubicBezTo>
                  <a:pt x="547" y="10468"/>
                  <a:pt x="532" y="10397"/>
                  <a:pt x="532" y="10303"/>
                </a:cubicBezTo>
                <a:lnTo>
                  <a:pt x="532" y="4500"/>
                </a:lnTo>
                <a:cubicBezTo>
                  <a:pt x="532" y="4405"/>
                  <a:pt x="547" y="4334"/>
                  <a:pt x="577" y="4263"/>
                </a:cubicBezTo>
                <a:cubicBezTo>
                  <a:pt x="547" y="4192"/>
                  <a:pt x="532" y="4121"/>
                  <a:pt x="532" y="4026"/>
                </a:cubicBezTo>
                <a:lnTo>
                  <a:pt x="532" y="0"/>
                </a:lnTo>
                <a:cubicBezTo>
                  <a:pt x="228" y="189"/>
                  <a:pt x="0" y="663"/>
                  <a:pt x="0" y="1208"/>
                </a:cubicBezTo>
                <a:lnTo>
                  <a:pt x="0" y="7342"/>
                </a:lnTo>
                <a:cubicBezTo>
                  <a:pt x="0" y="7413"/>
                  <a:pt x="0" y="7508"/>
                  <a:pt x="15" y="7579"/>
                </a:cubicBezTo>
                <a:cubicBezTo>
                  <a:pt x="0" y="7650"/>
                  <a:pt x="0" y="7745"/>
                  <a:pt x="0" y="7816"/>
                </a:cubicBezTo>
                <a:lnTo>
                  <a:pt x="0" y="13618"/>
                </a:lnTo>
                <a:cubicBezTo>
                  <a:pt x="0" y="13689"/>
                  <a:pt x="0" y="13784"/>
                  <a:pt x="15" y="13855"/>
                </a:cubicBezTo>
                <a:cubicBezTo>
                  <a:pt x="0" y="13926"/>
                  <a:pt x="0" y="14021"/>
                  <a:pt x="0" y="14092"/>
                </a:cubicBezTo>
                <a:lnTo>
                  <a:pt x="0" y="17053"/>
                </a:lnTo>
                <a:cubicBezTo>
                  <a:pt x="0" y="17763"/>
                  <a:pt x="380" y="18355"/>
                  <a:pt x="835" y="18355"/>
                </a:cubicBezTo>
                <a:cubicBezTo>
                  <a:pt x="6805" y="18355"/>
                  <a:pt x="10116" y="21363"/>
                  <a:pt x="10162" y="21411"/>
                </a:cubicBezTo>
                <a:cubicBezTo>
                  <a:pt x="10299" y="21529"/>
                  <a:pt x="10451" y="21600"/>
                  <a:pt x="10587" y="21600"/>
                </a:cubicBezTo>
                <a:cubicBezTo>
                  <a:pt x="10663" y="21600"/>
                  <a:pt x="10724" y="21576"/>
                  <a:pt x="10800" y="21553"/>
                </a:cubicBezTo>
                <a:cubicBezTo>
                  <a:pt x="10861" y="21576"/>
                  <a:pt x="10937" y="21600"/>
                  <a:pt x="10997" y="21600"/>
                </a:cubicBezTo>
                <a:cubicBezTo>
                  <a:pt x="11149" y="21600"/>
                  <a:pt x="11301" y="21529"/>
                  <a:pt x="11423" y="21411"/>
                </a:cubicBezTo>
                <a:cubicBezTo>
                  <a:pt x="11453" y="21387"/>
                  <a:pt x="14765" y="18355"/>
                  <a:pt x="20749" y="18355"/>
                </a:cubicBezTo>
                <a:cubicBezTo>
                  <a:pt x="21205" y="18355"/>
                  <a:pt x="21585" y="17763"/>
                  <a:pt x="21585" y="17053"/>
                </a:cubicBezTo>
                <a:lnTo>
                  <a:pt x="21585" y="14092"/>
                </a:lnTo>
                <a:cubicBezTo>
                  <a:pt x="21585" y="14021"/>
                  <a:pt x="21585" y="13926"/>
                  <a:pt x="21570" y="13855"/>
                </a:cubicBezTo>
                <a:cubicBezTo>
                  <a:pt x="21585" y="13784"/>
                  <a:pt x="21585" y="13689"/>
                  <a:pt x="21585" y="13618"/>
                </a:cubicBezTo>
                <a:lnTo>
                  <a:pt x="21585" y="7816"/>
                </a:lnTo>
                <a:cubicBezTo>
                  <a:pt x="21585" y="7745"/>
                  <a:pt x="21585" y="7650"/>
                  <a:pt x="21570" y="7579"/>
                </a:cubicBezTo>
                <a:cubicBezTo>
                  <a:pt x="21585" y="7508"/>
                  <a:pt x="21585" y="7413"/>
                  <a:pt x="21585" y="7342"/>
                </a:cubicBezTo>
                <a:lnTo>
                  <a:pt x="21585" y="120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3" name="TextBox 10">
            <a:extLst>
              <a:ext uri="{FF2B5EF4-FFF2-40B4-BE49-F238E27FC236}">
                <a16:creationId xmlns:a16="http://schemas.microsoft.com/office/drawing/2014/main" id="{4C9AD6A8-4842-4E12-8B5B-92686D2CC703}"/>
              </a:ext>
            </a:extLst>
          </p:cNvPr>
          <p:cNvSpPr txBox="1"/>
          <p:nvPr/>
        </p:nvSpPr>
        <p:spPr>
          <a:xfrm>
            <a:off x="5429477" y="2348024"/>
            <a:ext cx="950952" cy="400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/>
              <a:t>LOREM</a:t>
            </a:r>
          </a:p>
        </p:txBody>
      </p:sp>
      <p:sp>
        <p:nvSpPr>
          <p:cNvPr id="114" name="TextBox 11">
            <a:extLst>
              <a:ext uri="{FF2B5EF4-FFF2-40B4-BE49-F238E27FC236}">
                <a16:creationId xmlns:a16="http://schemas.microsoft.com/office/drawing/2014/main" id="{6F1C47B0-4E10-48BF-842B-C9B5C981994B}"/>
              </a:ext>
            </a:extLst>
          </p:cNvPr>
          <p:cNvSpPr txBox="1"/>
          <p:nvPr/>
        </p:nvSpPr>
        <p:spPr>
          <a:xfrm>
            <a:off x="5429477" y="3127906"/>
            <a:ext cx="950952" cy="400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/>
              <a:t>LOREM</a:t>
            </a:r>
          </a:p>
        </p:txBody>
      </p:sp>
      <p:sp>
        <p:nvSpPr>
          <p:cNvPr id="115" name="TextBox 12">
            <a:extLst>
              <a:ext uri="{FF2B5EF4-FFF2-40B4-BE49-F238E27FC236}">
                <a16:creationId xmlns:a16="http://schemas.microsoft.com/office/drawing/2014/main" id="{FB2B76A7-7DA5-453C-966B-515ED3CA78B7}"/>
              </a:ext>
            </a:extLst>
          </p:cNvPr>
          <p:cNvSpPr txBox="1"/>
          <p:nvPr/>
        </p:nvSpPr>
        <p:spPr>
          <a:xfrm>
            <a:off x="5429477" y="3959020"/>
            <a:ext cx="950952" cy="400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16" name="TextBox 14">
            <a:extLst>
              <a:ext uri="{FF2B5EF4-FFF2-40B4-BE49-F238E27FC236}">
                <a16:creationId xmlns:a16="http://schemas.microsoft.com/office/drawing/2014/main" id="{6AB7DC28-F40B-48A8-A7F3-8D7E72C99859}"/>
              </a:ext>
            </a:extLst>
          </p:cNvPr>
          <p:cNvSpPr txBox="1"/>
          <p:nvPr/>
        </p:nvSpPr>
        <p:spPr>
          <a:xfrm>
            <a:off x="2729850" y="2348024"/>
            <a:ext cx="950951" cy="400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LOREM</a:t>
            </a:r>
          </a:p>
        </p:txBody>
      </p:sp>
      <p:sp>
        <p:nvSpPr>
          <p:cNvPr id="117" name="TextBox 15">
            <a:extLst>
              <a:ext uri="{FF2B5EF4-FFF2-40B4-BE49-F238E27FC236}">
                <a16:creationId xmlns:a16="http://schemas.microsoft.com/office/drawing/2014/main" id="{C60C864C-FCD4-4058-8D78-75D5646716FC}"/>
              </a:ext>
            </a:extLst>
          </p:cNvPr>
          <p:cNvSpPr txBox="1"/>
          <p:nvPr/>
        </p:nvSpPr>
        <p:spPr>
          <a:xfrm>
            <a:off x="2729850" y="3127906"/>
            <a:ext cx="950951" cy="400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LOREM</a:t>
            </a:r>
          </a:p>
        </p:txBody>
      </p:sp>
      <p:sp>
        <p:nvSpPr>
          <p:cNvPr id="118" name="TextBox 16">
            <a:extLst>
              <a:ext uri="{FF2B5EF4-FFF2-40B4-BE49-F238E27FC236}">
                <a16:creationId xmlns:a16="http://schemas.microsoft.com/office/drawing/2014/main" id="{21E5D926-3492-4897-A596-07B703455396}"/>
              </a:ext>
            </a:extLst>
          </p:cNvPr>
          <p:cNvSpPr txBox="1"/>
          <p:nvPr/>
        </p:nvSpPr>
        <p:spPr>
          <a:xfrm>
            <a:off x="2729850" y="3959020"/>
            <a:ext cx="950951" cy="400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LOREM</a:t>
            </a:r>
          </a:p>
        </p:txBody>
      </p:sp>
      <p:pic>
        <p:nvPicPr>
          <p:cNvPr id="119" name="Graphic 27" descr="Backpack">
            <a:extLst>
              <a:ext uri="{FF2B5EF4-FFF2-40B4-BE49-F238E27FC236}">
                <a16:creationId xmlns:a16="http://schemas.microsoft.com/office/drawing/2014/main" id="{470A4939-3F8F-4913-9DAF-7D516A9DE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75690" y="2441089"/>
            <a:ext cx="503501" cy="5035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0" name="Graphic 29" descr="Planet">
            <a:extLst>
              <a:ext uri="{FF2B5EF4-FFF2-40B4-BE49-F238E27FC236}">
                <a16:creationId xmlns:a16="http://schemas.microsoft.com/office/drawing/2014/main" id="{8BAF1385-AB2F-493F-B608-86FB3C92DE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13301" y="2441089"/>
            <a:ext cx="503501" cy="5035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1" name="Graphic 35" descr="GMO">
            <a:extLst>
              <a:ext uri="{FF2B5EF4-FFF2-40B4-BE49-F238E27FC236}">
                <a16:creationId xmlns:a16="http://schemas.microsoft.com/office/drawing/2014/main" id="{34DE079F-ABFA-4710-BD2C-58A06B70FA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75690" y="4048072"/>
            <a:ext cx="503501" cy="5035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2" name="Graphic 36" descr="Microscope">
            <a:extLst>
              <a:ext uri="{FF2B5EF4-FFF2-40B4-BE49-F238E27FC236}">
                <a16:creationId xmlns:a16="http://schemas.microsoft.com/office/drawing/2014/main" id="{60A6D6DC-87DF-4486-8AF0-CC7039FC79A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13301" y="3229992"/>
            <a:ext cx="503501" cy="5035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3" name="Graphic 37" descr="Pencil">
            <a:extLst>
              <a:ext uri="{FF2B5EF4-FFF2-40B4-BE49-F238E27FC236}">
                <a16:creationId xmlns:a16="http://schemas.microsoft.com/office/drawing/2014/main" id="{AF0C92A4-B89B-4D37-A825-A1F9713211C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13301" y="4048072"/>
            <a:ext cx="503501" cy="5035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4" name="Graphic 40" descr="Diploma roll">
            <a:extLst>
              <a:ext uri="{FF2B5EF4-FFF2-40B4-BE49-F238E27FC236}">
                <a16:creationId xmlns:a16="http://schemas.microsoft.com/office/drawing/2014/main" id="{420D2968-A3AA-404F-BE6F-A11ED534D74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75690" y="3229992"/>
            <a:ext cx="503501" cy="5035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552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399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Open Book w/ 6 Blocks – Slide Template</vt:lpstr>
      <vt:lpstr>Open Book w/ 6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Book w/ 6 Blocks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2022-04-26T23:29:14Z</dcterms:modified>
  <cp:category>Text &amp; Tables</cp:category>
</cp:coreProperties>
</file>