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54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159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360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Book w/ 6 Blocks – Slide Template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906D705B-56F2-1446-A2F9-8FE4C121674C}"/>
              </a:ext>
            </a:extLst>
          </p:cNvPr>
          <p:cNvSpPr txBox="1"/>
          <p:nvPr/>
        </p:nvSpPr>
        <p:spPr>
          <a:xfrm>
            <a:off x="8923994" y="211335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04</a:t>
            </a:r>
          </a:p>
        </p:txBody>
      </p:sp>
      <p:sp>
        <p:nvSpPr>
          <p:cNvPr id="24" name="TextBox 24">
            <a:extLst>
              <a:ext uri="{FF2B5EF4-FFF2-40B4-BE49-F238E27FC236}">
                <a16:creationId xmlns:a16="http://schemas.microsoft.com/office/drawing/2014/main" id="{15E70226-D997-BF44-BC06-AE02092FE16D}"/>
              </a:ext>
            </a:extLst>
          </p:cNvPr>
          <p:cNvSpPr txBox="1"/>
          <p:nvPr/>
        </p:nvSpPr>
        <p:spPr>
          <a:xfrm>
            <a:off x="2772357" y="211335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/>
              <a:t>01</a:t>
            </a: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DCB22B7A-D62B-614F-BBE7-D4AE02A47AA5}"/>
              </a:ext>
            </a:extLst>
          </p:cNvPr>
          <p:cNvSpPr txBox="1"/>
          <p:nvPr/>
        </p:nvSpPr>
        <p:spPr>
          <a:xfrm>
            <a:off x="8923994" y="307335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05</a:t>
            </a:r>
          </a:p>
        </p:txBody>
      </p:sp>
      <p:sp>
        <p:nvSpPr>
          <p:cNvPr id="25" name="TextBox 25">
            <a:extLst>
              <a:ext uri="{FF2B5EF4-FFF2-40B4-BE49-F238E27FC236}">
                <a16:creationId xmlns:a16="http://schemas.microsoft.com/office/drawing/2014/main" id="{1F2CAB47-2C8C-A74D-94BC-17E744F7CF97}"/>
              </a:ext>
            </a:extLst>
          </p:cNvPr>
          <p:cNvSpPr txBox="1"/>
          <p:nvPr/>
        </p:nvSpPr>
        <p:spPr>
          <a:xfrm>
            <a:off x="2772357" y="307335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/>
              <a:t>02</a:t>
            </a:r>
          </a:p>
        </p:txBody>
      </p:sp>
      <p:sp>
        <p:nvSpPr>
          <p:cNvPr id="22" name="TextBox 22">
            <a:extLst>
              <a:ext uri="{FF2B5EF4-FFF2-40B4-BE49-F238E27FC236}">
                <a16:creationId xmlns:a16="http://schemas.microsoft.com/office/drawing/2014/main" id="{DB054DF1-BE41-974F-9D50-8CCF73A54B50}"/>
              </a:ext>
            </a:extLst>
          </p:cNvPr>
          <p:cNvSpPr txBox="1"/>
          <p:nvPr/>
        </p:nvSpPr>
        <p:spPr>
          <a:xfrm>
            <a:off x="8923994" y="409642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06</a:t>
            </a:r>
          </a:p>
        </p:txBody>
      </p:sp>
      <p:sp>
        <p:nvSpPr>
          <p:cNvPr id="26" name="TextBox 26">
            <a:extLst>
              <a:ext uri="{FF2B5EF4-FFF2-40B4-BE49-F238E27FC236}">
                <a16:creationId xmlns:a16="http://schemas.microsoft.com/office/drawing/2014/main" id="{4E990CA2-A223-DF4D-8183-80BDEC718602}"/>
              </a:ext>
            </a:extLst>
          </p:cNvPr>
          <p:cNvSpPr txBox="1"/>
          <p:nvPr/>
        </p:nvSpPr>
        <p:spPr>
          <a:xfrm>
            <a:off x="2772357" y="409642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/>
              <a:t>03</a:t>
            </a:r>
          </a:p>
        </p:txBody>
      </p:sp>
      <p:sp>
        <p:nvSpPr>
          <p:cNvPr id="28" name="TextBox 28">
            <a:extLst>
              <a:ext uri="{FF2B5EF4-FFF2-40B4-BE49-F238E27FC236}">
                <a16:creationId xmlns:a16="http://schemas.microsoft.com/office/drawing/2014/main" id="{DB3C739F-4592-5348-9FA6-F1FCEE1ACEB9}"/>
              </a:ext>
            </a:extLst>
          </p:cNvPr>
          <p:cNvSpPr txBox="1"/>
          <p:nvPr/>
        </p:nvSpPr>
        <p:spPr>
          <a:xfrm>
            <a:off x="9499248" y="1990245"/>
            <a:ext cx="178737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32" name="TextBox 32">
            <a:extLst>
              <a:ext uri="{FF2B5EF4-FFF2-40B4-BE49-F238E27FC236}">
                <a16:creationId xmlns:a16="http://schemas.microsoft.com/office/drawing/2014/main" id="{30C7B09D-CBE4-4E41-AA1E-E49D9B392E03}"/>
              </a:ext>
            </a:extLst>
          </p:cNvPr>
          <p:cNvSpPr txBox="1"/>
          <p:nvPr/>
        </p:nvSpPr>
        <p:spPr>
          <a:xfrm>
            <a:off x="905379" y="1990245"/>
            <a:ext cx="178737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29" name="TextBox 29">
            <a:extLst>
              <a:ext uri="{FF2B5EF4-FFF2-40B4-BE49-F238E27FC236}">
                <a16:creationId xmlns:a16="http://schemas.microsoft.com/office/drawing/2014/main" id="{AC3FEC04-D9DE-9141-BE7C-95DB7B28ED66}"/>
              </a:ext>
            </a:extLst>
          </p:cNvPr>
          <p:cNvSpPr txBox="1"/>
          <p:nvPr/>
        </p:nvSpPr>
        <p:spPr>
          <a:xfrm>
            <a:off x="9499248" y="2950245"/>
            <a:ext cx="178737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33" name="TextBox 33">
            <a:extLst>
              <a:ext uri="{FF2B5EF4-FFF2-40B4-BE49-F238E27FC236}">
                <a16:creationId xmlns:a16="http://schemas.microsoft.com/office/drawing/2014/main" id="{7A9F12F6-CCBE-8D4F-A78A-AB0D2D37A0D8}"/>
              </a:ext>
            </a:extLst>
          </p:cNvPr>
          <p:cNvSpPr txBox="1"/>
          <p:nvPr/>
        </p:nvSpPr>
        <p:spPr>
          <a:xfrm>
            <a:off x="905379" y="2950245"/>
            <a:ext cx="178737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30" name="TextBox 30">
            <a:extLst>
              <a:ext uri="{FF2B5EF4-FFF2-40B4-BE49-F238E27FC236}">
                <a16:creationId xmlns:a16="http://schemas.microsoft.com/office/drawing/2014/main" id="{51D57D68-8E77-0743-A640-C5F1E4D84B3E}"/>
              </a:ext>
            </a:extLst>
          </p:cNvPr>
          <p:cNvSpPr txBox="1"/>
          <p:nvPr/>
        </p:nvSpPr>
        <p:spPr>
          <a:xfrm>
            <a:off x="9499248" y="3973309"/>
            <a:ext cx="178737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34" name="TextBox 34">
            <a:extLst>
              <a:ext uri="{FF2B5EF4-FFF2-40B4-BE49-F238E27FC236}">
                <a16:creationId xmlns:a16="http://schemas.microsoft.com/office/drawing/2014/main" id="{D401A901-7A94-804F-9A9D-1CFC11598AEA}"/>
              </a:ext>
            </a:extLst>
          </p:cNvPr>
          <p:cNvSpPr txBox="1"/>
          <p:nvPr/>
        </p:nvSpPr>
        <p:spPr>
          <a:xfrm>
            <a:off x="905379" y="3973309"/>
            <a:ext cx="178737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5CDFE50D-F2F7-DA47-A94B-9134F73590D0}"/>
              </a:ext>
            </a:extLst>
          </p:cNvPr>
          <p:cNvSpPr/>
          <p:nvPr/>
        </p:nvSpPr>
        <p:spPr>
          <a:xfrm>
            <a:off x="6129283" y="3804756"/>
            <a:ext cx="2374174" cy="1449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7570" y="14051"/>
                  <a:pt x="21600" y="14051"/>
                </a:cubicBezTo>
                <a:lnTo>
                  <a:pt x="21600" y="0"/>
                </a:lnTo>
                <a:cubicBezTo>
                  <a:pt x="7570" y="0"/>
                  <a:pt x="0" y="6722"/>
                  <a:pt x="0" y="6722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CDC6FCA3-0E9D-E14A-BB3C-112941672B73}"/>
              </a:ext>
            </a:extLst>
          </p:cNvPr>
          <p:cNvSpPr/>
          <p:nvPr/>
        </p:nvSpPr>
        <p:spPr>
          <a:xfrm>
            <a:off x="6129283" y="2806275"/>
            <a:ext cx="2374174" cy="13571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7570" y="14420"/>
                  <a:pt x="21600" y="14420"/>
                </a:cubicBezTo>
                <a:lnTo>
                  <a:pt x="21600" y="0"/>
                </a:lnTo>
                <a:cubicBezTo>
                  <a:pt x="7570" y="0"/>
                  <a:pt x="0" y="7180"/>
                  <a:pt x="0" y="718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EE1F6F90-BAC6-C845-A9D6-04A89815D29C}"/>
              </a:ext>
            </a:extLst>
          </p:cNvPr>
          <p:cNvSpPr/>
          <p:nvPr/>
        </p:nvSpPr>
        <p:spPr>
          <a:xfrm>
            <a:off x="6129283" y="1770810"/>
            <a:ext cx="2374174" cy="1408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7570" y="14683"/>
                  <a:pt x="21600" y="14683"/>
                </a:cubicBezTo>
                <a:lnTo>
                  <a:pt x="21600" y="0"/>
                </a:lnTo>
                <a:cubicBezTo>
                  <a:pt x="7570" y="0"/>
                  <a:pt x="0" y="7767"/>
                  <a:pt x="0" y="7767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ABE40126-307F-664C-BA3E-73FF2A8FFA6D}"/>
              </a:ext>
            </a:extLst>
          </p:cNvPr>
          <p:cNvSpPr/>
          <p:nvPr/>
        </p:nvSpPr>
        <p:spPr>
          <a:xfrm>
            <a:off x="3651563" y="3804756"/>
            <a:ext cx="2374174" cy="1449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21600"/>
                  <a:pt x="14030" y="14051"/>
                  <a:pt x="0" y="14051"/>
                </a:cubicBezTo>
                <a:lnTo>
                  <a:pt x="0" y="0"/>
                </a:lnTo>
                <a:cubicBezTo>
                  <a:pt x="14030" y="0"/>
                  <a:pt x="21600" y="6722"/>
                  <a:pt x="21600" y="6722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37A9F1D5-76DB-3D4D-B2E0-54BC86FABF68}"/>
              </a:ext>
            </a:extLst>
          </p:cNvPr>
          <p:cNvSpPr/>
          <p:nvPr/>
        </p:nvSpPr>
        <p:spPr>
          <a:xfrm>
            <a:off x="3651563" y="2806275"/>
            <a:ext cx="2374174" cy="13571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21600"/>
                  <a:pt x="14030" y="14420"/>
                  <a:pt x="0" y="14420"/>
                </a:cubicBezTo>
                <a:lnTo>
                  <a:pt x="0" y="0"/>
                </a:lnTo>
                <a:cubicBezTo>
                  <a:pt x="14030" y="0"/>
                  <a:pt x="21600" y="7180"/>
                  <a:pt x="21600" y="718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90D361CD-EDD9-2D4A-ADDC-7AB41550029E}"/>
              </a:ext>
            </a:extLst>
          </p:cNvPr>
          <p:cNvSpPr/>
          <p:nvPr/>
        </p:nvSpPr>
        <p:spPr>
          <a:xfrm>
            <a:off x="3651563" y="1770810"/>
            <a:ext cx="2374174" cy="1408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21600"/>
                  <a:pt x="14030" y="14683"/>
                  <a:pt x="0" y="14683"/>
                </a:cubicBezTo>
                <a:lnTo>
                  <a:pt x="0" y="0"/>
                </a:lnTo>
                <a:cubicBezTo>
                  <a:pt x="14030" y="0"/>
                  <a:pt x="21600" y="7767"/>
                  <a:pt x="21600" y="7767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0C35242C-45F6-9148-94B2-E09F65FAFD59}"/>
              </a:ext>
            </a:extLst>
          </p:cNvPr>
          <p:cNvSpPr/>
          <p:nvPr/>
        </p:nvSpPr>
        <p:spPr>
          <a:xfrm>
            <a:off x="3466658" y="2103638"/>
            <a:ext cx="5258684" cy="33726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208"/>
                </a:moveTo>
                <a:cubicBezTo>
                  <a:pt x="21600" y="663"/>
                  <a:pt x="21372" y="189"/>
                  <a:pt x="21068" y="0"/>
                </a:cubicBezTo>
                <a:lnTo>
                  <a:pt x="21068" y="4026"/>
                </a:lnTo>
                <a:cubicBezTo>
                  <a:pt x="21068" y="4121"/>
                  <a:pt x="21053" y="4192"/>
                  <a:pt x="21023" y="4263"/>
                </a:cubicBezTo>
                <a:cubicBezTo>
                  <a:pt x="21053" y="4334"/>
                  <a:pt x="21068" y="4405"/>
                  <a:pt x="21068" y="4500"/>
                </a:cubicBezTo>
                <a:lnTo>
                  <a:pt x="21068" y="10303"/>
                </a:lnTo>
                <a:cubicBezTo>
                  <a:pt x="21068" y="10397"/>
                  <a:pt x="21053" y="10468"/>
                  <a:pt x="21023" y="10539"/>
                </a:cubicBezTo>
                <a:cubicBezTo>
                  <a:pt x="21053" y="10611"/>
                  <a:pt x="21068" y="10682"/>
                  <a:pt x="21068" y="10776"/>
                </a:cubicBezTo>
                <a:lnTo>
                  <a:pt x="21068" y="16816"/>
                </a:lnTo>
                <a:cubicBezTo>
                  <a:pt x="21068" y="17076"/>
                  <a:pt x="20932" y="17289"/>
                  <a:pt x="20765" y="17289"/>
                </a:cubicBezTo>
                <a:cubicBezTo>
                  <a:pt x="17544" y="17289"/>
                  <a:pt x="15114" y="18142"/>
                  <a:pt x="13625" y="18876"/>
                </a:cubicBezTo>
                <a:cubicBezTo>
                  <a:pt x="12030" y="19658"/>
                  <a:pt x="11165" y="20463"/>
                  <a:pt x="11165" y="20463"/>
                </a:cubicBezTo>
                <a:cubicBezTo>
                  <a:pt x="11119" y="20511"/>
                  <a:pt x="11058" y="20534"/>
                  <a:pt x="11013" y="20534"/>
                </a:cubicBezTo>
                <a:cubicBezTo>
                  <a:pt x="10967" y="20534"/>
                  <a:pt x="10906" y="20511"/>
                  <a:pt x="10861" y="20463"/>
                </a:cubicBezTo>
                <a:cubicBezTo>
                  <a:pt x="10846" y="20439"/>
                  <a:pt x="10815" y="20416"/>
                  <a:pt x="10800" y="20392"/>
                </a:cubicBezTo>
                <a:cubicBezTo>
                  <a:pt x="10785" y="20416"/>
                  <a:pt x="10770" y="20439"/>
                  <a:pt x="10739" y="20463"/>
                </a:cubicBezTo>
                <a:cubicBezTo>
                  <a:pt x="10694" y="20511"/>
                  <a:pt x="10648" y="20534"/>
                  <a:pt x="10587" y="20534"/>
                </a:cubicBezTo>
                <a:cubicBezTo>
                  <a:pt x="10527" y="20534"/>
                  <a:pt x="10481" y="20511"/>
                  <a:pt x="10435" y="20463"/>
                </a:cubicBezTo>
                <a:cubicBezTo>
                  <a:pt x="10420" y="20463"/>
                  <a:pt x="9570" y="19658"/>
                  <a:pt x="7975" y="18876"/>
                </a:cubicBezTo>
                <a:cubicBezTo>
                  <a:pt x="6501" y="18142"/>
                  <a:pt x="4056" y="17289"/>
                  <a:pt x="835" y="17289"/>
                </a:cubicBezTo>
                <a:cubicBezTo>
                  <a:pt x="668" y="17289"/>
                  <a:pt x="532" y="17076"/>
                  <a:pt x="532" y="16816"/>
                </a:cubicBezTo>
                <a:lnTo>
                  <a:pt x="532" y="10776"/>
                </a:lnTo>
                <a:cubicBezTo>
                  <a:pt x="532" y="10682"/>
                  <a:pt x="547" y="10611"/>
                  <a:pt x="577" y="10539"/>
                </a:cubicBezTo>
                <a:cubicBezTo>
                  <a:pt x="547" y="10468"/>
                  <a:pt x="532" y="10397"/>
                  <a:pt x="532" y="10303"/>
                </a:cubicBezTo>
                <a:lnTo>
                  <a:pt x="532" y="4500"/>
                </a:lnTo>
                <a:cubicBezTo>
                  <a:pt x="532" y="4405"/>
                  <a:pt x="547" y="4334"/>
                  <a:pt x="577" y="4263"/>
                </a:cubicBezTo>
                <a:cubicBezTo>
                  <a:pt x="547" y="4192"/>
                  <a:pt x="532" y="4121"/>
                  <a:pt x="532" y="4026"/>
                </a:cubicBezTo>
                <a:lnTo>
                  <a:pt x="532" y="0"/>
                </a:lnTo>
                <a:cubicBezTo>
                  <a:pt x="228" y="189"/>
                  <a:pt x="0" y="663"/>
                  <a:pt x="0" y="1208"/>
                </a:cubicBezTo>
                <a:lnTo>
                  <a:pt x="0" y="7342"/>
                </a:lnTo>
                <a:cubicBezTo>
                  <a:pt x="0" y="7413"/>
                  <a:pt x="0" y="7508"/>
                  <a:pt x="15" y="7579"/>
                </a:cubicBezTo>
                <a:cubicBezTo>
                  <a:pt x="0" y="7650"/>
                  <a:pt x="0" y="7745"/>
                  <a:pt x="0" y="7816"/>
                </a:cubicBezTo>
                <a:lnTo>
                  <a:pt x="0" y="13618"/>
                </a:lnTo>
                <a:cubicBezTo>
                  <a:pt x="0" y="13689"/>
                  <a:pt x="0" y="13784"/>
                  <a:pt x="15" y="13855"/>
                </a:cubicBezTo>
                <a:cubicBezTo>
                  <a:pt x="0" y="13926"/>
                  <a:pt x="0" y="14021"/>
                  <a:pt x="0" y="14092"/>
                </a:cubicBezTo>
                <a:lnTo>
                  <a:pt x="0" y="17053"/>
                </a:lnTo>
                <a:cubicBezTo>
                  <a:pt x="0" y="17763"/>
                  <a:pt x="380" y="18355"/>
                  <a:pt x="835" y="18355"/>
                </a:cubicBezTo>
                <a:cubicBezTo>
                  <a:pt x="6805" y="18355"/>
                  <a:pt x="10116" y="21363"/>
                  <a:pt x="10162" y="21411"/>
                </a:cubicBezTo>
                <a:cubicBezTo>
                  <a:pt x="10299" y="21529"/>
                  <a:pt x="10451" y="21600"/>
                  <a:pt x="10587" y="21600"/>
                </a:cubicBezTo>
                <a:cubicBezTo>
                  <a:pt x="10663" y="21600"/>
                  <a:pt x="10724" y="21576"/>
                  <a:pt x="10800" y="21553"/>
                </a:cubicBezTo>
                <a:cubicBezTo>
                  <a:pt x="10861" y="21576"/>
                  <a:pt x="10937" y="21600"/>
                  <a:pt x="10997" y="21600"/>
                </a:cubicBezTo>
                <a:cubicBezTo>
                  <a:pt x="11149" y="21600"/>
                  <a:pt x="11301" y="21529"/>
                  <a:pt x="11423" y="21411"/>
                </a:cubicBezTo>
                <a:cubicBezTo>
                  <a:pt x="11453" y="21387"/>
                  <a:pt x="14765" y="18355"/>
                  <a:pt x="20749" y="18355"/>
                </a:cubicBezTo>
                <a:cubicBezTo>
                  <a:pt x="21205" y="18355"/>
                  <a:pt x="21585" y="17763"/>
                  <a:pt x="21585" y="17053"/>
                </a:cubicBezTo>
                <a:lnTo>
                  <a:pt x="21585" y="14092"/>
                </a:lnTo>
                <a:cubicBezTo>
                  <a:pt x="21585" y="14021"/>
                  <a:pt x="21585" y="13926"/>
                  <a:pt x="21570" y="13855"/>
                </a:cubicBezTo>
                <a:cubicBezTo>
                  <a:pt x="21585" y="13784"/>
                  <a:pt x="21585" y="13689"/>
                  <a:pt x="21585" y="13618"/>
                </a:cubicBezTo>
                <a:lnTo>
                  <a:pt x="21585" y="7816"/>
                </a:lnTo>
                <a:cubicBezTo>
                  <a:pt x="21585" y="7745"/>
                  <a:pt x="21585" y="7650"/>
                  <a:pt x="21570" y="7579"/>
                </a:cubicBezTo>
                <a:cubicBezTo>
                  <a:pt x="21585" y="7508"/>
                  <a:pt x="21585" y="7413"/>
                  <a:pt x="21585" y="7342"/>
                </a:cubicBezTo>
                <a:lnTo>
                  <a:pt x="21585" y="120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1" name="TextBox 10">
            <a:extLst>
              <a:ext uri="{FF2B5EF4-FFF2-40B4-BE49-F238E27FC236}">
                <a16:creationId xmlns:a16="http://schemas.microsoft.com/office/drawing/2014/main" id="{7431936F-ED69-C549-8672-B2EB17F791E9}"/>
              </a:ext>
            </a:extLst>
          </p:cNvPr>
          <p:cNvSpPr txBox="1"/>
          <p:nvPr/>
        </p:nvSpPr>
        <p:spPr>
          <a:xfrm>
            <a:off x="7211395" y="2113356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/>
              <a:t>LOREM</a:t>
            </a:r>
          </a:p>
        </p:txBody>
      </p:sp>
      <p:sp>
        <p:nvSpPr>
          <p:cNvPr id="52" name="TextBox 11">
            <a:extLst>
              <a:ext uri="{FF2B5EF4-FFF2-40B4-BE49-F238E27FC236}">
                <a16:creationId xmlns:a16="http://schemas.microsoft.com/office/drawing/2014/main" id="{78385F01-6C84-3B40-9972-D14AFC28DFE6}"/>
              </a:ext>
            </a:extLst>
          </p:cNvPr>
          <p:cNvSpPr txBox="1"/>
          <p:nvPr/>
        </p:nvSpPr>
        <p:spPr>
          <a:xfrm>
            <a:off x="7211395" y="3073356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/>
              <a:t>LOREM</a:t>
            </a:r>
          </a:p>
        </p:txBody>
      </p:sp>
      <p:sp>
        <p:nvSpPr>
          <p:cNvPr id="53" name="TextBox 12">
            <a:extLst>
              <a:ext uri="{FF2B5EF4-FFF2-40B4-BE49-F238E27FC236}">
                <a16:creationId xmlns:a16="http://schemas.microsoft.com/office/drawing/2014/main" id="{C60ED011-CF21-5545-B939-6FC3A7DFC327}"/>
              </a:ext>
            </a:extLst>
          </p:cNvPr>
          <p:cNvSpPr txBox="1"/>
          <p:nvPr/>
        </p:nvSpPr>
        <p:spPr>
          <a:xfrm>
            <a:off x="7211395" y="4096420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54" name="TextBox 14">
            <a:extLst>
              <a:ext uri="{FF2B5EF4-FFF2-40B4-BE49-F238E27FC236}">
                <a16:creationId xmlns:a16="http://schemas.microsoft.com/office/drawing/2014/main" id="{B3EA0624-4AF2-104E-AF13-BFB93EBA4D50}"/>
              </a:ext>
            </a:extLst>
          </p:cNvPr>
          <p:cNvSpPr txBox="1"/>
          <p:nvPr/>
        </p:nvSpPr>
        <p:spPr>
          <a:xfrm>
            <a:off x="3828322" y="2113356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LOREM</a:t>
            </a:r>
          </a:p>
        </p:txBody>
      </p:sp>
      <p:sp>
        <p:nvSpPr>
          <p:cNvPr id="55" name="TextBox 15">
            <a:extLst>
              <a:ext uri="{FF2B5EF4-FFF2-40B4-BE49-F238E27FC236}">
                <a16:creationId xmlns:a16="http://schemas.microsoft.com/office/drawing/2014/main" id="{76230351-02DF-7745-A5A4-4EECCDE3D0A3}"/>
              </a:ext>
            </a:extLst>
          </p:cNvPr>
          <p:cNvSpPr txBox="1"/>
          <p:nvPr/>
        </p:nvSpPr>
        <p:spPr>
          <a:xfrm>
            <a:off x="3828322" y="3073356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LOREM</a:t>
            </a:r>
          </a:p>
        </p:txBody>
      </p:sp>
      <p:sp>
        <p:nvSpPr>
          <p:cNvPr id="56" name="TextBox 16">
            <a:extLst>
              <a:ext uri="{FF2B5EF4-FFF2-40B4-BE49-F238E27FC236}">
                <a16:creationId xmlns:a16="http://schemas.microsoft.com/office/drawing/2014/main" id="{1FCE5181-2FB6-5F45-827F-D4F503323949}"/>
              </a:ext>
            </a:extLst>
          </p:cNvPr>
          <p:cNvSpPr txBox="1"/>
          <p:nvPr/>
        </p:nvSpPr>
        <p:spPr>
          <a:xfrm>
            <a:off x="3828322" y="4096420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</a:rPr>
              <a:t>LOREM</a:t>
            </a:r>
          </a:p>
        </p:txBody>
      </p:sp>
      <p:pic>
        <p:nvPicPr>
          <p:cNvPr id="57" name="Graphic 27" descr="Backpack">
            <a:extLst>
              <a:ext uri="{FF2B5EF4-FFF2-40B4-BE49-F238E27FC236}">
                <a16:creationId xmlns:a16="http://schemas.microsoft.com/office/drawing/2014/main" id="{0D9D2450-C785-014E-A4FB-B7D650626F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15706" y="2227915"/>
            <a:ext cx="619786" cy="6197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8" name="Graphic 29" descr="Planet">
            <a:extLst>
              <a:ext uri="{FF2B5EF4-FFF2-40B4-BE49-F238E27FC236}">
                <a16:creationId xmlns:a16="http://schemas.microsoft.com/office/drawing/2014/main" id="{DD9931F8-1EBD-4441-8D19-585F655789D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92957" y="2227915"/>
            <a:ext cx="619786" cy="6197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9" name="Graphic 35" descr="GMO">
            <a:extLst>
              <a:ext uri="{FF2B5EF4-FFF2-40B4-BE49-F238E27FC236}">
                <a16:creationId xmlns:a16="http://schemas.microsoft.com/office/drawing/2014/main" id="{CB44026A-FC79-624A-802F-6D9E21928C2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15706" y="4206039"/>
            <a:ext cx="619786" cy="6197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0" name="Graphic 36" descr="Microscope">
            <a:extLst>
              <a:ext uri="{FF2B5EF4-FFF2-40B4-BE49-F238E27FC236}">
                <a16:creationId xmlns:a16="http://schemas.microsoft.com/office/drawing/2014/main" id="{9CC56C2F-113A-5341-AA8E-40EE951F580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392957" y="3199019"/>
            <a:ext cx="619786" cy="6197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1" name="Graphic 37" descr="Pencil">
            <a:extLst>
              <a:ext uri="{FF2B5EF4-FFF2-40B4-BE49-F238E27FC236}">
                <a16:creationId xmlns:a16="http://schemas.microsoft.com/office/drawing/2014/main" id="{6BF3BCD2-B7A9-B340-A724-7CAC39BEABF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392957" y="4206039"/>
            <a:ext cx="619786" cy="6197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2" name="Graphic 40" descr="Diploma roll">
            <a:extLst>
              <a:ext uri="{FF2B5EF4-FFF2-40B4-BE49-F238E27FC236}">
                <a16:creationId xmlns:a16="http://schemas.microsoft.com/office/drawing/2014/main" id="{F3274A99-0ED5-EF4D-9A8D-DFB7211F76A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115706" y="3199019"/>
            <a:ext cx="619786" cy="6197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76479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Book w/ 6 Blocks – Slide Template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906D705B-56F2-1446-A2F9-8FE4C121674C}"/>
              </a:ext>
            </a:extLst>
          </p:cNvPr>
          <p:cNvSpPr txBox="1"/>
          <p:nvPr/>
        </p:nvSpPr>
        <p:spPr>
          <a:xfrm>
            <a:off x="8923994" y="211335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24" name="TextBox 24">
            <a:extLst>
              <a:ext uri="{FF2B5EF4-FFF2-40B4-BE49-F238E27FC236}">
                <a16:creationId xmlns:a16="http://schemas.microsoft.com/office/drawing/2014/main" id="{15E70226-D997-BF44-BC06-AE02092FE16D}"/>
              </a:ext>
            </a:extLst>
          </p:cNvPr>
          <p:cNvSpPr txBox="1"/>
          <p:nvPr/>
        </p:nvSpPr>
        <p:spPr>
          <a:xfrm>
            <a:off x="2772357" y="211335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DCB22B7A-D62B-614F-BBE7-D4AE02A47AA5}"/>
              </a:ext>
            </a:extLst>
          </p:cNvPr>
          <p:cNvSpPr txBox="1"/>
          <p:nvPr/>
        </p:nvSpPr>
        <p:spPr>
          <a:xfrm>
            <a:off x="8923994" y="307335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25" name="TextBox 25">
            <a:extLst>
              <a:ext uri="{FF2B5EF4-FFF2-40B4-BE49-F238E27FC236}">
                <a16:creationId xmlns:a16="http://schemas.microsoft.com/office/drawing/2014/main" id="{1F2CAB47-2C8C-A74D-94BC-17E744F7CF97}"/>
              </a:ext>
            </a:extLst>
          </p:cNvPr>
          <p:cNvSpPr txBox="1"/>
          <p:nvPr/>
        </p:nvSpPr>
        <p:spPr>
          <a:xfrm>
            <a:off x="2772357" y="307335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2" name="TextBox 22">
            <a:extLst>
              <a:ext uri="{FF2B5EF4-FFF2-40B4-BE49-F238E27FC236}">
                <a16:creationId xmlns:a16="http://schemas.microsoft.com/office/drawing/2014/main" id="{DB054DF1-BE41-974F-9D50-8CCF73A54B50}"/>
              </a:ext>
            </a:extLst>
          </p:cNvPr>
          <p:cNvSpPr txBox="1"/>
          <p:nvPr/>
        </p:nvSpPr>
        <p:spPr>
          <a:xfrm>
            <a:off x="8923994" y="409642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</a:rPr>
              <a:t>06</a:t>
            </a:r>
          </a:p>
        </p:txBody>
      </p:sp>
      <p:sp>
        <p:nvSpPr>
          <p:cNvPr id="26" name="TextBox 26">
            <a:extLst>
              <a:ext uri="{FF2B5EF4-FFF2-40B4-BE49-F238E27FC236}">
                <a16:creationId xmlns:a16="http://schemas.microsoft.com/office/drawing/2014/main" id="{4E990CA2-A223-DF4D-8183-80BDEC718602}"/>
              </a:ext>
            </a:extLst>
          </p:cNvPr>
          <p:cNvSpPr txBox="1"/>
          <p:nvPr/>
        </p:nvSpPr>
        <p:spPr>
          <a:xfrm>
            <a:off x="2772357" y="409642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8" name="TextBox 28">
            <a:extLst>
              <a:ext uri="{FF2B5EF4-FFF2-40B4-BE49-F238E27FC236}">
                <a16:creationId xmlns:a16="http://schemas.microsoft.com/office/drawing/2014/main" id="{DB3C739F-4592-5348-9FA6-F1FCEE1ACEB9}"/>
              </a:ext>
            </a:extLst>
          </p:cNvPr>
          <p:cNvSpPr txBox="1"/>
          <p:nvPr/>
        </p:nvSpPr>
        <p:spPr>
          <a:xfrm>
            <a:off x="9499248" y="1990245"/>
            <a:ext cx="178737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32" name="TextBox 32">
            <a:extLst>
              <a:ext uri="{FF2B5EF4-FFF2-40B4-BE49-F238E27FC236}">
                <a16:creationId xmlns:a16="http://schemas.microsoft.com/office/drawing/2014/main" id="{30C7B09D-CBE4-4E41-AA1E-E49D9B392E03}"/>
              </a:ext>
            </a:extLst>
          </p:cNvPr>
          <p:cNvSpPr txBox="1"/>
          <p:nvPr/>
        </p:nvSpPr>
        <p:spPr>
          <a:xfrm>
            <a:off x="905379" y="1990245"/>
            <a:ext cx="178737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29" name="TextBox 29">
            <a:extLst>
              <a:ext uri="{FF2B5EF4-FFF2-40B4-BE49-F238E27FC236}">
                <a16:creationId xmlns:a16="http://schemas.microsoft.com/office/drawing/2014/main" id="{AC3FEC04-D9DE-9141-BE7C-95DB7B28ED66}"/>
              </a:ext>
            </a:extLst>
          </p:cNvPr>
          <p:cNvSpPr txBox="1"/>
          <p:nvPr/>
        </p:nvSpPr>
        <p:spPr>
          <a:xfrm>
            <a:off x="9499248" y="2950245"/>
            <a:ext cx="178737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33" name="TextBox 33">
            <a:extLst>
              <a:ext uri="{FF2B5EF4-FFF2-40B4-BE49-F238E27FC236}">
                <a16:creationId xmlns:a16="http://schemas.microsoft.com/office/drawing/2014/main" id="{7A9F12F6-CCBE-8D4F-A78A-AB0D2D37A0D8}"/>
              </a:ext>
            </a:extLst>
          </p:cNvPr>
          <p:cNvSpPr txBox="1"/>
          <p:nvPr/>
        </p:nvSpPr>
        <p:spPr>
          <a:xfrm>
            <a:off x="905379" y="2950245"/>
            <a:ext cx="178737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30" name="TextBox 30">
            <a:extLst>
              <a:ext uri="{FF2B5EF4-FFF2-40B4-BE49-F238E27FC236}">
                <a16:creationId xmlns:a16="http://schemas.microsoft.com/office/drawing/2014/main" id="{51D57D68-8E77-0743-A640-C5F1E4D84B3E}"/>
              </a:ext>
            </a:extLst>
          </p:cNvPr>
          <p:cNvSpPr txBox="1"/>
          <p:nvPr/>
        </p:nvSpPr>
        <p:spPr>
          <a:xfrm>
            <a:off x="9499248" y="3973309"/>
            <a:ext cx="178737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34" name="TextBox 34">
            <a:extLst>
              <a:ext uri="{FF2B5EF4-FFF2-40B4-BE49-F238E27FC236}">
                <a16:creationId xmlns:a16="http://schemas.microsoft.com/office/drawing/2014/main" id="{D401A901-7A94-804F-9A9D-1CFC11598AEA}"/>
              </a:ext>
            </a:extLst>
          </p:cNvPr>
          <p:cNvSpPr txBox="1"/>
          <p:nvPr/>
        </p:nvSpPr>
        <p:spPr>
          <a:xfrm>
            <a:off x="905379" y="3973309"/>
            <a:ext cx="178737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5CDFE50D-F2F7-DA47-A94B-9134F73590D0}"/>
              </a:ext>
            </a:extLst>
          </p:cNvPr>
          <p:cNvSpPr/>
          <p:nvPr/>
        </p:nvSpPr>
        <p:spPr>
          <a:xfrm>
            <a:off x="6129283" y="3804756"/>
            <a:ext cx="2374174" cy="1449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7570" y="14051"/>
                  <a:pt x="21600" y="14051"/>
                </a:cubicBezTo>
                <a:lnTo>
                  <a:pt x="21600" y="0"/>
                </a:lnTo>
                <a:cubicBezTo>
                  <a:pt x="7570" y="0"/>
                  <a:pt x="0" y="6722"/>
                  <a:pt x="0" y="6722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CDC6FCA3-0E9D-E14A-BB3C-112941672B73}"/>
              </a:ext>
            </a:extLst>
          </p:cNvPr>
          <p:cNvSpPr/>
          <p:nvPr/>
        </p:nvSpPr>
        <p:spPr>
          <a:xfrm>
            <a:off x="6129283" y="2806275"/>
            <a:ext cx="2374174" cy="13571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7570" y="14420"/>
                  <a:pt x="21600" y="14420"/>
                </a:cubicBezTo>
                <a:lnTo>
                  <a:pt x="21600" y="0"/>
                </a:lnTo>
                <a:cubicBezTo>
                  <a:pt x="7570" y="0"/>
                  <a:pt x="0" y="7180"/>
                  <a:pt x="0" y="718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EE1F6F90-BAC6-C845-A9D6-04A89815D29C}"/>
              </a:ext>
            </a:extLst>
          </p:cNvPr>
          <p:cNvSpPr/>
          <p:nvPr/>
        </p:nvSpPr>
        <p:spPr>
          <a:xfrm>
            <a:off x="6129283" y="1770810"/>
            <a:ext cx="2374174" cy="1408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7570" y="14683"/>
                  <a:pt x="21600" y="14683"/>
                </a:cubicBezTo>
                <a:lnTo>
                  <a:pt x="21600" y="0"/>
                </a:lnTo>
                <a:cubicBezTo>
                  <a:pt x="7570" y="0"/>
                  <a:pt x="0" y="7767"/>
                  <a:pt x="0" y="7767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ABE40126-307F-664C-BA3E-73FF2A8FFA6D}"/>
              </a:ext>
            </a:extLst>
          </p:cNvPr>
          <p:cNvSpPr/>
          <p:nvPr/>
        </p:nvSpPr>
        <p:spPr>
          <a:xfrm>
            <a:off x="3651563" y="3804756"/>
            <a:ext cx="2374174" cy="1449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21600"/>
                  <a:pt x="14030" y="14051"/>
                  <a:pt x="0" y="14051"/>
                </a:cubicBezTo>
                <a:lnTo>
                  <a:pt x="0" y="0"/>
                </a:lnTo>
                <a:cubicBezTo>
                  <a:pt x="14030" y="0"/>
                  <a:pt x="21600" y="6722"/>
                  <a:pt x="21600" y="6722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37A9F1D5-76DB-3D4D-B2E0-54BC86FABF68}"/>
              </a:ext>
            </a:extLst>
          </p:cNvPr>
          <p:cNvSpPr/>
          <p:nvPr/>
        </p:nvSpPr>
        <p:spPr>
          <a:xfrm>
            <a:off x="3651563" y="2806275"/>
            <a:ext cx="2374174" cy="13571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21600"/>
                  <a:pt x="14030" y="14420"/>
                  <a:pt x="0" y="14420"/>
                </a:cubicBezTo>
                <a:lnTo>
                  <a:pt x="0" y="0"/>
                </a:lnTo>
                <a:cubicBezTo>
                  <a:pt x="14030" y="0"/>
                  <a:pt x="21600" y="7180"/>
                  <a:pt x="21600" y="718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90D361CD-EDD9-2D4A-ADDC-7AB41550029E}"/>
              </a:ext>
            </a:extLst>
          </p:cNvPr>
          <p:cNvSpPr/>
          <p:nvPr/>
        </p:nvSpPr>
        <p:spPr>
          <a:xfrm>
            <a:off x="3651563" y="1770810"/>
            <a:ext cx="2374174" cy="1408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21600"/>
                  <a:pt x="14030" y="14683"/>
                  <a:pt x="0" y="14683"/>
                </a:cubicBezTo>
                <a:lnTo>
                  <a:pt x="0" y="0"/>
                </a:lnTo>
                <a:cubicBezTo>
                  <a:pt x="14030" y="0"/>
                  <a:pt x="21600" y="7767"/>
                  <a:pt x="21600" y="7767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0C35242C-45F6-9148-94B2-E09F65FAFD59}"/>
              </a:ext>
            </a:extLst>
          </p:cNvPr>
          <p:cNvSpPr/>
          <p:nvPr/>
        </p:nvSpPr>
        <p:spPr>
          <a:xfrm>
            <a:off x="3466658" y="2103638"/>
            <a:ext cx="5258684" cy="33726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208"/>
                </a:moveTo>
                <a:cubicBezTo>
                  <a:pt x="21600" y="663"/>
                  <a:pt x="21372" y="189"/>
                  <a:pt x="21068" y="0"/>
                </a:cubicBezTo>
                <a:lnTo>
                  <a:pt x="21068" y="4026"/>
                </a:lnTo>
                <a:cubicBezTo>
                  <a:pt x="21068" y="4121"/>
                  <a:pt x="21053" y="4192"/>
                  <a:pt x="21023" y="4263"/>
                </a:cubicBezTo>
                <a:cubicBezTo>
                  <a:pt x="21053" y="4334"/>
                  <a:pt x="21068" y="4405"/>
                  <a:pt x="21068" y="4500"/>
                </a:cubicBezTo>
                <a:lnTo>
                  <a:pt x="21068" y="10303"/>
                </a:lnTo>
                <a:cubicBezTo>
                  <a:pt x="21068" y="10397"/>
                  <a:pt x="21053" y="10468"/>
                  <a:pt x="21023" y="10539"/>
                </a:cubicBezTo>
                <a:cubicBezTo>
                  <a:pt x="21053" y="10611"/>
                  <a:pt x="21068" y="10682"/>
                  <a:pt x="21068" y="10776"/>
                </a:cubicBezTo>
                <a:lnTo>
                  <a:pt x="21068" y="16816"/>
                </a:lnTo>
                <a:cubicBezTo>
                  <a:pt x="21068" y="17076"/>
                  <a:pt x="20932" y="17289"/>
                  <a:pt x="20765" y="17289"/>
                </a:cubicBezTo>
                <a:cubicBezTo>
                  <a:pt x="17544" y="17289"/>
                  <a:pt x="15114" y="18142"/>
                  <a:pt x="13625" y="18876"/>
                </a:cubicBezTo>
                <a:cubicBezTo>
                  <a:pt x="12030" y="19658"/>
                  <a:pt x="11165" y="20463"/>
                  <a:pt x="11165" y="20463"/>
                </a:cubicBezTo>
                <a:cubicBezTo>
                  <a:pt x="11119" y="20511"/>
                  <a:pt x="11058" y="20534"/>
                  <a:pt x="11013" y="20534"/>
                </a:cubicBezTo>
                <a:cubicBezTo>
                  <a:pt x="10967" y="20534"/>
                  <a:pt x="10906" y="20511"/>
                  <a:pt x="10861" y="20463"/>
                </a:cubicBezTo>
                <a:cubicBezTo>
                  <a:pt x="10846" y="20439"/>
                  <a:pt x="10815" y="20416"/>
                  <a:pt x="10800" y="20392"/>
                </a:cubicBezTo>
                <a:cubicBezTo>
                  <a:pt x="10785" y="20416"/>
                  <a:pt x="10770" y="20439"/>
                  <a:pt x="10739" y="20463"/>
                </a:cubicBezTo>
                <a:cubicBezTo>
                  <a:pt x="10694" y="20511"/>
                  <a:pt x="10648" y="20534"/>
                  <a:pt x="10587" y="20534"/>
                </a:cubicBezTo>
                <a:cubicBezTo>
                  <a:pt x="10527" y="20534"/>
                  <a:pt x="10481" y="20511"/>
                  <a:pt x="10435" y="20463"/>
                </a:cubicBezTo>
                <a:cubicBezTo>
                  <a:pt x="10420" y="20463"/>
                  <a:pt x="9570" y="19658"/>
                  <a:pt x="7975" y="18876"/>
                </a:cubicBezTo>
                <a:cubicBezTo>
                  <a:pt x="6501" y="18142"/>
                  <a:pt x="4056" y="17289"/>
                  <a:pt x="835" y="17289"/>
                </a:cubicBezTo>
                <a:cubicBezTo>
                  <a:pt x="668" y="17289"/>
                  <a:pt x="532" y="17076"/>
                  <a:pt x="532" y="16816"/>
                </a:cubicBezTo>
                <a:lnTo>
                  <a:pt x="532" y="10776"/>
                </a:lnTo>
                <a:cubicBezTo>
                  <a:pt x="532" y="10682"/>
                  <a:pt x="547" y="10611"/>
                  <a:pt x="577" y="10539"/>
                </a:cubicBezTo>
                <a:cubicBezTo>
                  <a:pt x="547" y="10468"/>
                  <a:pt x="532" y="10397"/>
                  <a:pt x="532" y="10303"/>
                </a:cubicBezTo>
                <a:lnTo>
                  <a:pt x="532" y="4500"/>
                </a:lnTo>
                <a:cubicBezTo>
                  <a:pt x="532" y="4405"/>
                  <a:pt x="547" y="4334"/>
                  <a:pt x="577" y="4263"/>
                </a:cubicBezTo>
                <a:cubicBezTo>
                  <a:pt x="547" y="4192"/>
                  <a:pt x="532" y="4121"/>
                  <a:pt x="532" y="4026"/>
                </a:cubicBezTo>
                <a:lnTo>
                  <a:pt x="532" y="0"/>
                </a:lnTo>
                <a:cubicBezTo>
                  <a:pt x="228" y="189"/>
                  <a:pt x="0" y="663"/>
                  <a:pt x="0" y="1208"/>
                </a:cubicBezTo>
                <a:lnTo>
                  <a:pt x="0" y="7342"/>
                </a:lnTo>
                <a:cubicBezTo>
                  <a:pt x="0" y="7413"/>
                  <a:pt x="0" y="7508"/>
                  <a:pt x="15" y="7579"/>
                </a:cubicBezTo>
                <a:cubicBezTo>
                  <a:pt x="0" y="7650"/>
                  <a:pt x="0" y="7745"/>
                  <a:pt x="0" y="7816"/>
                </a:cubicBezTo>
                <a:lnTo>
                  <a:pt x="0" y="13618"/>
                </a:lnTo>
                <a:cubicBezTo>
                  <a:pt x="0" y="13689"/>
                  <a:pt x="0" y="13784"/>
                  <a:pt x="15" y="13855"/>
                </a:cubicBezTo>
                <a:cubicBezTo>
                  <a:pt x="0" y="13926"/>
                  <a:pt x="0" y="14021"/>
                  <a:pt x="0" y="14092"/>
                </a:cubicBezTo>
                <a:lnTo>
                  <a:pt x="0" y="17053"/>
                </a:lnTo>
                <a:cubicBezTo>
                  <a:pt x="0" y="17763"/>
                  <a:pt x="380" y="18355"/>
                  <a:pt x="835" y="18355"/>
                </a:cubicBezTo>
                <a:cubicBezTo>
                  <a:pt x="6805" y="18355"/>
                  <a:pt x="10116" y="21363"/>
                  <a:pt x="10162" y="21411"/>
                </a:cubicBezTo>
                <a:cubicBezTo>
                  <a:pt x="10299" y="21529"/>
                  <a:pt x="10451" y="21600"/>
                  <a:pt x="10587" y="21600"/>
                </a:cubicBezTo>
                <a:cubicBezTo>
                  <a:pt x="10663" y="21600"/>
                  <a:pt x="10724" y="21576"/>
                  <a:pt x="10800" y="21553"/>
                </a:cubicBezTo>
                <a:cubicBezTo>
                  <a:pt x="10861" y="21576"/>
                  <a:pt x="10937" y="21600"/>
                  <a:pt x="10997" y="21600"/>
                </a:cubicBezTo>
                <a:cubicBezTo>
                  <a:pt x="11149" y="21600"/>
                  <a:pt x="11301" y="21529"/>
                  <a:pt x="11423" y="21411"/>
                </a:cubicBezTo>
                <a:cubicBezTo>
                  <a:pt x="11453" y="21387"/>
                  <a:pt x="14765" y="18355"/>
                  <a:pt x="20749" y="18355"/>
                </a:cubicBezTo>
                <a:cubicBezTo>
                  <a:pt x="21205" y="18355"/>
                  <a:pt x="21585" y="17763"/>
                  <a:pt x="21585" y="17053"/>
                </a:cubicBezTo>
                <a:lnTo>
                  <a:pt x="21585" y="14092"/>
                </a:lnTo>
                <a:cubicBezTo>
                  <a:pt x="21585" y="14021"/>
                  <a:pt x="21585" y="13926"/>
                  <a:pt x="21570" y="13855"/>
                </a:cubicBezTo>
                <a:cubicBezTo>
                  <a:pt x="21585" y="13784"/>
                  <a:pt x="21585" y="13689"/>
                  <a:pt x="21585" y="13618"/>
                </a:cubicBezTo>
                <a:lnTo>
                  <a:pt x="21585" y="7816"/>
                </a:lnTo>
                <a:cubicBezTo>
                  <a:pt x="21585" y="7745"/>
                  <a:pt x="21585" y="7650"/>
                  <a:pt x="21570" y="7579"/>
                </a:cubicBezTo>
                <a:cubicBezTo>
                  <a:pt x="21585" y="7508"/>
                  <a:pt x="21585" y="7413"/>
                  <a:pt x="21585" y="7342"/>
                </a:cubicBezTo>
                <a:lnTo>
                  <a:pt x="21585" y="120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1" name="TextBox 10">
            <a:extLst>
              <a:ext uri="{FF2B5EF4-FFF2-40B4-BE49-F238E27FC236}">
                <a16:creationId xmlns:a16="http://schemas.microsoft.com/office/drawing/2014/main" id="{7431936F-ED69-C549-8672-B2EB17F791E9}"/>
              </a:ext>
            </a:extLst>
          </p:cNvPr>
          <p:cNvSpPr txBox="1"/>
          <p:nvPr/>
        </p:nvSpPr>
        <p:spPr>
          <a:xfrm>
            <a:off x="7211395" y="2113356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/>
              <a:t>LOREM</a:t>
            </a:r>
          </a:p>
        </p:txBody>
      </p:sp>
      <p:sp>
        <p:nvSpPr>
          <p:cNvPr id="52" name="TextBox 11">
            <a:extLst>
              <a:ext uri="{FF2B5EF4-FFF2-40B4-BE49-F238E27FC236}">
                <a16:creationId xmlns:a16="http://schemas.microsoft.com/office/drawing/2014/main" id="{78385F01-6C84-3B40-9972-D14AFC28DFE6}"/>
              </a:ext>
            </a:extLst>
          </p:cNvPr>
          <p:cNvSpPr txBox="1"/>
          <p:nvPr/>
        </p:nvSpPr>
        <p:spPr>
          <a:xfrm>
            <a:off x="7211395" y="3073356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/>
              <a:t>LOREM</a:t>
            </a:r>
          </a:p>
        </p:txBody>
      </p:sp>
      <p:sp>
        <p:nvSpPr>
          <p:cNvPr id="53" name="TextBox 12">
            <a:extLst>
              <a:ext uri="{FF2B5EF4-FFF2-40B4-BE49-F238E27FC236}">
                <a16:creationId xmlns:a16="http://schemas.microsoft.com/office/drawing/2014/main" id="{C60ED011-CF21-5545-B939-6FC3A7DFC327}"/>
              </a:ext>
            </a:extLst>
          </p:cNvPr>
          <p:cNvSpPr txBox="1"/>
          <p:nvPr/>
        </p:nvSpPr>
        <p:spPr>
          <a:xfrm>
            <a:off x="7211395" y="4096420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54" name="TextBox 14">
            <a:extLst>
              <a:ext uri="{FF2B5EF4-FFF2-40B4-BE49-F238E27FC236}">
                <a16:creationId xmlns:a16="http://schemas.microsoft.com/office/drawing/2014/main" id="{B3EA0624-4AF2-104E-AF13-BFB93EBA4D50}"/>
              </a:ext>
            </a:extLst>
          </p:cNvPr>
          <p:cNvSpPr txBox="1"/>
          <p:nvPr/>
        </p:nvSpPr>
        <p:spPr>
          <a:xfrm>
            <a:off x="3828322" y="2113356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LOREM</a:t>
            </a:r>
          </a:p>
        </p:txBody>
      </p:sp>
      <p:sp>
        <p:nvSpPr>
          <p:cNvPr id="55" name="TextBox 15">
            <a:extLst>
              <a:ext uri="{FF2B5EF4-FFF2-40B4-BE49-F238E27FC236}">
                <a16:creationId xmlns:a16="http://schemas.microsoft.com/office/drawing/2014/main" id="{76230351-02DF-7745-A5A4-4EECCDE3D0A3}"/>
              </a:ext>
            </a:extLst>
          </p:cNvPr>
          <p:cNvSpPr txBox="1"/>
          <p:nvPr/>
        </p:nvSpPr>
        <p:spPr>
          <a:xfrm>
            <a:off x="3828322" y="3073356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LOREM</a:t>
            </a:r>
          </a:p>
        </p:txBody>
      </p:sp>
      <p:sp>
        <p:nvSpPr>
          <p:cNvPr id="56" name="TextBox 16">
            <a:extLst>
              <a:ext uri="{FF2B5EF4-FFF2-40B4-BE49-F238E27FC236}">
                <a16:creationId xmlns:a16="http://schemas.microsoft.com/office/drawing/2014/main" id="{1FCE5181-2FB6-5F45-827F-D4F503323949}"/>
              </a:ext>
            </a:extLst>
          </p:cNvPr>
          <p:cNvSpPr txBox="1"/>
          <p:nvPr/>
        </p:nvSpPr>
        <p:spPr>
          <a:xfrm>
            <a:off x="3828322" y="4096420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</a:rPr>
              <a:t>LOREM</a:t>
            </a:r>
          </a:p>
        </p:txBody>
      </p:sp>
      <p:pic>
        <p:nvPicPr>
          <p:cNvPr id="57" name="Graphic 27" descr="Backpack">
            <a:extLst>
              <a:ext uri="{FF2B5EF4-FFF2-40B4-BE49-F238E27FC236}">
                <a16:creationId xmlns:a16="http://schemas.microsoft.com/office/drawing/2014/main" id="{0D9D2450-C785-014E-A4FB-B7D650626F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15706" y="2227915"/>
            <a:ext cx="619786" cy="6197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8" name="Graphic 29" descr="Planet">
            <a:extLst>
              <a:ext uri="{FF2B5EF4-FFF2-40B4-BE49-F238E27FC236}">
                <a16:creationId xmlns:a16="http://schemas.microsoft.com/office/drawing/2014/main" id="{DD9931F8-1EBD-4441-8D19-585F655789D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92957" y="2227915"/>
            <a:ext cx="619786" cy="6197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9" name="Graphic 35" descr="GMO">
            <a:extLst>
              <a:ext uri="{FF2B5EF4-FFF2-40B4-BE49-F238E27FC236}">
                <a16:creationId xmlns:a16="http://schemas.microsoft.com/office/drawing/2014/main" id="{CB44026A-FC79-624A-802F-6D9E21928C2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15706" y="4206039"/>
            <a:ext cx="619786" cy="6197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0" name="Graphic 36" descr="Microscope">
            <a:extLst>
              <a:ext uri="{FF2B5EF4-FFF2-40B4-BE49-F238E27FC236}">
                <a16:creationId xmlns:a16="http://schemas.microsoft.com/office/drawing/2014/main" id="{9CC56C2F-113A-5341-AA8E-40EE951F580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392957" y="3199019"/>
            <a:ext cx="619786" cy="6197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1" name="Graphic 37" descr="Pencil">
            <a:extLst>
              <a:ext uri="{FF2B5EF4-FFF2-40B4-BE49-F238E27FC236}">
                <a16:creationId xmlns:a16="http://schemas.microsoft.com/office/drawing/2014/main" id="{6BF3BCD2-B7A9-B340-A724-7CAC39BEABF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392957" y="4206039"/>
            <a:ext cx="619786" cy="6197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2" name="Graphic 40" descr="Diploma roll">
            <a:extLst>
              <a:ext uri="{FF2B5EF4-FFF2-40B4-BE49-F238E27FC236}">
                <a16:creationId xmlns:a16="http://schemas.microsoft.com/office/drawing/2014/main" id="{F3274A99-0ED5-EF4D-9A8D-DFB7211F76A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115706" y="3199019"/>
            <a:ext cx="619786" cy="6197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64293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8538</TotalTime>
  <Words>399</Words>
  <Application>Microsoft Office PowerPoint</Application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Open Book w/ 6 Blocks – Slide Template</vt:lpstr>
      <vt:lpstr>Open Book w/ 6 Blocks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Book w/ 6 Blocks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2022-04-26T23:20:28Z</dcterms:modified>
  <cp:category>Text &amp; Tables</cp:category>
</cp:coreProperties>
</file>