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49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Open Book w/ 8 Blocks – Slide Template</a:t>
            </a:r>
          </a:p>
        </p:txBody>
      </p:sp>
      <p:sp>
        <p:nvSpPr>
          <p:cNvPr id="44" name="TextBox 20">
            <a:extLst>
              <a:ext uri="{FF2B5EF4-FFF2-40B4-BE49-F238E27FC236}">
                <a16:creationId xmlns:a16="http://schemas.microsoft.com/office/drawing/2014/main" id="{E851711F-2306-4C07-BEE7-3FF62CB35E65}"/>
              </a:ext>
            </a:extLst>
          </p:cNvPr>
          <p:cNvSpPr txBox="1"/>
          <p:nvPr/>
        </p:nvSpPr>
        <p:spPr>
          <a:xfrm>
            <a:off x="6776650" y="207651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05</a:t>
            </a:r>
          </a:p>
        </p:txBody>
      </p:sp>
      <p:sp>
        <p:nvSpPr>
          <p:cNvPr id="45" name="TextBox 24">
            <a:extLst>
              <a:ext uri="{FF2B5EF4-FFF2-40B4-BE49-F238E27FC236}">
                <a16:creationId xmlns:a16="http://schemas.microsoft.com/office/drawing/2014/main" id="{329A8AF5-730C-4F5F-89FA-C40EE07446E0}"/>
              </a:ext>
            </a:extLst>
          </p:cNvPr>
          <p:cNvSpPr txBox="1"/>
          <p:nvPr/>
        </p:nvSpPr>
        <p:spPr>
          <a:xfrm>
            <a:off x="1922998" y="207651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01</a:t>
            </a:r>
          </a:p>
        </p:txBody>
      </p:sp>
      <p:sp>
        <p:nvSpPr>
          <p:cNvPr id="46" name="TextBox 21">
            <a:extLst>
              <a:ext uri="{FF2B5EF4-FFF2-40B4-BE49-F238E27FC236}">
                <a16:creationId xmlns:a16="http://schemas.microsoft.com/office/drawing/2014/main" id="{CCED4FBE-F376-4EF5-9FAB-C98B5F7BE1F9}"/>
              </a:ext>
            </a:extLst>
          </p:cNvPr>
          <p:cNvSpPr txBox="1"/>
          <p:nvPr/>
        </p:nvSpPr>
        <p:spPr>
          <a:xfrm>
            <a:off x="6776650" y="287378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06</a:t>
            </a:r>
          </a:p>
        </p:txBody>
      </p:sp>
      <p:sp>
        <p:nvSpPr>
          <p:cNvPr id="47" name="TextBox 25">
            <a:extLst>
              <a:ext uri="{FF2B5EF4-FFF2-40B4-BE49-F238E27FC236}">
                <a16:creationId xmlns:a16="http://schemas.microsoft.com/office/drawing/2014/main" id="{8F97BDFA-6B4E-4A4A-B9D3-E853B38304F8}"/>
              </a:ext>
            </a:extLst>
          </p:cNvPr>
          <p:cNvSpPr txBox="1"/>
          <p:nvPr/>
        </p:nvSpPr>
        <p:spPr>
          <a:xfrm>
            <a:off x="1922998" y="287378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02</a:t>
            </a:r>
          </a:p>
        </p:txBody>
      </p:sp>
      <p:sp>
        <p:nvSpPr>
          <p:cNvPr id="48" name="TextBox 22">
            <a:extLst>
              <a:ext uri="{FF2B5EF4-FFF2-40B4-BE49-F238E27FC236}">
                <a16:creationId xmlns:a16="http://schemas.microsoft.com/office/drawing/2014/main" id="{9B0CA254-0085-4841-9669-28605B3E8690}"/>
              </a:ext>
            </a:extLst>
          </p:cNvPr>
          <p:cNvSpPr txBox="1"/>
          <p:nvPr/>
        </p:nvSpPr>
        <p:spPr>
          <a:xfrm>
            <a:off x="6776650" y="367406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07</a:t>
            </a:r>
          </a:p>
        </p:txBody>
      </p:sp>
      <p:sp>
        <p:nvSpPr>
          <p:cNvPr id="49" name="TextBox 26">
            <a:extLst>
              <a:ext uri="{FF2B5EF4-FFF2-40B4-BE49-F238E27FC236}">
                <a16:creationId xmlns:a16="http://schemas.microsoft.com/office/drawing/2014/main" id="{0F7879EA-8AD9-4EBD-8B9B-FE2F7995D2E1}"/>
              </a:ext>
            </a:extLst>
          </p:cNvPr>
          <p:cNvSpPr txBox="1"/>
          <p:nvPr/>
        </p:nvSpPr>
        <p:spPr>
          <a:xfrm>
            <a:off x="1922998" y="367406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03</a:t>
            </a:r>
          </a:p>
        </p:txBody>
      </p:sp>
      <p:sp>
        <p:nvSpPr>
          <p:cNvPr id="50" name="TextBox 23">
            <a:extLst>
              <a:ext uri="{FF2B5EF4-FFF2-40B4-BE49-F238E27FC236}">
                <a16:creationId xmlns:a16="http://schemas.microsoft.com/office/drawing/2014/main" id="{4BB9F48F-E388-452D-AEF7-3DC16938304D}"/>
              </a:ext>
            </a:extLst>
          </p:cNvPr>
          <p:cNvSpPr txBox="1"/>
          <p:nvPr/>
        </p:nvSpPr>
        <p:spPr>
          <a:xfrm>
            <a:off x="6776650" y="45615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08</a:t>
            </a:r>
          </a:p>
        </p:txBody>
      </p:sp>
      <p:sp>
        <p:nvSpPr>
          <p:cNvPr id="51" name="TextBox 27">
            <a:extLst>
              <a:ext uri="{FF2B5EF4-FFF2-40B4-BE49-F238E27FC236}">
                <a16:creationId xmlns:a16="http://schemas.microsoft.com/office/drawing/2014/main" id="{C34CF502-3AC4-40CB-9D94-5AAC85AC045C}"/>
              </a:ext>
            </a:extLst>
          </p:cNvPr>
          <p:cNvSpPr txBox="1"/>
          <p:nvPr/>
        </p:nvSpPr>
        <p:spPr>
          <a:xfrm>
            <a:off x="1922998" y="45615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04</a:t>
            </a:r>
          </a:p>
        </p:txBody>
      </p:sp>
      <p:sp>
        <p:nvSpPr>
          <p:cNvPr id="52" name="TextBox 28">
            <a:extLst>
              <a:ext uri="{FF2B5EF4-FFF2-40B4-BE49-F238E27FC236}">
                <a16:creationId xmlns:a16="http://schemas.microsoft.com/office/drawing/2014/main" id="{7B28EF24-F618-4CB9-A4A0-3A2C0E5B56B6}"/>
              </a:ext>
            </a:extLst>
          </p:cNvPr>
          <p:cNvSpPr txBox="1"/>
          <p:nvPr/>
        </p:nvSpPr>
        <p:spPr>
          <a:xfrm>
            <a:off x="7276367" y="1984650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3" name="TextBox 32">
            <a:extLst>
              <a:ext uri="{FF2B5EF4-FFF2-40B4-BE49-F238E27FC236}">
                <a16:creationId xmlns:a16="http://schemas.microsoft.com/office/drawing/2014/main" id="{E3C2CDFE-7AE6-4B78-9618-EA6BB0F8DA49}"/>
              </a:ext>
            </a:extLst>
          </p:cNvPr>
          <p:cNvSpPr txBox="1"/>
          <p:nvPr/>
        </p:nvSpPr>
        <p:spPr>
          <a:xfrm>
            <a:off x="314960" y="1984650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4" name="TextBox 29">
            <a:extLst>
              <a:ext uri="{FF2B5EF4-FFF2-40B4-BE49-F238E27FC236}">
                <a16:creationId xmlns:a16="http://schemas.microsoft.com/office/drawing/2014/main" id="{5F8371EF-CC19-4008-8267-0C5CD1A3D150}"/>
              </a:ext>
            </a:extLst>
          </p:cNvPr>
          <p:cNvSpPr txBox="1"/>
          <p:nvPr/>
        </p:nvSpPr>
        <p:spPr>
          <a:xfrm>
            <a:off x="7276367" y="2781921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5" name="TextBox 33">
            <a:extLst>
              <a:ext uri="{FF2B5EF4-FFF2-40B4-BE49-F238E27FC236}">
                <a16:creationId xmlns:a16="http://schemas.microsoft.com/office/drawing/2014/main" id="{CB720CFC-5D69-4256-A917-F235370BEEBD}"/>
              </a:ext>
            </a:extLst>
          </p:cNvPr>
          <p:cNvSpPr txBox="1"/>
          <p:nvPr/>
        </p:nvSpPr>
        <p:spPr>
          <a:xfrm>
            <a:off x="314960" y="2781921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6" name="TextBox 30">
            <a:extLst>
              <a:ext uri="{FF2B5EF4-FFF2-40B4-BE49-F238E27FC236}">
                <a16:creationId xmlns:a16="http://schemas.microsoft.com/office/drawing/2014/main" id="{98BDE231-EAB1-4B6B-A3C2-9B563B71A796}"/>
              </a:ext>
            </a:extLst>
          </p:cNvPr>
          <p:cNvSpPr txBox="1"/>
          <p:nvPr/>
        </p:nvSpPr>
        <p:spPr>
          <a:xfrm>
            <a:off x="7276367" y="3582195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7" name="TextBox 34">
            <a:extLst>
              <a:ext uri="{FF2B5EF4-FFF2-40B4-BE49-F238E27FC236}">
                <a16:creationId xmlns:a16="http://schemas.microsoft.com/office/drawing/2014/main" id="{54615636-B623-4AFE-9291-02A29BC5AB2E}"/>
              </a:ext>
            </a:extLst>
          </p:cNvPr>
          <p:cNvSpPr txBox="1"/>
          <p:nvPr/>
        </p:nvSpPr>
        <p:spPr>
          <a:xfrm>
            <a:off x="314960" y="3582195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8" name="TextBox 31">
            <a:extLst>
              <a:ext uri="{FF2B5EF4-FFF2-40B4-BE49-F238E27FC236}">
                <a16:creationId xmlns:a16="http://schemas.microsoft.com/office/drawing/2014/main" id="{B23C795A-7A98-49AC-9380-6C04EE94B87C}"/>
              </a:ext>
            </a:extLst>
          </p:cNvPr>
          <p:cNvSpPr txBox="1"/>
          <p:nvPr/>
        </p:nvSpPr>
        <p:spPr>
          <a:xfrm>
            <a:off x="7276367" y="4469723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9" name="TextBox 35">
            <a:extLst>
              <a:ext uri="{FF2B5EF4-FFF2-40B4-BE49-F238E27FC236}">
                <a16:creationId xmlns:a16="http://schemas.microsoft.com/office/drawing/2014/main" id="{2DF34F11-EFB9-4834-95F9-50BF50EF3E16}"/>
              </a:ext>
            </a:extLst>
          </p:cNvPr>
          <p:cNvSpPr txBox="1"/>
          <p:nvPr/>
        </p:nvSpPr>
        <p:spPr>
          <a:xfrm>
            <a:off x="314960" y="4469723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8EAFEF71-E34A-4A2E-87FA-A0ED0067A7C6}"/>
              </a:ext>
            </a:extLst>
          </p:cNvPr>
          <p:cNvSpPr/>
          <p:nvPr/>
        </p:nvSpPr>
        <p:spPr>
          <a:xfrm>
            <a:off x="4602083" y="4396238"/>
            <a:ext cx="1931496" cy="1179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051"/>
                  <a:pt x="21600" y="14051"/>
                </a:cubicBezTo>
                <a:lnTo>
                  <a:pt x="21600" y="0"/>
                </a:lnTo>
                <a:cubicBezTo>
                  <a:pt x="7570" y="0"/>
                  <a:pt x="0" y="6722"/>
                  <a:pt x="0" y="672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E119B7EF-5348-4AAD-A5BD-1DF2AC71E728}"/>
              </a:ext>
            </a:extLst>
          </p:cNvPr>
          <p:cNvSpPr/>
          <p:nvPr/>
        </p:nvSpPr>
        <p:spPr>
          <a:xfrm>
            <a:off x="4602083" y="3583927"/>
            <a:ext cx="1931496" cy="1104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420"/>
                  <a:pt x="21600" y="14420"/>
                </a:cubicBezTo>
                <a:lnTo>
                  <a:pt x="21600" y="0"/>
                </a:lnTo>
                <a:cubicBezTo>
                  <a:pt x="7570" y="0"/>
                  <a:pt x="0" y="7180"/>
                  <a:pt x="0" y="718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3015A843-B5E1-4319-AC09-C13E5B71B8D5}"/>
              </a:ext>
            </a:extLst>
          </p:cNvPr>
          <p:cNvSpPr/>
          <p:nvPr/>
        </p:nvSpPr>
        <p:spPr>
          <a:xfrm>
            <a:off x="4602083" y="1869046"/>
            <a:ext cx="1931496" cy="1221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311"/>
                  <a:pt x="21600" y="14311"/>
                </a:cubicBezTo>
                <a:lnTo>
                  <a:pt x="21600" y="0"/>
                </a:lnTo>
                <a:cubicBezTo>
                  <a:pt x="7570" y="0"/>
                  <a:pt x="0" y="7289"/>
                  <a:pt x="0" y="7289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D2E3A8AC-521F-4C35-8046-F3C8264C899C}"/>
              </a:ext>
            </a:extLst>
          </p:cNvPr>
          <p:cNvSpPr/>
          <p:nvPr/>
        </p:nvSpPr>
        <p:spPr>
          <a:xfrm>
            <a:off x="4602083" y="2741532"/>
            <a:ext cx="1931496" cy="1146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683"/>
                  <a:pt x="21600" y="14683"/>
                </a:cubicBezTo>
                <a:lnTo>
                  <a:pt x="21600" y="0"/>
                </a:lnTo>
                <a:cubicBezTo>
                  <a:pt x="7570" y="0"/>
                  <a:pt x="0" y="7767"/>
                  <a:pt x="0" y="7767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FF6E8626-0CDF-4282-9154-95B62B9C6EA7}"/>
              </a:ext>
            </a:extLst>
          </p:cNvPr>
          <p:cNvSpPr/>
          <p:nvPr/>
        </p:nvSpPr>
        <p:spPr>
          <a:xfrm>
            <a:off x="2586347" y="4396238"/>
            <a:ext cx="1931496" cy="1179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051"/>
                  <a:pt x="0" y="14051"/>
                </a:cubicBezTo>
                <a:lnTo>
                  <a:pt x="0" y="0"/>
                </a:lnTo>
                <a:cubicBezTo>
                  <a:pt x="14030" y="0"/>
                  <a:pt x="21600" y="6722"/>
                  <a:pt x="21600" y="672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15DD24C0-E16B-4DEE-B465-E80E14F35D18}"/>
              </a:ext>
            </a:extLst>
          </p:cNvPr>
          <p:cNvSpPr/>
          <p:nvPr/>
        </p:nvSpPr>
        <p:spPr>
          <a:xfrm>
            <a:off x="2586347" y="3583927"/>
            <a:ext cx="1931496" cy="1104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420"/>
                  <a:pt x="0" y="14420"/>
                </a:cubicBezTo>
                <a:lnTo>
                  <a:pt x="0" y="0"/>
                </a:lnTo>
                <a:cubicBezTo>
                  <a:pt x="14030" y="0"/>
                  <a:pt x="21600" y="7180"/>
                  <a:pt x="21600" y="718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9FA9A7DC-33B7-4EDC-BEC6-F70D83B5705F}"/>
              </a:ext>
            </a:extLst>
          </p:cNvPr>
          <p:cNvSpPr/>
          <p:nvPr/>
        </p:nvSpPr>
        <p:spPr>
          <a:xfrm>
            <a:off x="2586347" y="1869046"/>
            <a:ext cx="1931496" cy="1221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311"/>
                  <a:pt x="0" y="14311"/>
                </a:cubicBezTo>
                <a:lnTo>
                  <a:pt x="0" y="0"/>
                </a:lnTo>
                <a:cubicBezTo>
                  <a:pt x="14030" y="0"/>
                  <a:pt x="21600" y="7289"/>
                  <a:pt x="21600" y="7289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B79147F5-8071-42C8-8CFC-84E320081712}"/>
              </a:ext>
            </a:extLst>
          </p:cNvPr>
          <p:cNvSpPr/>
          <p:nvPr/>
        </p:nvSpPr>
        <p:spPr>
          <a:xfrm>
            <a:off x="2586347" y="2741532"/>
            <a:ext cx="1931496" cy="1146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683"/>
                  <a:pt x="0" y="14683"/>
                </a:cubicBezTo>
                <a:lnTo>
                  <a:pt x="0" y="0"/>
                </a:lnTo>
                <a:cubicBezTo>
                  <a:pt x="14030" y="0"/>
                  <a:pt x="21600" y="7767"/>
                  <a:pt x="21600" y="776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0561E280-E7AA-4701-BBEF-4E431E066C99}"/>
              </a:ext>
            </a:extLst>
          </p:cNvPr>
          <p:cNvSpPr/>
          <p:nvPr/>
        </p:nvSpPr>
        <p:spPr>
          <a:xfrm>
            <a:off x="2435921" y="2139819"/>
            <a:ext cx="4272157" cy="3613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17"/>
                </a:moveTo>
                <a:cubicBezTo>
                  <a:pt x="21600" y="504"/>
                  <a:pt x="21372" y="144"/>
                  <a:pt x="21068" y="0"/>
                </a:cubicBezTo>
                <a:lnTo>
                  <a:pt x="21068" y="3237"/>
                </a:lnTo>
                <a:cubicBezTo>
                  <a:pt x="21068" y="3309"/>
                  <a:pt x="21052" y="3363"/>
                  <a:pt x="21022" y="3417"/>
                </a:cubicBezTo>
                <a:cubicBezTo>
                  <a:pt x="21052" y="3471"/>
                  <a:pt x="21068" y="3525"/>
                  <a:pt x="21068" y="3597"/>
                </a:cubicBezTo>
                <a:lnTo>
                  <a:pt x="21068" y="8255"/>
                </a:lnTo>
                <a:cubicBezTo>
                  <a:pt x="21068" y="8327"/>
                  <a:pt x="21052" y="8381"/>
                  <a:pt x="21022" y="8435"/>
                </a:cubicBezTo>
                <a:cubicBezTo>
                  <a:pt x="21052" y="8489"/>
                  <a:pt x="21068" y="8543"/>
                  <a:pt x="21068" y="8615"/>
                </a:cubicBezTo>
                <a:lnTo>
                  <a:pt x="21068" y="13021"/>
                </a:lnTo>
                <a:cubicBezTo>
                  <a:pt x="21068" y="13093"/>
                  <a:pt x="21052" y="13147"/>
                  <a:pt x="21022" y="13201"/>
                </a:cubicBezTo>
                <a:cubicBezTo>
                  <a:pt x="21052" y="13255"/>
                  <a:pt x="21068" y="13309"/>
                  <a:pt x="21068" y="13381"/>
                </a:cubicBezTo>
                <a:lnTo>
                  <a:pt x="21068" y="17967"/>
                </a:lnTo>
                <a:cubicBezTo>
                  <a:pt x="21068" y="18165"/>
                  <a:pt x="20931" y="18327"/>
                  <a:pt x="20763" y="18327"/>
                </a:cubicBezTo>
                <a:cubicBezTo>
                  <a:pt x="14572" y="18327"/>
                  <a:pt x="11180" y="20719"/>
                  <a:pt x="11150" y="20737"/>
                </a:cubicBezTo>
                <a:cubicBezTo>
                  <a:pt x="11104" y="20773"/>
                  <a:pt x="11043" y="20791"/>
                  <a:pt x="10998" y="20791"/>
                </a:cubicBezTo>
                <a:cubicBezTo>
                  <a:pt x="10952" y="20791"/>
                  <a:pt x="10891" y="20773"/>
                  <a:pt x="10846" y="20737"/>
                </a:cubicBezTo>
                <a:cubicBezTo>
                  <a:pt x="10830" y="20719"/>
                  <a:pt x="10815" y="20719"/>
                  <a:pt x="10800" y="20701"/>
                </a:cubicBezTo>
                <a:cubicBezTo>
                  <a:pt x="10785" y="20719"/>
                  <a:pt x="10770" y="20737"/>
                  <a:pt x="10754" y="20737"/>
                </a:cubicBezTo>
                <a:cubicBezTo>
                  <a:pt x="10709" y="20773"/>
                  <a:pt x="10663" y="20791"/>
                  <a:pt x="10602" y="20791"/>
                </a:cubicBezTo>
                <a:cubicBezTo>
                  <a:pt x="10541" y="20791"/>
                  <a:pt x="10496" y="20773"/>
                  <a:pt x="10450" y="20737"/>
                </a:cubicBezTo>
                <a:cubicBezTo>
                  <a:pt x="10435" y="20737"/>
                  <a:pt x="9583" y="20125"/>
                  <a:pt x="7986" y="19532"/>
                </a:cubicBezTo>
                <a:cubicBezTo>
                  <a:pt x="6510" y="18974"/>
                  <a:pt x="4061" y="18327"/>
                  <a:pt x="837" y="18327"/>
                </a:cubicBezTo>
                <a:cubicBezTo>
                  <a:pt x="669" y="18327"/>
                  <a:pt x="532" y="18165"/>
                  <a:pt x="532" y="17967"/>
                </a:cubicBezTo>
                <a:lnTo>
                  <a:pt x="532" y="13381"/>
                </a:lnTo>
                <a:cubicBezTo>
                  <a:pt x="532" y="13309"/>
                  <a:pt x="548" y="13255"/>
                  <a:pt x="578" y="13201"/>
                </a:cubicBezTo>
                <a:cubicBezTo>
                  <a:pt x="548" y="13147"/>
                  <a:pt x="532" y="13093"/>
                  <a:pt x="532" y="13021"/>
                </a:cubicBezTo>
                <a:lnTo>
                  <a:pt x="532" y="8615"/>
                </a:lnTo>
                <a:cubicBezTo>
                  <a:pt x="532" y="8543"/>
                  <a:pt x="548" y="8489"/>
                  <a:pt x="578" y="8435"/>
                </a:cubicBezTo>
                <a:cubicBezTo>
                  <a:pt x="548" y="8381"/>
                  <a:pt x="532" y="8327"/>
                  <a:pt x="532" y="8255"/>
                </a:cubicBezTo>
                <a:lnTo>
                  <a:pt x="532" y="3597"/>
                </a:lnTo>
                <a:cubicBezTo>
                  <a:pt x="532" y="3525"/>
                  <a:pt x="548" y="3471"/>
                  <a:pt x="578" y="3417"/>
                </a:cubicBezTo>
                <a:cubicBezTo>
                  <a:pt x="548" y="3363"/>
                  <a:pt x="532" y="3309"/>
                  <a:pt x="532" y="3237"/>
                </a:cubicBezTo>
                <a:lnTo>
                  <a:pt x="532" y="0"/>
                </a:lnTo>
                <a:cubicBezTo>
                  <a:pt x="228" y="144"/>
                  <a:pt x="0" y="504"/>
                  <a:pt x="0" y="917"/>
                </a:cubicBezTo>
                <a:lnTo>
                  <a:pt x="0" y="5755"/>
                </a:lnTo>
                <a:cubicBezTo>
                  <a:pt x="0" y="5809"/>
                  <a:pt x="0" y="5881"/>
                  <a:pt x="15" y="5935"/>
                </a:cubicBezTo>
                <a:cubicBezTo>
                  <a:pt x="0" y="5989"/>
                  <a:pt x="0" y="6061"/>
                  <a:pt x="0" y="6115"/>
                </a:cubicBezTo>
                <a:lnTo>
                  <a:pt x="0" y="10773"/>
                </a:lnTo>
                <a:cubicBezTo>
                  <a:pt x="0" y="10827"/>
                  <a:pt x="0" y="10899"/>
                  <a:pt x="15" y="10953"/>
                </a:cubicBezTo>
                <a:cubicBezTo>
                  <a:pt x="0" y="11007"/>
                  <a:pt x="0" y="11079"/>
                  <a:pt x="0" y="11133"/>
                </a:cubicBezTo>
                <a:lnTo>
                  <a:pt x="0" y="15539"/>
                </a:lnTo>
                <a:cubicBezTo>
                  <a:pt x="0" y="15593"/>
                  <a:pt x="0" y="15665"/>
                  <a:pt x="15" y="15719"/>
                </a:cubicBezTo>
                <a:cubicBezTo>
                  <a:pt x="0" y="15773"/>
                  <a:pt x="0" y="15845"/>
                  <a:pt x="0" y="15899"/>
                </a:cubicBezTo>
                <a:lnTo>
                  <a:pt x="0" y="18147"/>
                </a:lnTo>
                <a:cubicBezTo>
                  <a:pt x="0" y="18686"/>
                  <a:pt x="380" y="19136"/>
                  <a:pt x="837" y="19136"/>
                </a:cubicBezTo>
                <a:cubicBezTo>
                  <a:pt x="6815" y="19136"/>
                  <a:pt x="10115" y="21420"/>
                  <a:pt x="10176" y="21456"/>
                </a:cubicBezTo>
                <a:cubicBezTo>
                  <a:pt x="10313" y="21546"/>
                  <a:pt x="10465" y="21600"/>
                  <a:pt x="10602" y="21600"/>
                </a:cubicBezTo>
                <a:cubicBezTo>
                  <a:pt x="10663" y="21600"/>
                  <a:pt x="10739" y="21582"/>
                  <a:pt x="10800" y="21564"/>
                </a:cubicBezTo>
                <a:cubicBezTo>
                  <a:pt x="10861" y="21582"/>
                  <a:pt x="10922" y="21600"/>
                  <a:pt x="10983" y="21600"/>
                </a:cubicBezTo>
                <a:cubicBezTo>
                  <a:pt x="11135" y="21600"/>
                  <a:pt x="11287" y="21546"/>
                  <a:pt x="11408" y="21456"/>
                </a:cubicBezTo>
                <a:cubicBezTo>
                  <a:pt x="11439" y="21438"/>
                  <a:pt x="14755" y="19136"/>
                  <a:pt x="20748" y="19136"/>
                </a:cubicBezTo>
                <a:cubicBezTo>
                  <a:pt x="21205" y="19136"/>
                  <a:pt x="21585" y="18686"/>
                  <a:pt x="21585" y="18147"/>
                </a:cubicBezTo>
                <a:lnTo>
                  <a:pt x="21585" y="15899"/>
                </a:lnTo>
                <a:cubicBezTo>
                  <a:pt x="21585" y="15845"/>
                  <a:pt x="21585" y="15773"/>
                  <a:pt x="21570" y="15719"/>
                </a:cubicBezTo>
                <a:cubicBezTo>
                  <a:pt x="21585" y="15665"/>
                  <a:pt x="21585" y="15593"/>
                  <a:pt x="21585" y="15539"/>
                </a:cubicBezTo>
                <a:lnTo>
                  <a:pt x="21585" y="11133"/>
                </a:lnTo>
                <a:cubicBezTo>
                  <a:pt x="21585" y="11079"/>
                  <a:pt x="21585" y="11007"/>
                  <a:pt x="21570" y="10953"/>
                </a:cubicBezTo>
                <a:cubicBezTo>
                  <a:pt x="21585" y="10899"/>
                  <a:pt x="21585" y="10827"/>
                  <a:pt x="21585" y="10773"/>
                </a:cubicBezTo>
                <a:lnTo>
                  <a:pt x="21585" y="6115"/>
                </a:lnTo>
                <a:cubicBezTo>
                  <a:pt x="21585" y="6061"/>
                  <a:pt x="21585" y="5989"/>
                  <a:pt x="21570" y="5935"/>
                </a:cubicBezTo>
                <a:cubicBezTo>
                  <a:pt x="21585" y="5881"/>
                  <a:pt x="21585" y="5809"/>
                  <a:pt x="21585" y="5755"/>
                </a:cubicBezTo>
                <a:lnTo>
                  <a:pt x="21585" y="91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9" name="TextBox 12">
            <a:extLst>
              <a:ext uri="{FF2B5EF4-FFF2-40B4-BE49-F238E27FC236}">
                <a16:creationId xmlns:a16="http://schemas.microsoft.com/office/drawing/2014/main" id="{5A58AA9C-22A0-4130-B43E-AB6B3E69B7AC}"/>
              </a:ext>
            </a:extLst>
          </p:cNvPr>
          <p:cNvSpPr txBox="1"/>
          <p:nvPr/>
        </p:nvSpPr>
        <p:spPr>
          <a:xfrm>
            <a:off x="5378034" y="2076983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LOREM</a:t>
            </a:r>
          </a:p>
        </p:txBody>
      </p:sp>
      <p:sp>
        <p:nvSpPr>
          <p:cNvPr id="70" name="TextBox 16">
            <a:extLst>
              <a:ext uri="{FF2B5EF4-FFF2-40B4-BE49-F238E27FC236}">
                <a16:creationId xmlns:a16="http://schemas.microsoft.com/office/drawing/2014/main" id="{135112CE-0033-4F3B-AC2B-F7E9B40340F6}"/>
              </a:ext>
            </a:extLst>
          </p:cNvPr>
          <p:cNvSpPr txBox="1"/>
          <p:nvPr/>
        </p:nvSpPr>
        <p:spPr>
          <a:xfrm>
            <a:off x="2717045" y="2076983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LOREM</a:t>
            </a:r>
          </a:p>
        </p:txBody>
      </p:sp>
      <p:sp>
        <p:nvSpPr>
          <p:cNvPr id="71" name="TextBox 13">
            <a:extLst>
              <a:ext uri="{FF2B5EF4-FFF2-40B4-BE49-F238E27FC236}">
                <a16:creationId xmlns:a16="http://schemas.microsoft.com/office/drawing/2014/main" id="{6D0AEB35-C5A1-43DE-B6B7-8731F7B98AB7}"/>
              </a:ext>
            </a:extLst>
          </p:cNvPr>
          <p:cNvSpPr txBox="1"/>
          <p:nvPr/>
        </p:nvSpPr>
        <p:spPr>
          <a:xfrm>
            <a:off x="5378034" y="2874253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LOREM</a:t>
            </a:r>
          </a:p>
        </p:txBody>
      </p:sp>
      <p:sp>
        <p:nvSpPr>
          <p:cNvPr id="72" name="TextBox 17">
            <a:extLst>
              <a:ext uri="{FF2B5EF4-FFF2-40B4-BE49-F238E27FC236}">
                <a16:creationId xmlns:a16="http://schemas.microsoft.com/office/drawing/2014/main" id="{C66EDA22-4617-4AB0-AF2D-232CE877CB68}"/>
              </a:ext>
            </a:extLst>
          </p:cNvPr>
          <p:cNvSpPr txBox="1"/>
          <p:nvPr/>
        </p:nvSpPr>
        <p:spPr>
          <a:xfrm>
            <a:off x="2717045" y="2874253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LOREM</a:t>
            </a:r>
          </a:p>
        </p:txBody>
      </p:sp>
      <p:sp>
        <p:nvSpPr>
          <p:cNvPr id="73" name="TextBox 14">
            <a:extLst>
              <a:ext uri="{FF2B5EF4-FFF2-40B4-BE49-F238E27FC236}">
                <a16:creationId xmlns:a16="http://schemas.microsoft.com/office/drawing/2014/main" id="{5133323D-93B3-4931-949B-A27E2A9B4E31}"/>
              </a:ext>
            </a:extLst>
          </p:cNvPr>
          <p:cNvSpPr txBox="1"/>
          <p:nvPr/>
        </p:nvSpPr>
        <p:spPr>
          <a:xfrm>
            <a:off x="5378034" y="3674529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74" name="TextBox 18">
            <a:extLst>
              <a:ext uri="{FF2B5EF4-FFF2-40B4-BE49-F238E27FC236}">
                <a16:creationId xmlns:a16="http://schemas.microsoft.com/office/drawing/2014/main" id="{A510E6FD-B2CE-4A92-B238-2E809CD663F5}"/>
              </a:ext>
            </a:extLst>
          </p:cNvPr>
          <p:cNvSpPr txBox="1"/>
          <p:nvPr/>
        </p:nvSpPr>
        <p:spPr>
          <a:xfrm>
            <a:off x="2717045" y="3674529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75" name="TextBox 15">
            <a:extLst>
              <a:ext uri="{FF2B5EF4-FFF2-40B4-BE49-F238E27FC236}">
                <a16:creationId xmlns:a16="http://schemas.microsoft.com/office/drawing/2014/main" id="{10064182-E055-474E-BCBB-B823D488823B}"/>
              </a:ext>
            </a:extLst>
          </p:cNvPr>
          <p:cNvSpPr txBox="1"/>
          <p:nvPr/>
        </p:nvSpPr>
        <p:spPr>
          <a:xfrm>
            <a:off x="5378034" y="4562055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76" name="TextBox 19">
            <a:extLst>
              <a:ext uri="{FF2B5EF4-FFF2-40B4-BE49-F238E27FC236}">
                <a16:creationId xmlns:a16="http://schemas.microsoft.com/office/drawing/2014/main" id="{B6723CB2-C14F-4A2D-899B-E745787FEABA}"/>
              </a:ext>
            </a:extLst>
          </p:cNvPr>
          <p:cNvSpPr txBox="1"/>
          <p:nvPr/>
        </p:nvSpPr>
        <p:spPr>
          <a:xfrm>
            <a:off x="2717045" y="4562055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LOREM</a:t>
            </a:r>
          </a:p>
        </p:txBody>
      </p:sp>
      <p:pic>
        <p:nvPicPr>
          <p:cNvPr id="77" name="Graphic 36" descr="Backpack">
            <a:extLst>
              <a:ext uri="{FF2B5EF4-FFF2-40B4-BE49-F238E27FC236}">
                <a16:creationId xmlns:a16="http://schemas.microsoft.com/office/drawing/2014/main" id="{077B16DB-461D-4D61-8CC7-3CE7FDB8B0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0437" y="2199082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8" name="Graphic 37" descr="Planet">
            <a:extLst>
              <a:ext uri="{FF2B5EF4-FFF2-40B4-BE49-F238E27FC236}">
                <a16:creationId xmlns:a16="http://schemas.microsoft.com/office/drawing/2014/main" id="{615F93A6-95CB-45BA-95B2-3CCC42E85F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71087" y="2199082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9" name="Graphic 38" descr="GMO">
            <a:extLst>
              <a:ext uri="{FF2B5EF4-FFF2-40B4-BE49-F238E27FC236}">
                <a16:creationId xmlns:a16="http://schemas.microsoft.com/office/drawing/2014/main" id="{8945A239-22C8-44D5-8356-2E7E12973B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10437" y="3868277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0" name="Graphic 39" descr="Microscope">
            <a:extLst>
              <a:ext uri="{FF2B5EF4-FFF2-40B4-BE49-F238E27FC236}">
                <a16:creationId xmlns:a16="http://schemas.microsoft.com/office/drawing/2014/main" id="{89FFCFDD-F043-45A3-813C-98443C1807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71087" y="3069995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1" name="Graphic 40" descr="Pencil">
            <a:extLst>
              <a:ext uri="{FF2B5EF4-FFF2-40B4-BE49-F238E27FC236}">
                <a16:creationId xmlns:a16="http://schemas.microsoft.com/office/drawing/2014/main" id="{37462F5B-29A3-4798-9405-AC5F79CD8F1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71087" y="3892602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2" name="Graphic 41" descr="Lunch Box">
            <a:extLst>
              <a:ext uri="{FF2B5EF4-FFF2-40B4-BE49-F238E27FC236}">
                <a16:creationId xmlns:a16="http://schemas.microsoft.com/office/drawing/2014/main" id="{8E6C468B-3EFE-4FDA-9672-FB0CB16322A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10437" y="4716309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3" name="Graphic 43" descr="Mathematics">
            <a:extLst>
              <a:ext uri="{FF2B5EF4-FFF2-40B4-BE49-F238E27FC236}">
                <a16:creationId xmlns:a16="http://schemas.microsoft.com/office/drawing/2014/main" id="{7AE99F97-4AC3-4134-AC77-6286324A032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71087" y="4746894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4" name="Graphic 44" descr="Diploma roll">
            <a:extLst>
              <a:ext uri="{FF2B5EF4-FFF2-40B4-BE49-F238E27FC236}">
                <a16:creationId xmlns:a16="http://schemas.microsoft.com/office/drawing/2014/main" id="{64F8BA73-1123-464D-A5E9-89F3DF1D754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810437" y="3046361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Open Book w/ 8 Blocks – Slide Template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906D705B-56F2-1446-A2F9-8FE4C121674C}"/>
              </a:ext>
            </a:extLst>
          </p:cNvPr>
          <p:cNvSpPr txBox="1"/>
          <p:nvPr/>
        </p:nvSpPr>
        <p:spPr>
          <a:xfrm>
            <a:off x="6776650" y="207651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15E70226-D997-BF44-BC06-AE02092FE16D}"/>
              </a:ext>
            </a:extLst>
          </p:cNvPr>
          <p:cNvSpPr txBox="1"/>
          <p:nvPr/>
        </p:nvSpPr>
        <p:spPr>
          <a:xfrm>
            <a:off x="1922998" y="207651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DCB22B7A-D62B-614F-BBE7-D4AE02A47AA5}"/>
              </a:ext>
            </a:extLst>
          </p:cNvPr>
          <p:cNvSpPr txBox="1"/>
          <p:nvPr/>
        </p:nvSpPr>
        <p:spPr>
          <a:xfrm>
            <a:off x="6776650" y="287378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1F2CAB47-2C8C-A74D-94BC-17E744F7CF97}"/>
              </a:ext>
            </a:extLst>
          </p:cNvPr>
          <p:cNvSpPr txBox="1"/>
          <p:nvPr/>
        </p:nvSpPr>
        <p:spPr>
          <a:xfrm>
            <a:off x="1922998" y="287378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B054DF1-BE41-974F-9D50-8CCF73A54B50}"/>
              </a:ext>
            </a:extLst>
          </p:cNvPr>
          <p:cNvSpPr txBox="1"/>
          <p:nvPr/>
        </p:nvSpPr>
        <p:spPr>
          <a:xfrm>
            <a:off x="6776650" y="367406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4E990CA2-A223-DF4D-8183-80BDEC718602}"/>
              </a:ext>
            </a:extLst>
          </p:cNvPr>
          <p:cNvSpPr txBox="1"/>
          <p:nvPr/>
        </p:nvSpPr>
        <p:spPr>
          <a:xfrm>
            <a:off x="1922998" y="367406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0657B57B-A828-1C41-B2CE-8582E46762B7}"/>
              </a:ext>
            </a:extLst>
          </p:cNvPr>
          <p:cNvSpPr txBox="1"/>
          <p:nvPr/>
        </p:nvSpPr>
        <p:spPr>
          <a:xfrm>
            <a:off x="6776650" y="45615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DB7F691D-CEBC-B34D-8125-F244250CE631}"/>
              </a:ext>
            </a:extLst>
          </p:cNvPr>
          <p:cNvSpPr txBox="1"/>
          <p:nvPr/>
        </p:nvSpPr>
        <p:spPr>
          <a:xfrm>
            <a:off x="1922998" y="45615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DB3C739F-4592-5348-9FA6-F1FCEE1ACEB9}"/>
              </a:ext>
            </a:extLst>
          </p:cNvPr>
          <p:cNvSpPr txBox="1"/>
          <p:nvPr/>
        </p:nvSpPr>
        <p:spPr>
          <a:xfrm>
            <a:off x="7276367" y="1984650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2" name="TextBox 32">
            <a:extLst>
              <a:ext uri="{FF2B5EF4-FFF2-40B4-BE49-F238E27FC236}">
                <a16:creationId xmlns:a16="http://schemas.microsoft.com/office/drawing/2014/main" id="{30C7B09D-CBE4-4E41-AA1E-E49D9B392E03}"/>
              </a:ext>
            </a:extLst>
          </p:cNvPr>
          <p:cNvSpPr txBox="1"/>
          <p:nvPr/>
        </p:nvSpPr>
        <p:spPr>
          <a:xfrm>
            <a:off x="314960" y="1984650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AC3FEC04-D9DE-9141-BE7C-95DB7B28ED66}"/>
              </a:ext>
            </a:extLst>
          </p:cNvPr>
          <p:cNvSpPr txBox="1"/>
          <p:nvPr/>
        </p:nvSpPr>
        <p:spPr>
          <a:xfrm>
            <a:off x="7276367" y="2781921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3" name="TextBox 33">
            <a:extLst>
              <a:ext uri="{FF2B5EF4-FFF2-40B4-BE49-F238E27FC236}">
                <a16:creationId xmlns:a16="http://schemas.microsoft.com/office/drawing/2014/main" id="{7A9F12F6-CCBE-8D4F-A78A-AB0D2D37A0D8}"/>
              </a:ext>
            </a:extLst>
          </p:cNvPr>
          <p:cNvSpPr txBox="1"/>
          <p:nvPr/>
        </p:nvSpPr>
        <p:spPr>
          <a:xfrm>
            <a:off x="314960" y="2781921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0" name="TextBox 30">
            <a:extLst>
              <a:ext uri="{FF2B5EF4-FFF2-40B4-BE49-F238E27FC236}">
                <a16:creationId xmlns:a16="http://schemas.microsoft.com/office/drawing/2014/main" id="{51D57D68-8E77-0743-A640-C5F1E4D84B3E}"/>
              </a:ext>
            </a:extLst>
          </p:cNvPr>
          <p:cNvSpPr txBox="1"/>
          <p:nvPr/>
        </p:nvSpPr>
        <p:spPr>
          <a:xfrm>
            <a:off x="7276367" y="3582195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4" name="TextBox 34">
            <a:extLst>
              <a:ext uri="{FF2B5EF4-FFF2-40B4-BE49-F238E27FC236}">
                <a16:creationId xmlns:a16="http://schemas.microsoft.com/office/drawing/2014/main" id="{D401A901-7A94-804F-9A9D-1CFC11598AEA}"/>
              </a:ext>
            </a:extLst>
          </p:cNvPr>
          <p:cNvSpPr txBox="1"/>
          <p:nvPr/>
        </p:nvSpPr>
        <p:spPr>
          <a:xfrm>
            <a:off x="314960" y="3582195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1" name="TextBox 31">
            <a:extLst>
              <a:ext uri="{FF2B5EF4-FFF2-40B4-BE49-F238E27FC236}">
                <a16:creationId xmlns:a16="http://schemas.microsoft.com/office/drawing/2014/main" id="{E1ECCA59-9BE1-B04A-8054-CAB122DD0C4F}"/>
              </a:ext>
            </a:extLst>
          </p:cNvPr>
          <p:cNvSpPr txBox="1"/>
          <p:nvPr/>
        </p:nvSpPr>
        <p:spPr>
          <a:xfrm>
            <a:off x="7276367" y="4469723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AB7F7B79-77D8-CC4D-866D-A9CE51BBFA02}"/>
              </a:ext>
            </a:extLst>
          </p:cNvPr>
          <p:cNvSpPr txBox="1"/>
          <p:nvPr/>
        </p:nvSpPr>
        <p:spPr>
          <a:xfrm>
            <a:off x="314960" y="4469723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39D0A99-5318-1545-97C4-14DCA7E68E66}"/>
              </a:ext>
            </a:extLst>
          </p:cNvPr>
          <p:cNvSpPr/>
          <p:nvPr/>
        </p:nvSpPr>
        <p:spPr>
          <a:xfrm>
            <a:off x="4602083" y="4396238"/>
            <a:ext cx="1931496" cy="1179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051"/>
                  <a:pt x="21600" y="14051"/>
                </a:cubicBezTo>
                <a:lnTo>
                  <a:pt x="21600" y="0"/>
                </a:lnTo>
                <a:cubicBezTo>
                  <a:pt x="7570" y="0"/>
                  <a:pt x="0" y="6722"/>
                  <a:pt x="0" y="672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ADF0AB3-1ECA-794D-9113-4F7B1DD588C9}"/>
              </a:ext>
            </a:extLst>
          </p:cNvPr>
          <p:cNvSpPr/>
          <p:nvPr/>
        </p:nvSpPr>
        <p:spPr>
          <a:xfrm>
            <a:off x="4602083" y="3583927"/>
            <a:ext cx="1931496" cy="1104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420"/>
                  <a:pt x="21600" y="14420"/>
                </a:cubicBezTo>
                <a:lnTo>
                  <a:pt x="21600" y="0"/>
                </a:lnTo>
                <a:cubicBezTo>
                  <a:pt x="7570" y="0"/>
                  <a:pt x="0" y="7180"/>
                  <a:pt x="0" y="718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B6C99F5-C7B2-824F-910E-863363B637BD}"/>
              </a:ext>
            </a:extLst>
          </p:cNvPr>
          <p:cNvSpPr/>
          <p:nvPr/>
        </p:nvSpPr>
        <p:spPr>
          <a:xfrm>
            <a:off x="4602083" y="1869046"/>
            <a:ext cx="1931496" cy="1221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311"/>
                  <a:pt x="21600" y="14311"/>
                </a:cubicBezTo>
                <a:lnTo>
                  <a:pt x="21600" y="0"/>
                </a:lnTo>
                <a:cubicBezTo>
                  <a:pt x="7570" y="0"/>
                  <a:pt x="0" y="7289"/>
                  <a:pt x="0" y="7289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B1D045C-A097-F74B-9762-A2442FA45E5A}"/>
              </a:ext>
            </a:extLst>
          </p:cNvPr>
          <p:cNvSpPr/>
          <p:nvPr/>
        </p:nvSpPr>
        <p:spPr>
          <a:xfrm>
            <a:off x="4602083" y="2741532"/>
            <a:ext cx="1931496" cy="1146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683"/>
                  <a:pt x="21600" y="14683"/>
                </a:cubicBezTo>
                <a:lnTo>
                  <a:pt x="21600" y="0"/>
                </a:lnTo>
                <a:cubicBezTo>
                  <a:pt x="7570" y="0"/>
                  <a:pt x="0" y="7767"/>
                  <a:pt x="0" y="7767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21E053C-68F0-7748-90E8-700C5C907753}"/>
              </a:ext>
            </a:extLst>
          </p:cNvPr>
          <p:cNvSpPr/>
          <p:nvPr/>
        </p:nvSpPr>
        <p:spPr>
          <a:xfrm>
            <a:off x="2586347" y="4396238"/>
            <a:ext cx="1931496" cy="1179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051"/>
                  <a:pt x="0" y="14051"/>
                </a:cubicBezTo>
                <a:lnTo>
                  <a:pt x="0" y="0"/>
                </a:lnTo>
                <a:cubicBezTo>
                  <a:pt x="14030" y="0"/>
                  <a:pt x="21600" y="6722"/>
                  <a:pt x="21600" y="672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AC2B975-195F-0347-929D-1BCD2FDFC9CB}"/>
              </a:ext>
            </a:extLst>
          </p:cNvPr>
          <p:cNvSpPr/>
          <p:nvPr/>
        </p:nvSpPr>
        <p:spPr>
          <a:xfrm>
            <a:off x="2586347" y="3583927"/>
            <a:ext cx="1931496" cy="1104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420"/>
                  <a:pt x="0" y="14420"/>
                </a:cubicBezTo>
                <a:lnTo>
                  <a:pt x="0" y="0"/>
                </a:lnTo>
                <a:cubicBezTo>
                  <a:pt x="14030" y="0"/>
                  <a:pt x="21600" y="7180"/>
                  <a:pt x="21600" y="718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E1791D7-7A11-6245-AC6B-158D3021B87E}"/>
              </a:ext>
            </a:extLst>
          </p:cNvPr>
          <p:cNvSpPr/>
          <p:nvPr/>
        </p:nvSpPr>
        <p:spPr>
          <a:xfrm>
            <a:off x="2586347" y="1869046"/>
            <a:ext cx="1931496" cy="1221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311"/>
                  <a:pt x="0" y="14311"/>
                </a:cubicBezTo>
                <a:lnTo>
                  <a:pt x="0" y="0"/>
                </a:lnTo>
                <a:cubicBezTo>
                  <a:pt x="14030" y="0"/>
                  <a:pt x="21600" y="7289"/>
                  <a:pt x="21600" y="7289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DC1A209-7B8F-A448-BA2B-4C2DD984E002}"/>
              </a:ext>
            </a:extLst>
          </p:cNvPr>
          <p:cNvSpPr/>
          <p:nvPr/>
        </p:nvSpPr>
        <p:spPr>
          <a:xfrm>
            <a:off x="2586347" y="2741532"/>
            <a:ext cx="1931496" cy="1146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683"/>
                  <a:pt x="0" y="14683"/>
                </a:cubicBezTo>
                <a:lnTo>
                  <a:pt x="0" y="0"/>
                </a:lnTo>
                <a:cubicBezTo>
                  <a:pt x="14030" y="0"/>
                  <a:pt x="21600" y="7767"/>
                  <a:pt x="21600" y="776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993AB892-70EE-2943-A9A3-361F32611DFB}"/>
              </a:ext>
            </a:extLst>
          </p:cNvPr>
          <p:cNvSpPr/>
          <p:nvPr/>
        </p:nvSpPr>
        <p:spPr>
          <a:xfrm>
            <a:off x="2435921" y="2139819"/>
            <a:ext cx="4272157" cy="3613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17"/>
                </a:moveTo>
                <a:cubicBezTo>
                  <a:pt x="21600" y="504"/>
                  <a:pt x="21372" y="144"/>
                  <a:pt x="21068" y="0"/>
                </a:cubicBezTo>
                <a:lnTo>
                  <a:pt x="21068" y="3237"/>
                </a:lnTo>
                <a:cubicBezTo>
                  <a:pt x="21068" y="3309"/>
                  <a:pt x="21052" y="3363"/>
                  <a:pt x="21022" y="3417"/>
                </a:cubicBezTo>
                <a:cubicBezTo>
                  <a:pt x="21052" y="3471"/>
                  <a:pt x="21068" y="3525"/>
                  <a:pt x="21068" y="3597"/>
                </a:cubicBezTo>
                <a:lnTo>
                  <a:pt x="21068" y="8255"/>
                </a:lnTo>
                <a:cubicBezTo>
                  <a:pt x="21068" y="8327"/>
                  <a:pt x="21052" y="8381"/>
                  <a:pt x="21022" y="8435"/>
                </a:cubicBezTo>
                <a:cubicBezTo>
                  <a:pt x="21052" y="8489"/>
                  <a:pt x="21068" y="8543"/>
                  <a:pt x="21068" y="8615"/>
                </a:cubicBezTo>
                <a:lnTo>
                  <a:pt x="21068" y="13021"/>
                </a:lnTo>
                <a:cubicBezTo>
                  <a:pt x="21068" y="13093"/>
                  <a:pt x="21052" y="13147"/>
                  <a:pt x="21022" y="13201"/>
                </a:cubicBezTo>
                <a:cubicBezTo>
                  <a:pt x="21052" y="13255"/>
                  <a:pt x="21068" y="13309"/>
                  <a:pt x="21068" y="13381"/>
                </a:cubicBezTo>
                <a:lnTo>
                  <a:pt x="21068" y="17967"/>
                </a:lnTo>
                <a:cubicBezTo>
                  <a:pt x="21068" y="18165"/>
                  <a:pt x="20931" y="18327"/>
                  <a:pt x="20763" y="18327"/>
                </a:cubicBezTo>
                <a:cubicBezTo>
                  <a:pt x="14572" y="18327"/>
                  <a:pt x="11180" y="20719"/>
                  <a:pt x="11150" y="20737"/>
                </a:cubicBezTo>
                <a:cubicBezTo>
                  <a:pt x="11104" y="20773"/>
                  <a:pt x="11043" y="20791"/>
                  <a:pt x="10998" y="20791"/>
                </a:cubicBezTo>
                <a:cubicBezTo>
                  <a:pt x="10952" y="20791"/>
                  <a:pt x="10891" y="20773"/>
                  <a:pt x="10846" y="20737"/>
                </a:cubicBezTo>
                <a:cubicBezTo>
                  <a:pt x="10830" y="20719"/>
                  <a:pt x="10815" y="20719"/>
                  <a:pt x="10800" y="20701"/>
                </a:cubicBezTo>
                <a:cubicBezTo>
                  <a:pt x="10785" y="20719"/>
                  <a:pt x="10770" y="20737"/>
                  <a:pt x="10754" y="20737"/>
                </a:cubicBezTo>
                <a:cubicBezTo>
                  <a:pt x="10709" y="20773"/>
                  <a:pt x="10663" y="20791"/>
                  <a:pt x="10602" y="20791"/>
                </a:cubicBezTo>
                <a:cubicBezTo>
                  <a:pt x="10541" y="20791"/>
                  <a:pt x="10496" y="20773"/>
                  <a:pt x="10450" y="20737"/>
                </a:cubicBezTo>
                <a:cubicBezTo>
                  <a:pt x="10435" y="20737"/>
                  <a:pt x="9583" y="20125"/>
                  <a:pt x="7986" y="19532"/>
                </a:cubicBezTo>
                <a:cubicBezTo>
                  <a:pt x="6510" y="18974"/>
                  <a:pt x="4061" y="18327"/>
                  <a:pt x="837" y="18327"/>
                </a:cubicBezTo>
                <a:cubicBezTo>
                  <a:pt x="669" y="18327"/>
                  <a:pt x="532" y="18165"/>
                  <a:pt x="532" y="17967"/>
                </a:cubicBezTo>
                <a:lnTo>
                  <a:pt x="532" y="13381"/>
                </a:lnTo>
                <a:cubicBezTo>
                  <a:pt x="532" y="13309"/>
                  <a:pt x="548" y="13255"/>
                  <a:pt x="578" y="13201"/>
                </a:cubicBezTo>
                <a:cubicBezTo>
                  <a:pt x="548" y="13147"/>
                  <a:pt x="532" y="13093"/>
                  <a:pt x="532" y="13021"/>
                </a:cubicBezTo>
                <a:lnTo>
                  <a:pt x="532" y="8615"/>
                </a:lnTo>
                <a:cubicBezTo>
                  <a:pt x="532" y="8543"/>
                  <a:pt x="548" y="8489"/>
                  <a:pt x="578" y="8435"/>
                </a:cubicBezTo>
                <a:cubicBezTo>
                  <a:pt x="548" y="8381"/>
                  <a:pt x="532" y="8327"/>
                  <a:pt x="532" y="8255"/>
                </a:cubicBezTo>
                <a:lnTo>
                  <a:pt x="532" y="3597"/>
                </a:lnTo>
                <a:cubicBezTo>
                  <a:pt x="532" y="3525"/>
                  <a:pt x="548" y="3471"/>
                  <a:pt x="578" y="3417"/>
                </a:cubicBezTo>
                <a:cubicBezTo>
                  <a:pt x="548" y="3363"/>
                  <a:pt x="532" y="3309"/>
                  <a:pt x="532" y="3237"/>
                </a:cubicBezTo>
                <a:lnTo>
                  <a:pt x="532" y="0"/>
                </a:lnTo>
                <a:cubicBezTo>
                  <a:pt x="228" y="144"/>
                  <a:pt x="0" y="504"/>
                  <a:pt x="0" y="917"/>
                </a:cubicBezTo>
                <a:lnTo>
                  <a:pt x="0" y="5755"/>
                </a:lnTo>
                <a:cubicBezTo>
                  <a:pt x="0" y="5809"/>
                  <a:pt x="0" y="5881"/>
                  <a:pt x="15" y="5935"/>
                </a:cubicBezTo>
                <a:cubicBezTo>
                  <a:pt x="0" y="5989"/>
                  <a:pt x="0" y="6061"/>
                  <a:pt x="0" y="6115"/>
                </a:cubicBezTo>
                <a:lnTo>
                  <a:pt x="0" y="10773"/>
                </a:lnTo>
                <a:cubicBezTo>
                  <a:pt x="0" y="10827"/>
                  <a:pt x="0" y="10899"/>
                  <a:pt x="15" y="10953"/>
                </a:cubicBezTo>
                <a:cubicBezTo>
                  <a:pt x="0" y="11007"/>
                  <a:pt x="0" y="11079"/>
                  <a:pt x="0" y="11133"/>
                </a:cubicBezTo>
                <a:lnTo>
                  <a:pt x="0" y="15539"/>
                </a:lnTo>
                <a:cubicBezTo>
                  <a:pt x="0" y="15593"/>
                  <a:pt x="0" y="15665"/>
                  <a:pt x="15" y="15719"/>
                </a:cubicBezTo>
                <a:cubicBezTo>
                  <a:pt x="0" y="15773"/>
                  <a:pt x="0" y="15845"/>
                  <a:pt x="0" y="15899"/>
                </a:cubicBezTo>
                <a:lnTo>
                  <a:pt x="0" y="18147"/>
                </a:lnTo>
                <a:cubicBezTo>
                  <a:pt x="0" y="18686"/>
                  <a:pt x="380" y="19136"/>
                  <a:pt x="837" y="19136"/>
                </a:cubicBezTo>
                <a:cubicBezTo>
                  <a:pt x="6815" y="19136"/>
                  <a:pt x="10115" y="21420"/>
                  <a:pt x="10176" y="21456"/>
                </a:cubicBezTo>
                <a:cubicBezTo>
                  <a:pt x="10313" y="21546"/>
                  <a:pt x="10465" y="21600"/>
                  <a:pt x="10602" y="21600"/>
                </a:cubicBezTo>
                <a:cubicBezTo>
                  <a:pt x="10663" y="21600"/>
                  <a:pt x="10739" y="21582"/>
                  <a:pt x="10800" y="21564"/>
                </a:cubicBezTo>
                <a:cubicBezTo>
                  <a:pt x="10861" y="21582"/>
                  <a:pt x="10922" y="21600"/>
                  <a:pt x="10983" y="21600"/>
                </a:cubicBezTo>
                <a:cubicBezTo>
                  <a:pt x="11135" y="21600"/>
                  <a:pt x="11287" y="21546"/>
                  <a:pt x="11408" y="21456"/>
                </a:cubicBezTo>
                <a:cubicBezTo>
                  <a:pt x="11439" y="21438"/>
                  <a:pt x="14755" y="19136"/>
                  <a:pt x="20748" y="19136"/>
                </a:cubicBezTo>
                <a:cubicBezTo>
                  <a:pt x="21205" y="19136"/>
                  <a:pt x="21585" y="18686"/>
                  <a:pt x="21585" y="18147"/>
                </a:cubicBezTo>
                <a:lnTo>
                  <a:pt x="21585" y="15899"/>
                </a:lnTo>
                <a:cubicBezTo>
                  <a:pt x="21585" y="15845"/>
                  <a:pt x="21585" y="15773"/>
                  <a:pt x="21570" y="15719"/>
                </a:cubicBezTo>
                <a:cubicBezTo>
                  <a:pt x="21585" y="15665"/>
                  <a:pt x="21585" y="15593"/>
                  <a:pt x="21585" y="15539"/>
                </a:cubicBezTo>
                <a:lnTo>
                  <a:pt x="21585" y="11133"/>
                </a:lnTo>
                <a:cubicBezTo>
                  <a:pt x="21585" y="11079"/>
                  <a:pt x="21585" y="11007"/>
                  <a:pt x="21570" y="10953"/>
                </a:cubicBezTo>
                <a:cubicBezTo>
                  <a:pt x="21585" y="10899"/>
                  <a:pt x="21585" y="10827"/>
                  <a:pt x="21585" y="10773"/>
                </a:cubicBezTo>
                <a:lnTo>
                  <a:pt x="21585" y="6115"/>
                </a:lnTo>
                <a:cubicBezTo>
                  <a:pt x="21585" y="6061"/>
                  <a:pt x="21585" y="5989"/>
                  <a:pt x="21570" y="5935"/>
                </a:cubicBezTo>
                <a:cubicBezTo>
                  <a:pt x="21585" y="5881"/>
                  <a:pt x="21585" y="5809"/>
                  <a:pt x="21585" y="5755"/>
                </a:cubicBezTo>
                <a:lnTo>
                  <a:pt x="21585" y="91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9156FF1D-B70C-014F-83E3-A79B220FC07F}"/>
              </a:ext>
            </a:extLst>
          </p:cNvPr>
          <p:cNvSpPr txBox="1"/>
          <p:nvPr/>
        </p:nvSpPr>
        <p:spPr>
          <a:xfrm>
            <a:off x="5378034" y="2076983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LOREM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2C913B47-9AE2-E74E-8EE0-D4C795CCA55D}"/>
              </a:ext>
            </a:extLst>
          </p:cNvPr>
          <p:cNvSpPr txBox="1"/>
          <p:nvPr/>
        </p:nvSpPr>
        <p:spPr>
          <a:xfrm>
            <a:off x="2717045" y="2076983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LOREM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A0FEDB01-56C2-3C4C-B201-33DAD8D8CB57}"/>
              </a:ext>
            </a:extLst>
          </p:cNvPr>
          <p:cNvSpPr txBox="1"/>
          <p:nvPr/>
        </p:nvSpPr>
        <p:spPr>
          <a:xfrm>
            <a:off x="5378034" y="2874253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LOREM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779C48E4-815C-254F-AC33-0F5B0FA52944}"/>
              </a:ext>
            </a:extLst>
          </p:cNvPr>
          <p:cNvSpPr txBox="1"/>
          <p:nvPr/>
        </p:nvSpPr>
        <p:spPr>
          <a:xfrm>
            <a:off x="2717045" y="2874253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LOREM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259FF2E0-688A-A64C-B211-B226EFFBECE7}"/>
              </a:ext>
            </a:extLst>
          </p:cNvPr>
          <p:cNvSpPr txBox="1"/>
          <p:nvPr/>
        </p:nvSpPr>
        <p:spPr>
          <a:xfrm>
            <a:off x="5378034" y="3674529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9056038A-D921-EA4E-A088-C474DC6D09DB}"/>
              </a:ext>
            </a:extLst>
          </p:cNvPr>
          <p:cNvSpPr txBox="1"/>
          <p:nvPr/>
        </p:nvSpPr>
        <p:spPr>
          <a:xfrm>
            <a:off x="2717045" y="3674529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A22C6D23-50F5-AE4F-95A8-65F6891A8861}"/>
              </a:ext>
            </a:extLst>
          </p:cNvPr>
          <p:cNvSpPr txBox="1"/>
          <p:nvPr/>
        </p:nvSpPr>
        <p:spPr>
          <a:xfrm>
            <a:off x="5378034" y="4562055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DC1D495B-A560-5B4B-9AB6-1A051F905720}"/>
              </a:ext>
            </a:extLst>
          </p:cNvPr>
          <p:cNvSpPr txBox="1"/>
          <p:nvPr/>
        </p:nvSpPr>
        <p:spPr>
          <a:xfrm>
            <a:off x="2717045" y="4562055"/>
            <a:ext cx="9560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LOREM</a:t>
            </a:r>
          </a:p>
        </p:txBody>
      </p:sp>
      <p:pic>
        <p:nvPicPr>
          <p:cNvPr id="36" name="Graphic 36" descr="Backpack">
            <a:extLst>
              <a:ext uri="{FF2B5EF4-FFF2-40B4-BE49-F238E27FC236}">
                <a16:creationId xmlns:a16="http://schemas.microsoft.com/office/drawing/2014/main" id="{561DBAE6-BEA0-2545-9B2E-1F68AF3D9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0437" y="2199082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7" descr="Planet">
            <a:extLst>
              <a:ext uri="{FF2B5EF4-FFF2-40B4-BE49-F238E27FC236}">
                <a16:creationId xmlns:a16="http://schemas.microsoft.com/office/drawing/2014/main" id="{CB8FCD0E-2091-3A48-9CA4-0376CBB6CF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71087" y="2199082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Graphic 38" descr="GMO">
            <a:extLst>
              <a:ext uri="{FF2B5EF4-FFF2-40B4-BE49-F238E27FC236}">
                <a16:creationId xmlns:a16="http://schemas.microsoft.com/office/drawing/2014/main" id="{4AF9B0E2-47CC-8645-821C-8074C91E00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10437" y="3868277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Graphic 39" descr="Microscope">
            <a:extLst>
              <a:ext uri="{FF2B5EF4-FFF2-40B4-BE49-F238E27FC236}">
                <a16:creationId xmlns:a16="http://schemas.microsoft.com/office/drawing/2014/main" id="{30AFFF98-C131-2E47-AEFD-E6032C467D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71087" y="3069995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40" descr="Pencil">
            <a:extLst>
              <a:ext uri="{FF2B5EF4-FFF2-40B4-BE49-F238E27FC236}">
                <a16:creationId xmlns:a16="http://schemas.microsoft.com/office/drawing/2014/main" id="{94E15AC2-48F0-D24F-9BDA-A648282071D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71087" y="3892602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1" descr="Lunch Box">
            <a:extLst>
              <a:ext uri="{FF2B5EF4-FFF2-40B4-BE49-F238E27FC236}">
                <a16:creationId xmlns:a16="http://schemas.microsoft.com/office/drawing/2014/main" id="{8BB3761E-0E83-8E4C-A6C6-2CE52A55C1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10437" y="4716309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3" descr="Mathematics">
            <a:extLst>
              <a:ext uri="{FF2B5EF4-FFF2-40B4-BE49-F238E27FC236}">
                <a16:creationId xmlns:a16="http://schemas.microsoft.com/office/drawing/2014/main" id="{98BA6FC4-0663-2643-9DF7-F138A9234CD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71087" y="4746894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4" descr="Diploma roll">
            <a:extLst>
              <a:ext uri="{FF2B5EF4-FFF2-40B4-BE49-F238E27FC236}">
                <a16:creationId xmlns:a16="http://schemas.microsoft.com/office/drawing/2014/main" id="{5BEF628A-7EB4-4340-8F78-6C120DEFD2D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810437" y="3046361"/>
            <a:ext cx="538402" cy="538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438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511</Words>
  <Application>Microsoft Office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Open Book w/ 8 Blocks – Slide Template</vt:lpstr>
      <vt:lpstr>Open Book w/ 8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Book w/ 8 Blocks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2022-04-26T21:30:46Z</dcterms:modified>
  <cp:category>Text &amp; Tables</cp:category>
</cp:coreProperties>
</file>