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Book w/ 8 Blocks – Slide Template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06D705B-56F2-1446-A2F9-8FE4C121674C}"/>
              </a:ext>
            </a:extLst>
          </p:cNvPr>
          <p:cNvSpPr txBox="1"/>
          <p:nvPr/>
        </p:nvSpPr>
        <p:spPr>
          <a:xfrm>
            <a:off x="8633902" y="158789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05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5E70226-D997-BF44-BC06-AE02092FE16D}"/>
              </a:ext>
            </a:extLst>
          </p:cNvPr>
          <p:cNvSpPr txBox="1"/>
          <p:nvPr/>
        </p:nvSpPr>
        <p:spPr>
          <a:xfrm>
            <a:off x="3062449" y="158789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01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CB22B7A-D62B-614F-BBE7-D4AE02A47AA5}"/>
              </a:ext>
            </a:extLst>
          </p:cNvPr>
          <p:cNvSpPr txBox="1"/>
          <p:nvPr/>
        </p:nvSpPr>
        <p:spPr>
          <a:xfrm>
            <a:off x="8633902" y="250567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06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F2CAB47-2C8C-A74D-94BC-17E744F7CF97}"/>
              </a:ext>
            </a:extLst>
          </p:cNvPr>
          <p:cNvSpPr txBox="1"/>
          <p:nvPr/>
        </p:nvSpPr>
        <p:spPr>
          <a:xfrm>
            <a:off x="3062449" y="250567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B054DF1-BE41-974F-9D50-8CCF73A54B50}"/>
              </a:ext>
            </a:extLst>
          </p:cNvPr>
          <p:cNvSpPr txBox="1"/>
          <p:nvPr/>
        </p:nvSpPr>
        <p:spPr>
          <a:xfrm>
            <a:off x="8633902" y="34269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07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E990CA2-A223-DF4D-8183-80BDEC718602}"/>
              </a:ext>
            </a:extLst>
          </p:cNvPr>
          <p:cNvSpPr txBox="1"/>
          <p:nvPr/>
        </p:nvSpPr>
        <p:spPr>
          <a:xfrm>
            <a:off x="3062449" y="34269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03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657B57B-A828-1C41-B2CE-8582E46762B7}"/>
              </a:ext>
            </a:extLst>
          </p:cNvPr>
          <p:cNvSpPr txBox="1"/>
          <p:nvPr/>
        </p:nvSpPr>
        <p:spPr>
          <a:xfrm>
            <a:off x="8633902" y="444860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08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DB7F691D-CEBC-B34D-8125-F244250CE631}"/>
              </a:ext>
            </a:extLst>
          </p:cNvPr>
          <p:cNvSpPr txBox="1"/>
          <p:nvPr/>
        </p:nvSpPr>
        <p:spPr>
          <a:xfrm>
            <a:off x="3062449" y="444860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04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DB3C739F-4592-5348-9FA6-F1FCEE1ACEB9}"/>
              </a:ext>
            </a:extLst>
          </p:cNvPr>
          <p:cNvSpPr txBox="1"/>
          <p:nvPr/>
        </p:nvSpPr>
        <p:spPr>
          <a:xfrm>
            <a:off x="9209156" y="1464781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30C7B09D-CBE4-4E41-AA1E-E49D9B392E03}"/>
              </a:ext>
            </a:extLst>
          </p:cNvPr>
          <p:cNvSpPr txBox="1"/>
          <p:nvPr/>
        </p:nvSpPr>
        <p:spPr>
          <a:xfrm>
            <a:off x="1195471" y="1464781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C3FEC04-D9DE-9141-BE7C-95DB7B28ED66}"/>
              </a:ext>
            </a:extLst>
          </p:cNvPr>
          <p:cNvSpPr txBox="1"/>
          <p:nvPr/>
        </p:nvSpPr>
        <p:spPr>
          <a:xfrm>
            <a:off x="9209156" y="2382567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7A9F12F6-CCBE-8D4F-A78A-AB0D2D37A0D8}"/>
              </a:ext>
            </a:extLst>
          </p:cNvPr>
          <p:cNvSpPr txBox="1"/>
          <p:nvPr/>
        </p:nvSpPr>
        <p:spPr>
          <a:xfrm>
            <a:off x="1195471" y="2382567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51D57D68-8E77-0743-A640-C5F1E4D84B3E}"/>
              </a:ext>
            </a:extLst>
          </p:cNvPr>
          <p:cNvSpPr txBox="1"/>
          <p:nvPr/>
        </p:nvSpPr>
        <p:spPr>
          <a:xfrm>
            <a:off x="9209156" y="33038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D401A901-7A94-804F-9A9D-1CFC11598AEA}"/>
              </a:ext>
            </a:extLst>
          </p:cNvPr>
          <p:cNvSpPr txBox="1"/>
          <p:nvPr/>
        </p:nvSpPr>
        <p:spPr>
          <a:xfrm>
            <a:off x="1195471" y="33038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E1ECCA59-9BE1-B04A-8054-CAB122DD0C4F}"/>
              </a:ext>
            </a:extLst>
          </p:cNvPr>
          <p:cNvSpPr txBox="1"/>
          <p:nvPr/>
        </p:nvSpPr>
        <p:spPr>
          <a:xfrm>
            <a:off x="9209156" y="432549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AB7F7B79-77D8-CC4D-866D-A9CE51BBFA02}"/>
              </a:ext>
            </a:extLst>
          </p:cNvPr>
          <p:cNvSpPr txBox="1"/>
          <p:nvPr/>
        </p:nvSpPr>
        <p:spPr>
          <a:xfrm>
            <a:off x="1195471" y="432549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39D0A99-5318-1545-97C4-14DCA7E68E66}"/>
              </a:ext>
            </a:extLst>
          </p:cNvPr>
          <p:cNvSpPr/>
          <p:nvPr/>
        </p:nvSpPr>
        <p:spPr>
          <a:xfrm>
            <a:off x="6130631" y="4258259"/>
            <a:ext cx="2223458" cy="1357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ADF0AB3-1ECA-794D-9113-4F7B1DD588C9}"/>
              </a:ext>
            </a:extLst>
          </p:cNvPr>
          <p:cNvSpPr/>
          <p:nvPr/>
        </p:nvSpPr>
        <p:spPr>
          <a:xfrm>
            <a:off x="6130631" y="3323162"/>
            <a:ext cx="2223458" cy="127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6C99F5-C7B2-824F-910E-863363B637BD}"/>
              </a:ext>
            </a:extLst>
          </p:cNvPr>
          <p:cNvSpPr/>
          <p:nvPr/>
        </p:nvSpPr>
        <p:spPr>
          <a:xfrm>
            <a:off x="6130631" y="1349061"/>
            <a:ext cx="2223458" cy="1406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B1D045C-A097-F74B-9762-A2442FA45E5A}"/>
              </a:ext>
            </a:extLst>
          </p:cNvPr>
          <p:cNvSpPr/>
          <p:nvPr/>
        </p:nvSpPr>
        <p:spPr>
          <a:xfrm>
            <a:off x="6130631" y="2353430"/>
            <a:ext cx="2223458" cy="131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21E053C-68F0-7748-90E8-700C5C907753}"/>
              </a:ext>
            </a:extLst>
          </p:cNvPr>
          <p:cNvSpPr/>
          <p:nvPr/>
        </p:nvSpPr>
        <p:spPr>
          <a:xfrm>
            <a:off x="3810199" y="4258259"/>
            <a:ext cx="2223458" cy="1357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AC2B975-195F-0347-929D-1BCD2FDFC9CB}"/>
              </a:ext>
            </a:extLst>
          </p:cNvPr>
          <p:cNvSpPr/>
          <p:nvPr/>
        </p:nvSpPr>
        <p:spPr>
          <a:xfrm>
            <a:off x="3810199" y="3323162"/>
            <a:ext cx="2223458" cy="127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E1791D7-7A11-6245-AC6B-158D3021B87E}"/>
              </a:ext>
            </a:extLst>
          </p:cNvPr>
          <p:cNvSpPr/>
          <p:nvPr/>
        </p:nvSpPr>
        <p:spPr>
          <a:xfrm>
            <a:off x="3810199" y="1349061"/>
            <a:ext cx="2223458" cy="1406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DC1A209-7B8F-A448-BA2B-4C2DD984E002}"/>
              </a:ext>
            </a:extLst>
          </p:cNvPr>
          <p:cNvSpPr/>
          <p:nvPr/>
        </p:nvSpPr>
        <p:spPr>
          <a:xfrm>
            <a:off x="3810199" y="2353430"/>
            <a:ext cx="2223458" cy="131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93AB892-70EE-2943-A9A3-361F32611DFB}"/>
              </a:ext>
            </a:extLst>
          </p:cNvPr>
          <p:cNvSpPr/>
          <p:nvPr/>
        </p:nvSpPr>
        <p:spPr>
          <a:xfrm>
            <a:off x="3637035" y="1660764"/>
            <a:ext cx="4917930" cy="4159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"/>
                </a:moveTo>
                <a:cubicBezTo>
                  <a:pt x="21600" y="504"/>
                  <a:pt x="21372" y="144"/>
                  <a:pt x="21068" y="0"/>
                </a:cubicBezTo>
                <a:lnTo>
                  <a:pt x="21068" y="3237"/>
                </a:lnTo>
                <a:cubicBezTo>
                  <a:pt x="21068" y="3309"/>
                  <a:pt x="21052" y="3363"/>
                  <a:pt x="21022" y="3417"/>
                </a:cubicBezTo>
                <a:cubicBezTo>
                  <a:pt x="21052" y="3471"/>
                  <a:pt x="21068" y="3525"/>
                  <a:pt x="21068" y="3597"/>
                </a:cubicBezTo>
                <a:lnTo>
                  <a:pt x="21068" y="8255"/>
                </a:lnTo>
                <a:cubicBezTo>
                  <a:pt x="21068" y="8327"/>
                  <a:pt x="21052" y="8381"/>
                  <a:pt x="21022" y="8435"/>
                </a:cubicBezTo>
                <a:cubicBezTo>
                  <a:pt x="21052" y="8489"/>
                  <a:pt x="21068" y="8543"/>
                  <a:pt x="21068" y="8615"/>
                </a:cubicBezTo>
                <a:lnTo>
                  <a:pt x="21068" y="13021"/>
                </a:lnTo>
                <a:cubicBezTo>
                  <a:pt x="21068" y="13093"/>
                  <a:pt x="21052" y="13147"/>
                  <a:pt x="21022" y="13201"/>
                </a:cubicBezTo>
                <a:cubicBezTo>
                  <a:pt x="21052" y="13255"/>
                  <a:pt x="21068" y="13309"/>
                  <a:pt x="21068" y="13381"/>
                </a:cubicBezTo>
                <a:lnTo>
                  <a:pt x="21068" y="17967"/>
                </a:lnTo>
                <a:cubicBezTo>
                  <a:pt x="21068" y="18165"/>
                  <a:pt x="20931" y="18327"/>
                  <a:pt x="20763" y="18327"/>
                </a:cubicBezTo>
                <a:cubicBezTo>
                  <a:pt x="14572" y="18327"/>
                  <a:pt x="11180" y="20719"/>
                  <a:pt x="11150" y="20737"/>
                </a:cubicBezTo>
                <a:cubicBezTo>
                  <a:pt x="11104" y="20773"/>
                  <a:pt x="11043" y="20791"/>
                  <a:pt x="10998" y="20791"/>
                </a:cubicBezTo>
                <a:cubicBezTo>
                  <a:pt x="10952" y="20791"/>
                  <a:pt x="10891" y="20773"/>
                  <a:pt x="10846" y="20737"/>
                </a:cubicBezTo>
                <a:cubicBezTo>
                  <a:pt x="10830" y="20719"/>
                  <a:pt x="10815" y="20719"/>
                  <a:pt x="10800" y="20701"/>
                </a:cubicBezTo>
                <a:cubicBezTo>
                  <a:pt x="10785" y="20719"/>
                  <a:pt x="10770" y="20737"/>
                  <a:pt x="10754" y="20737"/>
                </a:cubicBezTo>
                <a:cubicBezTo>
                  <a:pt x="10709" y="20773"/>
                  <a:pt x="10663" y="20791"/>
                  <a:pt x="10602" y="20791"/>
                </a:cubicBezTo>
                <a:cubicBezTo>
                  <a:pt x="10541" y="20791"/>
                  <a:pt x="10496" y="20773"/>
                  <a:pt x="10450" y="20737"/>
                </a:cubicBezTo>
                <a:cubicBezTo>
                  <a:pt x="10435" y="20737"/>
                  <a:pt x="9583" y="20125"/>
                  <a:pt x="7986" y="19532"/>
                </a:cubicBezTo>
                <a:cubicBezTo>
                  <a:pt x="6510" y="18974"/>
                  <a:pt x="4061" y="18327"/>
                  <a:pt x="837" y="18327"/>
                </a:cubicBezTo>
                <a:cubicBezTo>
                  <a:pt x="669" y="18327"/>
                  <a:pt x="532" y="18165"/>
                  <a:pt x="532" y="17967"/>
                </a:cubicBezTo>
                <a:lnTo>
                  <a:pt x="532" y="13381"/>
                </a:lnTo>
                <a:cubicBezTo>
                  <a:pt x="532" y="13309"/>
                  <a:pt x="548" y="13255"/>
                  <a:pt x="578" y="13201"/>
                </a:cubicBezTo>
                <a:cubicBezTo>
                  <a:pt x="548" y="13147"/>
                  <a:pt x="532" y="13093"/>
                  <a:pt x="532" y="13021"/>
                </a:cubicBezTo>
                <a:lnTo>
                  <a:pt x="532" y="8615"/>
                </a:lnTo>
                <a:cubicBezTo>
                  <a:pt x="532" y="8543"/>
                  <a:pt x="548" y="8489"/>
                  <a:pt x="578" y="8435"/>
                </a:cubicBezTo>
                <a:cubicBezTo>
                  <a:pt x="548" y="8381"/>
                  <a:pt x="532" y="8327"/>
                  <a:pt x="532" y="8255"/>
                </a:cubicBezTo>
                <a:lnTo>
                  <a:pt x="532" y="3597"/>
                </a:lnTo>
                <a:cubicBezTo>
                  <a:pt x="532" y="3525"/>
                  <a:pt x="548" y="3471"/>
                  <a:pt x="578" y="3417"/>
                </a:cubicBezTo>
                <a:cubicBezTo>
                  <a:pt x="548" y="3363"/>
                  <a:pt x="532" y="3309"/>
                  <a:pt x="532" y="3237"/>
                </a:cubicBezTo>
                <a:lnTo>
                  <a:pt x="532" y="0"/>
                </a:lnTo>
                <a:cubicBezTo>
                  <a:pt x="228" y="144"/>
                  <a:pt x="0" y="504"/>
                  <a:pt x="0" y="917"/>
                </a:cubicBezTo>
                <a:lnTo>
                  <a:pt x="0" y="5755"/>
                </a:lnTo>
                <a:cubicBezTo>
                  <a:pt x="0" y="5809"/>
                  <a:pt x="0" y="5881"/>
                  <a:pt x="15" y="5935"/>
                </a:cubicBezTo>
                <a:cubicBezTo>
                  <a:pt x="0" y="5989"/>
                  <a:pt x="0" y="6061"/>
                  <a:pt x="0" y="6115"/>
                </a:cubicBezTo>
                <a:lnTo>
                  <a:pt x="0" y="10773"/>
                </a:lnTo>
                <a:cubicBezTo>
                  <a:pt x="0" y="10827"/>
                  <a:pt x="0" y="10899"/>
                  <a:pt x="15" y="10953"/>
                </a:cubicBezTo>
                <a:cubicBezTo>
                  <a:pt x="0" y="11007"/>
                  <a:pt x="0" y="11079"/>
                  <a:pt x="0" y="11133"/>
                </a:cubicBezTo>
                <a:lnTo>
                  <a:pt x="0" y="15539"/>
                </a:lnTo>
                <a:cubicBezTo>
                  <a:pt x="0" y="15593"/>
                  <a:pt x="0" y="15665"/>
                  <a:pt x="15" y="15719"/>
                </a:cubicBezTo>
                <a:cubicBezTo>
                  <a:pt x="0" y="15773"/>
                  <a:pt x="0" y="15845"/>
                  <a:pt x="0" y="15899"/>
                </a:cubicBezTo>
                <a:lnTo>
                  <a:pt x="0" y="18147"/>
                </a:lnTo>
                <a:cubicBezTo>
                  <a:pt x="0" y="18686"/>
                  <a:pt x="380" y="19136"/>
                  <a:pt x="837" y="19136"/>
                </a:cubicBezTo>
                <a:cubicBezTo>
                  <a:pt x="6815" y="19136"/>
                  <a:pt x="10115" y="21420"/>
                  <a:pt x="10176" y="21456"/>
                </a:cubicBezTo>
                <a:cubicBezTo>
                  <a:pt x="10313" y="21546"/>
                  <a:pt x="10465" y="21600"/>
                  <a:pt x="10602" y="21600"/>
                </a:cubicBezTo>
                <a:cubicBezTo>
                  <a:pt x="10663" y="21600"/>
                  <a:pt x="10739" y="21582"/>
                  <a:pt x="10800" y="21564"/>
                </a:cubicBezTo>
                <a:cubicBezTo>
                  <a:pt x="10861" y="21582"/>
                  <a:pt x="10922" y="21600"/>
                  <a:pt x="10983" y="21600"/>
                </a:cubicBezTo>
                <a:cubicBezTo>
                  <a:pt x="11135" y="21600"/>
                  <a:pt x="11287" y="21546"/>
                  <a:pt x="11408" y="21456"/>
                </a:cubicBezTo>
                <a:cubicBezTo>
                  <a:pt x="11439" y="21438"/>
                  <a:pt x="14755" y="19136"/>
                  <a:pt x="20748" y="19136"/>
                </a:cubicBezTo>
                <a:cubicBezTo>
                  <a:pt x="21205" y="19136"/>
                  <a:pt x="21585" y="18686"/>
                  <a:pt x="21585" y="18147"/>
                </a:cubicBezTo>
                <a:lnTo>
                  <a:pt x="21585" y="15899"/>
                </a:lnTo>
                <a:cubicBezTo>
                  <a:pt x="21585" y="15845"/>
                  <a:pt x="21585" y="15773"/>
                  <a:pt x="21570" y="15719"/>
                </a:cubicBezTo>
                <a:cubicBezTo>
                  <a:pt x="21585" y="15665"/>
                  <a:pt x="21585" y="15593"/>
                  <a:pt x="21585" y="15539"/>
                </a:cubicBezTo>
                <a:lnTo>
                  <a:pt x="21585" y="11133"/>
                </a:lnTo>
                <a:cubicBezTo>
                  <a:pt x="21585" y="11079"/>
                  <a:pt x="21585" y="11007"/>
                  <a:pt x="21570" y="10953"/>
                </a:cubicBezTo>
                <a:cubicBezTo>
                  <a:pt x="21585" y="10899"/>
                  <a:pt x="21585" y="10827"/>
                  <a:pt x="21585" y="10773"/>
                </a:cubicBezTo>
                <a:lnTo>
                  <a:pt x="21585" y="6115"/>
                </a:lnTo>
                <a:cubicBezTo>
                  <a:pt x="21585" y="6061"/>
                  <a:pt x="21585" y="5989"/>
                  <a:pt x="21570" y="5935"/>
                </a:cubicBezTo>
                <a:cubicBezTo>
                  <a:pt x="21585" y="5881"/>
                  <a:pt x="21585" y="5809"/>
                  <a:pt x="21585" y="5755"/>
                </a:cubicBezTo>
                <a:lnTo>
                  <a:pt x="21585" y="91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9156FF1D-B70C-014F-83E3-A79B220FC07F}"/>
              </a:ext>
            </a:extLst>
          </p:cNvPr>
          <p:cNvSpPr txBox="1"/>
          <p:nvPr/>
        </p:nvSpPr>
        <p:spPr>
          <a:xfrm>
            <a:off x="7013789" y="1587892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2C913B47-9AE2-E74E-8EE0-D4C795CCA55D}"/>
              </a:ext>
            </a:extLst>
          </p:cNvPr>
          <p:cNvSpPr txBox="1"/>
          <p:nvPr/>
        </p:nvSpPr>
        <p:spPr>
          <a:xfrm>
            <a:off x="3960653" y="1587892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A0FEDB01-56C2-3C4C-B201-33DAD8D8CB57}"/>
              </a:ext>
            </a:extLst>
          </p:cNvPr>
          <p:cNvSpPr txBox="1"/>
          <p:nvPr/>
        </p:nvSpPr>
        <p:spPr>
          <a:xfrm>
            <a:off x="7013789" y="2505678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779C48E4-815C-254F-AC33-0F5B0FA52944}"/>
              </a:ext>
            </a:extLst>
          </p:cNvPr>
          <p:cNvSpPr txBox="1"/>
          <p:nvPr/>
        </p:nvSpPr>
        <p:spPr>
          <a:xfrm>
            <a:off x="3960653" y="2505678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259FF2E0-688A-A64C-B211-B226EFFBECE7}"/>
              </a:ext>
            </a:extLst>
          </p:cNvPr>
          <p:cNvSpPr txBox="1"/>
          <p:nvPr/>
        </p:nvSpPr>
        <p:spPr>
          <a:xfrm>
            <a:off x="7013789" y="3426920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9056038A-D921-EA4E-A088-C474DC6D09DB}"/>
              </a:ext>
            </a:extLst>
          </p:cNvPr>
          <p:cNvSpPr txBox="1"/>
          <p:nvPr/>
        </p:nvSpPr>
        <p:spPr>
          <a:xfrm>
            <a:off x="3960653" y="3426920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A22C6D23-50F5-AE4F-95A8-65F6891A8861}"/>
              </a:ext>
            </a:extLst>
          </p:cNvPr>
          <p:cNvSpPr txBox="1"/>
          <p:nvPr/>
        </p:nvSpPr>
        <p:spPr>
          <a:xfrm>
            <a:off x="7013789" y="4448606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DC1D495B-A560-5B4B-9AB6-1A051F905720}"/>
              </a:ext>
            </a:extLst>
          </p:cNvPr>
          <p:cNvSpPr txBox="1"/>
          <p:nvPr/>
        </p:nvSpPr>
        <p:spPr>
          <a:xfrm>
            <a:off x="3960653" y="4448606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36" name="Graphic 36" descr="Backpack">
            <a:extLst>
              <a:ext uri="{FF2B5EF4-FFF2-40B4-BE49-F238E27FC236}">
                <a16:creationId xmlns:a16="http://schemas.microsoft.com/office/drawing/2014/main" id="{561DBAE6-BEA0-2545-9B2E-1F68AF3D9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9321" y="172898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7" descr="Planet">
            <a:extLst>
              <a:ext uri="{FF2B5EF4-FFF2-40B4-BE49-F238E27FC236}">
                <a16:creationId xmlns:a16="http://schemas.microsoft.com/office/drawing/2014/main" id="{CB8FCD0E-2091-3A48-9CA4-0376CBB6C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25181" y="172898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38" descr="GMO">
            <a:extLst>
              <a:ext uri="{FF2B5EF4-FFF2-40B4-BE49-F238E27FC236}">
                <a16:creationId xmlns:a16="http://schemas.microsoft.com/office/drawing/2014/main" id="{4AF9B0E2-47CC-8645-821C-8074C91E00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19321" y="3650494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9" descr="Microscope">
            <a:extLst>
              <a:ext uri="{FF2B5EF4-FFF2-40B4-BE49-F238E27FC236}">
                <a16:creationId xmlns:a16="http://schemas.microsoft.com/office/drawing/2014/main" id="{30AFFF98-C131-2E47-AEFD-E6032C467D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25181" y="2731544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40" descr="Pencil">
            <a:extLst>
              <a:ext uri="{FF2B5EF4-FFF2-40B4-BE49-F238E27FC236}">
                <a16:creationId xmlns:a16="http://schemas.microsoft.com/office/drawing/2014/main" id="{94E15AC2-48F0-D24F-9BDA-A648282071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25181" y="3678496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1" descr="Lunch Box">
            <a:extLst>
              <a:ext uri="{FF2B5EF4-FFF2-40B4-BE49-F238E27FC236}">
                <a16:creationId xmlns:a16="http://schemas.microsoft.com/office/drawing/2014/main" id="{8BB3761E-0E83-8E4C-A6C6-2CE52A55C1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19321" y="4626713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3" descr="Mathematics">
            <a:extLst>
              <a:ext uri="{FF2B5EF4-FFF2-40B4-BE49-F238E27FC236}">
                <a16:creationId xmlns:a16="http://schemas.microsoft.com/office/drawing/2014/main" id="{98BA6FC4-0663-2643-9DF7-F138A9234CD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325181" y="4661922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4" descr="Diploma roll">
            <a:extLst>
              <a:ext uri="{FF2B5EF4-FFF2-40B4-BE49-F238E27FC236}">
                <a16:creationId xmlns:a16="http://schemas.microsoft.com/office/drawing/2014/main" id="{5BEF628A-7EB4-4340-8F78-6C120DEFD2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19321" y="2704337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Book w/ 8 Blocks – Slide Template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06D705B-56F2-1446-A2F9-8FE4C121674C}"/>
              </a:ext>
            </a:extLst>
          </p:cNvPr>
          <p:cNvSpPr txBox="1"/>
          <p:nvPr/>
        </p:nvSpPr>
        <p:spPr>
          <a:xfrm>
            <a:off x="8633902" y="158789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5E70226-D997-BF44-BC06-AE02092FE16D}"/>
              </a:ext>
            </a:extLst>
          </p:cNvPr>
          <p:cNvSpPr txBox="1"/>
          <p:nvPr/>
        </p:nvSpPr>
        <p:spPr>
          <a:xfrm>
            <a:off x="3062449" y="158789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CB22B7A-D62B-614F-BBE7-D4AE02A47AA5}"/>
              </a:ext>
            </a:extLst>
          </p:cNvPr>
          <p:cNvSpPr txBox="1"/>
          <p:nvPr/>
        </p:nvSpPr>
        <p:spPr>
          <a:xfrm>
            <a:off x="8633902" y="250567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F2CAB47-2C8C-A74D-94BC-17E744F7CF97}"/>
              </a:ext>
            </a:extLst>
          </p:cNvPr>
          <p:cNvSpPr txBox="1"/>
          <p:nvPr/>
        </p:nvSpPr>
        <p:spPr>
          <a:xfrm>
            <a:off x="3062449" y="250567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B054DF1-BE41-974F-9D50-8CCF73A54B50}"/>
              </a:ext>
            </a:extLst>
          </p:cNvPr>
          <p:cNvSpPr txBox="1"/>
          <p:nvPr/>
        </p:nvSpPr>
        <p:spPr>
          <a:xfrm>
            <a:off x="8633902" y="34269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E990CA2-A223-DF4D-8183-80BDEC718602}"/>
              </a:ext>
            </a:extLst>
          </p:cNvPr>
          <p:cNvSpPr txBox="1"/>
          <p:nvPr/>
        </p:nvSpPr>
        <p:spPr>
          <a:xfrm>
            <a:off x="3062449" y="34269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657B57B-A828-1C41-B2CE-8582E46762B7}"/>
              </a:ext>
            </a:extLst>
          </p:cNvPr>
          <p:cNvSpPr txBox="1"/>
          <p:nvPr/>
        </p:nvSpPr>
        <p:spPr>
          <a:xfrm>
            <a:off x="8633902" y="444860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DB7F691D-CEBC-B34D-8125-F244250CE631}"/>
              </a:ext>
            </a:extLst>
          </p:cNvPr>
          <p:cNvSpPr txBox="1"/>
          <p:nvPr/>
        </p:nvSpPr>
        <p:spPr>
          <a:xfrm>
            <a:off x="3062449" y="444860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DB3C739F-4592-5348-9FA6-F1FCEE1ACEB9}"/>
              </a:ext>
            </a:extLst>
          </p:cNvPr>
          <p:cNvSpPr txBox="1"/>
          <p:nvPr/>
        </p:nvSpPr>
        <p:spPr>
          <a:xfrm>
            <a:off x="9209156" y="1464781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30C7B09D-CBE4-4E41-AA1E-E49D9B392E03}"/>
              </a:ext>
            </a:extLst>
          </p:cNvPr>
          <p:cNvSpPr txBox="1"/>
          <p:nvPr/>
        </p:nvSpPr>
        <p:spPr>
          <a:xfrm>
            <a:off x="1195471" y="1464781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C3FEC04-D9DE-9141-BE7C-95DB7B28ED66}"/>
              </a:ext>
            </a:extLst>
          </p:cNvPr>
          <p:cNvSpPr txBox="1"/>
          <p:nvPr/>
        </p:nvSpPr>
        <p:spPr>
          <a:xfrm>
            <a:off x="9209156" y="2382567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7A9F12F6-CCBE-8D4F-A78A-AB0D2D37A0D8}"/>
              </a:ext>
            </a:extLst>
          </p:cNvPr>
          <p:cNvSpPr txBox="1"/>
          <p:nvPr/>
        </p:nvSpPr>
        <p:spPr>
          <a:xfrm>
            <a:off x="1195471" y="2382567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51D57D68-8E77-0743-A640-C5F1E4D84B3E}"/>
              </a:ext>
            </a:extLst>
          </p:cNvPr>
          <p:cNvSpPr txBox="1"/>
          <p:nvPr/>
        </p:nvSpPr>
        <p:spPr>
          <a:xfrm>
            <a:off x="9209156" y="33038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D401A901-7A94-804F-9A9D-1CFC11598AEA}"/>
              </a:ext>
            </a:extLst>
          </p:cNvPr>
          <p:cNvSpPr txBox="1"/>
          <p:nvPr/>
        </p:nvSpPr>
        <p:spPr>
          <a:xfrm>
            <a:off x="1195471" y="330380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E1ECCA59-9BE1-B04A-8054-CAB122DD0C4F}"/>
              </a:ext>
            </a:extLst>
          </p:cNvPr>
          <p:cNvSpPr txBox="1"/>
          <p:nvPr/>
        </p:nvSpPr>
        <p:spPr>
          <a:xfrm>
            <a:off x="9209156" y="432549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AB7F7B79-77D8-CC4D-866D-A9CE51BBFA02}"/>
              </a:ext>
            </a:extLst>
          </p:cNvPr>
          <p:cNvSpPr txBox="1"/>
          <p:nvPr/>
        </p:nvSpPr>
        <p:spPr>
          <a:xfrm>
            <a:off x="1195471" y="4325495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39D0A99-5318-1545-97C4-14DCA7E68E66}"/>
              </a:ext>
            </a:extLst>
          </p:cNvPr>
          <p:cNvSpPr/>
          <p:nvPr/>
        </p:nvSpPr>
        <p:spPr>
          <a:xfrm>
            <a:off x="6130631" y="4258259"/>
            <a:ext cx="2223458" cy="1357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ADF0AB3-1ECA-794D-9113-4F7B1DD588C9}"/>
              </a:ext>
            </a:extLst>
          </p:cNvPr>
          <p:cNvSpPr/>
          <p:nvPr/>
        </p:nvSpPr>
        <p:spPr>
          <a:xfrm>
            <a:off x="6130631" y="3323162"/>
            <a:ext cx="2223458" cy="127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6C99F5-C7B2-824F-910E-863363B637BD}"/>
              </a:ext>
            </a:extLst>
          </p:cNvPr>
          <p:cNvSpPr/>
          <p:nvPr/>
        </p:nvSpPr>
        <p:spPr>
          <a:xfrm>
            <a:off x="6130631" y="1349061"/>
            <a:ext cx="2223458" cy="1406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B1D045C-A097-F74B-9762-A2442FA45E5A}"/>
              </a:ext>
            </a:extLst>
          </p:cNvPr>
          <p:cNvSpPr/>
          <p:nvPr/>
        </p:nvSpPr>
        <p:spPr>
          <a:xfrm>
            <a:off x="6130631" y="2353430"/>
            <a:ext cx="2223458" cy="131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21E053C-68F0-7748-90E8-700C5C907753}"/>
              </a:ext>
            </a:extLst>
          </p:cNvPr>
          <p:cNvSpPr/>
          <p:nvPr/>
        </p:nvSpPr>
        <p:spPr>
          <a:xfrm>
            <a:off x="3810199" y="4258259"/>
            <a:ext cx="2223458" cy="1357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AC2B975-195F-0347-929D-1BCD2FDFC9CB}"/>
              </a:ext>
            </a:extLst>
          </p:cNvPr>
          <p:cNvSpPr/>
          <p:nvPr/>
        </p:nvSpPr>
        <p:spPr>
          <a:xfrm>
            <a:off x="3810199" y="3323162"/>
            <a:ext cx="2223458" cy="127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E1791D7-7A11-6245-AC6B-158D3021B87E}"/>
              </a:ext>
            </a:extLst>
          </p:cNvPr>
          <p:cNvSpPr/>
          <p:nvPr/>
        </p:nvSpPr>
        <p:spPr>
          <a:xfrm>
            <a:off x="3810199" y="1349061"/>
            <a:ext cx="2223458" cy="1406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DC1A209-7B8F-A448-BA2B-4C2DD984E002}"/>
              </a:ext>
            </a:extLst>
          </p:cNvPr>
          <p:cNvSpPr/>
          <p:nvPr/>
        </p:nvSpPr>
        <p:spPr>
          <a:xfrm>
            <a:off x="3810199" y="2353430"/>
            <a:ext cx="2223458" cy="131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93AB892-70EE-2943-A9A3-361F32611DFB}"/>
              </a:ext>
            </a:extLst>
          </p:cNvPr>
          <p:cNvSpPr/>
          <p:nvPr/>
        </p:nvSpPr>
        <p:spPr>
          <a:xfrm>
            <a:off x="3637035" y="1660764"/>
            <a:ext cx="4917930" cy="4159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"/>
                </a:moveTo>
                <a:cubicBezTo>
                  <a:pt x="21600" y="504"/>
                  <a:pt x="21372" y="144"/>
                  <a:pt x="21068" y="0"/>
                </a:cubicBezTo>
                <a:lnTo>
                  <a:pt x="21068" y="3237"/>
                </a:lnTo>
                <a:cubicBezTo>
                  <a:pt x="21068" y="3309"/>
                  <a:pt x="21052" y="3363"/>
                  <a:pt x="21022" y="3417"/>
                </a:cubicBezTo>
                <a:cubicBezTo>
                  <a:pt x="21052" y="3471"/>
                  <a:pt x="21068" y="3525"/>
                  <a:pt x="21068" y="3597"/>
                </a:cubicBezTo>
                <a:lnTo>
                  <a:pt x="21068" y="8255"/>
                </a:lnTo>
                <a:cubicBezTo>
                  <a:pt x="21068" y="8327"/>
                  <a:pt x="21052" y="8381"/>
                  <a:pt x="21022" y="8435"/>
                </a:cubicBezTo>
                <a:cubicBezTo>
                  <a:pt x="21052" y="8489"/>
                  <a:pt x="21068" y="8543"/>
                  <a:pt x="21068" y="8615"/>
                </a:cubicBezTo>
                <a:lnTo>
                  <a:pt x="21068" y="13021"/>
                </a:lnTo>
                <a:cubicBezTo>
                  <a:pt x="21068" y="13093"/>
                  <a:pt x="21052" y="13147"/>
                  <a:pt x="21022" y="13201"/>
                </a:cubicBezTo>
                <a:cubicBezTo>
                  <a:pt x="21052" y="13255"/>
                  <a:pt x="21068" y="13309"/>
                  <a:pt x="21068" y="13381"/>
                </a:cubicBezTo>
                <a:lnTo>
                  <a:pt x="21068" y="17967"/>
                </a:lnTo>
                <a:cubicBezTo>
                  <a:pt x="21068" y="18165"/>
                  <a:pt x="20931" y="18327"/>
                  <a:pt x="20763" y="18327"/>
                </a:cubicBezTo>
                <a:cubicBezTo>
                  <a:pt x="14572" y="18327"/>
                  <a:pt x="11180" y="20719"/>
                  <a:pt x="11150" y="20737"/>
                </a:cubicBezTo>
                <a:cubicBezTo>
                  <a:pt x="11104" y="20773"/>
                  <a:pt x="11043" y="20791"/>
                  <a:pt x="10998" y="20791"/>
                </a:cubicBezTo>
                <a:cubicBezTo>
                  <a:pt x="10952" y="20791"/>
                  <a:pt x="10891" y="20773"/>
                  <a:pt x="10846" y="20737"/>
                </a:cubicBezTo>
                <a:cubicBezTo>
                  <a:pt x="10830" y="20719"/>
                  <a:pt x="10815" y="20719"/>
                  <a:pt x="10800" y="20701"/>
                </a:cubicBezTo>
                <a:cubicBezTo>
                  <a:pt x="10785" y="20719"/>
                  <a:pt x="10770" y="20737"/>
                  <a:pt x="10754" y="20737"/>
                </a:cubicBezTo>
                <a:cubicBezTo>
                  <a:pt x="10709" y="20773"/>
                  <a:pt x="10663" y="20791"/>
                  <a:pt x="10602" y="20791"/>
                </a:cubicBezTo>
                <a:cubicBezTo>
                  <a:pt x="10541" y="20791"/>
                  <a:pt x="10496" y="20773"/>
                  <a:pt x="10450" y="20737"/>
                </a:cubicBezTo>
                <a:cubicBezTo>
                  <a:pt x="10435" y="20737"/>
                  <a:pt x="9583" y="20125"/>
                  <a:pt x="7986" y="19532"/>
                </a:cubicBezTo>
                <a:cubicBezTo>
                  <a:pt x="6510" y="18974"/>
                  <a:pt x="4061" y="18327"/>
                  <a:pt x="837" y="18327"/>
                </a:cubicBezTo>
                <a:cubicBezTo>
                  <a:pt x="669" y="18327"/>
                  <a:pt x="532" y="18165"/>
                  <a:pt x="532" y="17967"/>
                </a:cubicBezTo>
                <a:lnTo>
                  <a:pt x="532" y="13381"/>
                </a:lnTo>
                <a:cubicBezTo>
                  <a:pt x="532" y="13309"/>
                  <a:pt x="548" y="13255"/>
                  <a:pt x="578" y="13201"/>
                </a:cubicBezTo>
                <a:cubicBezTo>
                  <a:pt x="548" y="13147"/>
                  <a:pt x="532" y="13093"/>
                  <a:pt x="532" y="13021"/>
                </a:cubicBezTo>
                <a:lnTo>
                  <a:pt x="532" y="8615"/>
                </a:lnTo>
                <a:cubicBezTo>
                  <a:pt x="532" y="8543"/>
                  <a:pt x="548" y="8489"/>
                  <a:pt x="578" y="8435"/>
                </a:cubicBezTo>
                <a:cubicBezTo>
                  <a:pt x="548" y="8381"/>
                  <a:pt x="532" y="8327"/>
                  <a:pt x="532" y="8255"/>
                </a:cubicBezTo>
                <a:lnTo>
                  <a:pt x="532" y="3597"/>
                </a:lnTo>
                <a:cubicBezTo>
                  <a:pt x="532" y="3525"/>
                  <a:pt x="548" y="3471"/>
                  <a:pt x="578" y="3417"/>
                </a:cubicBezTo>
                <a:cubicBezTo>
                  <a:pt x="548" y="3363"/>
                  <a:pt x="532" y="3309"/>
                  <a:pt x="532" y="3237"/>
                </a:cubicBezTo>
                <a:lnTo>
                  <a:pt x="532" y="0"/>
                </a:lnTo>
                <a:cubicBezTo>
                  <a:pt x="228" y="144"/>
                  <a:pt x="0" y="504"/>
                  <a:pt x="0" y="917"/>
                </a:cubicBezTo>
                <a:lnTo>
                  <a:pt x="0" y="5755"/>
                </a:lnTo>
                <a:cubicBezTo>
                  <a:pt x="0" y="5809"/>
                  <a:pt x="0" y="5881"/>
                  <a:pt x="15" y="5935"/>
                </a:cubicBezTo>
                <a:cubicBezTo>
                  <a:pt x="0" y="5989"/>
                  <a:pt x="0" y="6061"/>
                  <a:pt x="0" y="6115"/>
                </a:cubicBezTo>
                <a:lnTo>
                  <a:pt x="0" y="10773"/>
                </a:lnTo>
                <a:cubicBezTo>
                  <a:pt x="0" y="10827"/>
                  <a:pt x="0" y="10899"/>
                  <a:pt x="15" y="10953"/>
                </a:cubicBezTo>
                <a:cubicBezTo>
                  <a:pt x="0" y="11007"/>
                  <a:pt x="0" y="11079"/>
                  <a:pt x="0" y="11133"/>
                </a:cubicBezTo>
                <a:lnTo>
                  <a:pt x="0" y="15539"/>
                </a:lnTo>
                <a:cubicBezTo>
                  <a:pt x="0" y="15593"/>
                  <a:pt x="0" y="15665"/>
                  <a:pt x="15" y="15719"/>
                </a:cubicBezTo>
                <a:cubicBezTo>
                  <a:pt x="0" y="15773"/>
                  <a:pt x="0" y="15845"/>
                  <a:pt x="0" y="15899"/>
                </a:cubicBezTo>
                <a:lnTo>
                  <a:pt x="0" y="18147"/>
                </a:lnTo>
                <a:cubicBezTo>
                  <a:pt x="0" y="18686"/>
                  <a:pt x="380" y="19136"/>
                  <a:pt x="837" y="19136"/>
                </a:cubicBezTo>
                <a:cubicBezTo>
                  <a:pt x="6815" y="19136"/>
                  <a:pt x="10115" y="21420"/>
                  <a:pt x="10176" y="21456"/>
                </a:cubicBezTo>
                <a:cubicBezTo>
                  <a:pt x="10313" y="21546"/>
                  <a:pt x="10465" y="21600"/>
                  <a:pt x="10602" y="21600"/>
                </a:cubicBezTo>
                <a:cubicBezTo>
                  <a:pt x="10663" y="21600"/>
                  <a:pt x="10739" y="21582"/>
                  <a:pt x="10800" y="21564"/>
                </a:cubicBezTo>
                <a:cubicBezTo>
                  <a:pt x="10861" y="21582"/>
                  <a:pt x="10922" y="21600"/>
                  <a:pt x="10983" y="21600"/>
                </a:cubicBezTo>
                <a:cubicBezTo>
                  <a:pt x="11135" y="21600"/>
                  <a:pt x="11287" y="21546"/>
                  <a:pt x="11408" y="21456"/>
                </a:cubicBezTo>
                <a:cubicBezTo>
                  <a:pt x="11439" y="21438"/>
                  <a:pt x="14755" y="19136"/>
                  <a:pt x="20748" y="19136"/>
                </a:cubicBezTo>
                <a:cubicBezTo>
                  <a:pt x="21205" y="19136"/>
                  <a:pt x="21585" y="18686"/>
                  <a:pt x="21585" y="18147"/>
                </a:cubicBezTo>
                <a:lnTo>
                  <a:pt x="21585" y="15899"/>
                </a:lnTo>
                <a:cubicBezTo>
                  <a:pt x="21585" y="15845"/>
                  <a:pt x="21585" y="15773"/>
                  <a:pt x="21570" y="15719"/>
                </a:cubicBezTo>
                <a:cubicBezTo>
                  <a:pt x="21585" y="15665"/>
                  <a:pt x="21585" y="15593"/>
                  <a:pt x="21585" y="15539"/>
                </a:cubicBezTo>
                <a:lnTo>
                  <a:pt x="21585" y="11133"/>
                </a:lnTo>
                <a:cubicBezTo>
                  <a:pt x="21585" y="11079"/>
                  <a:pt x="21585" y="11007"/>
                  <a:pt x="21570" y="10953"/>
                </a:cubicBezTo>
                <a:cubicBezTo>
                  <a:pt x="21585" y="10899"/>
                  <a:pt x="21585" y="10827"/>
                  <a:pt x="21585" y="10773"/>
                </a:cubicBezTo>
                <a:lnTo>
                  <a:pt x="21585" y="6115"/>
                </a:lnTo>
                <a:cubicBezTo>
                  <a:pt x="21585" y="6061"/>
                  <a:pt x="21585" y="5989"/>
                  <a:pt x="21570" y="5935"/>
                </a:cubicBezTo>
                <a:cubicBezTo>
                  <a:pt x="21585" y="5881"/>
                  <a:pt x="21585" y="5809"/>
                  <a:pt x="21585" y="5755"/>
                </a:cubicBezTo>
                <a:lnTo>
                  <a:pt x="21585" y="91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9156FF1D-B70C-014F-83E3-A79B220FC07F}"/>
              </a:ext>
            </a:extLst>
          </p:cNvPr>
          <p:cNvSpPr txBox="1"/>
          <p:nvPr/>
        </p:nvSpPr>
        <p:spPr>
          <a:xfrm>
            <a:off x="7013789" y="1587892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2C913B47-9AE2-E74E-8EE0-D4C795CCA55D}"/>
              </a:ext>
            </a:extLst>
          </p:cNvPr>
          <p:cNvSpPr txBox="1"/>
          <p:nvPr/>
        </p:nvSpPr>
        <p:spPr>
          <a:xfrm>
            <a:off x="3960653" y="1587892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A0FEDB01-56C2-3C4C-B201-33DAD8D8CB57}"/>
              </a:ext>
            </a:extLst>
          </p:cNvPr>
          <p:cNvSpPr txBox="1"/>
          <p:nvPr/>
        </p:nvSpPr>
        <p:spPr>
          <a:xfrm>
            <a:off x="7013789" y="2505678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779C48E4-815C-254F-AC33-0F5B0FA52944}"/>
              </a:ext>
            </a:extLst>
          </p:cNvPr>
          <p:cNvSpPr txBox="1"/>
          <p:nvPr/>
        </p:nvSpPr>
        <p:spPr>
          <a:xfrm>
            <a:off x="3960653" y="2505678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259FF2E0-688A-A64C-B211-B226EFFBECE7}"/>
              </a:ext>
            </a:extLst>
          </p:cNvPr>
          <p:cNvSpPr txBox="1"/>
          <p:nvPr/>
        </p:nvSpPr>
        <p:spPr>
          <a:xfrm>
            <a:off x="7013789" y="3426920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9056038A-D921-EA4E-A088-C474DC6D09DB}"/>
              </a:ext>
            </a:extLst>
          </p:cNvPr>
          <p:cNvSpPr txBox="1"/>
          <p:nvPr/>
        </p:nvSpPr>
        <p:spPr>
          <a:xfrm>
            <a:off x="3960653" y="3426920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A22C6D23-50F5-AE4F-95A8-65F6891A8861}"/>
              </a:ext>
            </a:extLst>
          </p:cNvPr>
          <p:cNvSpPr txBox="1"/>
          <p:nvPr/>
        </p:nvSpPr>
        <p:spPr>
          <a:xfrm>
            <a:off x="7013789" y="4448606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DC1D495B-A560-5B4B-9AB6-1A051F905720}"/>
              </a:ext>
            </a:extLst>
          </p:cNvPr>
          <p:cNvSpPr txBox="1"/>
          <p:nvPr/>
        </p:nvSpPr>
        <p:spPr>
          <a:xfrm>
            <a:off x="3960653" y="4448606"/>
            <a:ext cx="111062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36" name="Graphic 36" descr="Backpack">
            <a:extLst>
              <a:ext uri="{FF2B5EF4-FFF2-40B4-BE49-F238E27FC236}">
                <a16:creationId xmlns:a16="http://schemas.microsoft.com/office/drawing/2014/main" id="{561DBAE6-BEA0-2545-9B2E-1F68AF3D9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9321" y="172898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7" descr="Planet">
            <a:extLst>
              <a:ext uri="{FF2B5EF4-FFF2-40B4-BE49-F238E27FC236}">
                <a16:creationId xmlns:a16="http://schemas.microsoft.com/office/drawing/2014/main" id="{CB8FCD0E-2091-3A48-9CA4-0376CBB6C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25181" y="1728985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38" descr="GMO">
            <a:extLst>
              <a:ext uri="{FF2B5EF4-FFF2-40B4-BE49-F238E27FC236}">
                <a16:creationId xmlns:a16="http://schemas.microsoft.com/office/drawing/2014/main" id="{4AF9B0E2-47CC-8645-821C-8074C91E00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19321" y="3650494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9" descr="Microscope">
            <a:extLst>
              <a:ext uri="{FF2B5EF4-FFF2-40B4-BE49-F238E27FC236}">
                <a16:creationId xmlns:a16="http://schemas.microsoft.com/office/drawing/2014/main" id="{30AFFF98-C131-2E47-AEFD-E6032C467D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25181" y="2731544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40" descr="Pencil">
            <a:extLst>
              <a:ext uri="{FF2B5EF4-FFF2-40B4-BE49-F238E27FC236}">
                <a16:creationId xmlns:a16="http://schemas.microsoft.com/office/drawing/2014/main" id="{94E15AC2-48F0-D24F-9BDA-A648282071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25181" y="3678496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1" descr="Lunch Box">
            <a:extLst>
              <a:ext uri="{FF2B5EF4-FFF2-40B4-BE49-F238E27FC236}">
                <a16:creationId xmlns:a16="http://schemas.microsoft.com/office/drawing/2014/main" id="{8BB3761E-0E83-8E4C-A6C6-2CE52A55C1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19321" y="4626713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3" descr="Mathematics">
            <a:extLst>
              <a:ext uri="{FF2B5EF4-FFF2-40B4-BE49-F238E27FC236}">
                <a16:creationId xmlns:a16="http://schemas.microsoft.com/office/drawing/2014/main" id="{98BA6FC4-0663-2643-9DF7-F138A9234CD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325181" y="4661922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4" descr="Diploma roll">
            <a:extLst>
              <a:ext uri="{FF2B5EF4-FFF2-40B4-BE49-F238E27FC236}">
                <a16:creationId xmlns:a16="http://schemas.microsoft.com/office/drawing/2014/main" id="{5BEF628A-7EB4-4340-8F78-6C120DEFD2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19321" y="2704337"/>
            <a:ext cx="619786" cy="619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438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511</Words>
  <Application>Microsoft Office PowerPoint</Application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Book w/ 8 Blocks – Slide Template</vt:lpstr>
      <vt:lpstr>Open Book w/ 8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Book w/ 8 Blocks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2022-04-26T21:29:08Z</dcterms:modified>
  <cp:category>Text &amp; Tables</cp:category>
</cp:coreProperties>
</file>