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625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Doors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653782F3-2D5E-4207-82B2-F90D153CB565}"/>
              </a:ext>
            </a:extLst>
          </p:cNvPr>
          <p:cNvSpPr/>
          <p:nvPr/>
        </p:nvSpPr>
        <p:spPr>
          <a:xfrm>
            <a:off x="1394992" y="1562695"/>
            <a:ext cx="1903840" cy="27523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5" h="21600" extrusionOk="0">
                <a:moveTo>
                  <a:pt x="19999" y="21600"/>
                </a:moveTo>
                <a:lnTo>
                  <a:pt x="0" y="21600"/>
                </a:lnTo>
                <a:lnTo>
                  <a:pt x="0" y="0"/>
                </a:lnTo>
                <a:lnTo>
                  <a:pt x="19999" y="0"/>
                </a:lnTo>
                <a:cubicBezTo>
                  <a:pt x="20880" y="0"/>
                  <a:pt x="21595" y="494"/>
                  <a:pt x="21595" y="1105"/>
                </a:cubicBezTo>
                <a:lnTo>
                  <a:pt x="21595" y="20495"/>
                </a:lnTo>
                <a:cubicBezTo>
                  <a:pt x="21600" y="21106"/>
                  <a:pt x="20880" y="21600"/>
                  <a:pt x="19999" y="21600"/>
                </a:cubicBez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93000">
                <a:schemeClr val="tx1">
                  <a:lumMod val="95000"/>
                  <a:lumOff val="5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6DD9EC5-111F-0D34-B08C-4787D954B7F1}"/>
              </a:ext>
            </a:extLst>
          </p:cNvPr>
          <p:cNvGrpSpPr/>
          <p:nvPr/>
        </p:nvGrpSpPr>
        <p:grpSpPr>
          <a:xfrm>
            <a:off x="1394992" y="1549291"/>
            <a:ext cx="596038" cy="3759419"/>
            <a:chOff x="1859989" y="922720"/>
            <a:chExt cx="794717" cy="5012559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49F91E75-CD61-664E-1C81-F6066FE77AE4}"/>
                </a:ext>
              </a:extLst>
            </p:cNvPr>
            <p:cNvSpPr/>
            <p:nvPr/>
          </p:nvSpPr>
          <p:spPr>
            <a:xfrm>
              <a:off x="1859989" y="922720"/>
              <a:ext cx="794717" cy="5010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461" y="0"/>
                  </a:moveTo>
                  <a:lnTo>
                    <a:pt x="21600" y="5711"/>
                  </a:lnTo>
                  <a:lnTo>
                    <a:pt x="21600" y="21533"/>
                  </a:lnTo>
                  <a:lnTo>
                    <a:pt x="19139" y="21600"/>
                  </a:lnTo>
                  <a:lnTo>
                    <a:pt x="7319" y="14240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E2F47A34-2359-898C-8B1F-3C5555ACB23C}"/>
                </a:ext>
              </a:extLst>
            </p:cNvPr>
            <p:cNvSpPr/>
            <p:nvPr/>
          </p:nvSpPr>
          <p:spPr>
            <a:xfrm>
              <a:off x="1859989" y="940592"/>
              <a:ext cx="704165" cy="4994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5870"/>
                  </a:lnTo>
                  <a:lnTo>
                    <a:pt x="21600" y="21600"/>
                  </a:lnTo>
                  <a:lnTo>
                    <a:pt x="21600" y="5730"/>
                  </a:lnTo>
                  <a:lnTo>
                    <a:pt x="0" y="0"/>
                  </a:lnTo>
                  <a:close/>
                  <a:moveTo>
                    <a:pt x="17086" y="13438"/>
                  </a:moveTo>
                  <a:cubicBezTo>
                    <a:pt x="16556" y="13438"/>
                    <a:pt x="16118" y="13312"/>
                    <a:pt x="16118" y="13155"/>
                  </a:cubicBezTo>
                  <a:cubicBezTo>
                    <a:pt x="16118" y="12998"/>
                    <a:pt x="16556" y="12871"/>
                    <a:pt x="17086" y="12871"/>
                  </a:cubicBezTo>
                  <a:cubicBezTo>
                    <a:pt x="17616" y="12871"/>
                    <a:pt x="18055" y="12998"/>
                    <a:pt x="18055" y="13155"/>
                  </a:cubicBezTo>
                  <a:cubicBezTo>
                    <a:pt x="18055" y="13312"/>
                    <a:pt x="17616" y="13438"/>
                    <a:pt x="17086" y="1343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6" name="Shape">
            <a:extLst>
              <a:ext uri="{FF2B5EF4-FFF2-40B4-BE49-F238E27FC236}">
                <a16:creationId xmlns:a16="http://schemas.microsoft.com/office/drawing/2014/main" id="{C7144AB9-2312-32D7-D950-5E129DD6A6EC}"/>
              </a:ext>
            </a:extLst>
          </p:cNvPr>
          <p:cNvSpPr/>
          <p:nvPr/>
        </p:nvSpPr>
        <p:spPr>
          <a:xfrm>
            <a:off x="3620081" y="1562695"/>
            <a:ext cx="1903838" cy="27523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03" y="21600"/>
                </a:moveTo>
                <a:lnTo>
                  <a:pt x="0" y="21600"/>
                </a:lnTo>
                <a:lnTo>
                  <a:pt x="0" y="0"/>
                </a:lnTo>
                <a:lnTo>
                  <a:pt x="20003" y="0"/>
                </a:lnTo>
                <a:cubicBezTo>
                  <a:pt x="20885" y="0"/>
                  <a:pt x="21600" y="494"/>
                  <a:pt x="21600" y="1105"/>
                </a:cubicBezTo>
                <a:lnTo>
                  <a:pt x="21600" y="20495"/>
                </a:lnTo>
                <a:cubicBezTo>
                  <a:pt x="21600" y="21106"/>
                  <a:pt x="20885" y="21600"/>
                  <a:pt x="20003" y="21600"/>
                </a:cubicBez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93000">
                <a:schemeClr val="tx1">
                  <a:lumMod val="95000"/>
                  <a:lumOff val="5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ECA01DE-DED7-0E0A-ED27-7DACF31FB976}"/>
              </a:ext>
            </a:extLst>
          </p:cNvPr>
          <p:cNvGrpSpPr/>
          <p:nvPr/>
        </p:nvGrpSpPr>
        <p:grpSpPr>
          <a:xfrm>
            <a:off x="3620082" y="1549291"/>
            <a:ext cx="596039" cy="3759419"/>
            <a:chOff x="4826775" y="922720"/>
            <a:chExt cx="794719" cy="5012559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00F94065-3DF0-C4D0-0ABC-5DC22E15431C}"/>
                </a:ext>
              </a:extLst>
            </p:cNvPr>
            <p:cNvSpPr/>
            <p:nvPr/>
          </p:nvSpPr>
          <p:spPr>
            <a:xfrm>
              <a:off x="4826775" y="922720"/>
              <a:ext cx="794719" cy="5010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461" y="0"/>
                  </a:moveTo>
                  <a:lnTo>
                    <a:pt x="21600" y="5711"/>
                  </a:lnTo>
                  <a:lnTo>
                    <a:pt x="21600" y="21533"/>
                  </a:lnTo>
                  <a:lnTo>
                    <a:pt x="19123" y="21600"/>
                  </a:lnTo>
                  <a:lnTo>
                    <a:pt x="7319" y="14240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CDE37955-6967-20D8-4455-DD0F5A387A1A}"/>
                </a:ext>
              </a:extLst>
            </p:cNvPr>
            <p:cNvSpPr/>
            <p:nvPr/>
          </p:nvSpPr>
          <p:spPr>
            <a:xfrm>
              <a:off x="4826775" y="940592"/>
              <a:ext cx="704165" cy="4994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5870"/>
                  </a:lnTo>
                  <a:lnTo>
                    <a:pt x="21600" y="21600"/>
                  </a:lnTo>
                  <a:lnTo>
                    <a:pt x="21600" y="5730"/>
                  </a:lnTo>
                  <a:lnTo>
                    <a:pt x="0" y="0"/>
                  </a:lnTo>
                  <a:close/>
                  <a:moveTo>
                    <a:pt x="17068" y="13438"/>
                  </a:moveTo>
                  <a:cubicBezTo>
                    <a:pt x="16538" y="13438"/>
                    <a:pt x="16099" y="13312"/>
                    <a:pt x="16099" y="13155"/>
                  </a:cubicBezTo>
                  <a:cubicBezTo>
                    <a:pt x="16099" y="12998"/>
                    <a:pt x="16538" y="12871"/>
                    <a:pt x="17068" y="12871"/>
                  </a:cubicBezTo>
                  <a:cubicBezTo>
                    <a:pt x="17598" y="12871"/>
                    <a:pt x="18037" y="12998"/>
                    <a:pt x="18037" y="13155"/>
                  </a:cubicBezTo>
                  <a:cubicBezTo>
                    <a:pt x="18037" y="13312"/>
                    <a:pt x="17616" y="13438"/>
                    <a:pt x="17068" y="1343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9" name="Shape">
            <a:extLst>
              <a:ext uri="{FF2B5EF4-FFF2-40B4-BE49-F238E27FC236}">
                <a16:creationId xmlns:a16="http://schemas.microsoft.com/office/drawing/2014/main" id="{AA9BFED3-A43A-FF9F-49CA-540839D6697B}"/>
              </a:ext>
            </a:extLst>
          </p:cNvPr>
          <p:cNvSpPr/>
          <p:nvPr/>
        </p:nvSpPr>
        <p:spPr>
          <a:xfrm>
            <a:off x="5845171" y="1562695"/>
            <a:ext cx="1903838" cy="27523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03" y="21600"/>
                </a:moveTo>
                <a:lnTo>
                  <a:pt x="0" y="21600"/>
                </a:lnTo>
                <a:lnTo>
                  <a:pt x="0" y="0"/>
                </a:lnTo>
                <a:lnTo>
                  <a:pt x="20003" y="0"/>
                </a:lnTo>
                <a:cubicBezTo>
                  <a:pt x="20885" y="0"/>
                  <a:pt x="21600" y="494"/>
                  <a:pt x="21600" y="1105"/>
                </a:cubicBezTo>
                <a:lnTo>
                  <a:pt x="21600" y="20495"/>
                </a:lnTo>
                <a:cubicBezTo>
                  <a:pt x="21600" y="21106"/>
                  <a:pt x="20885" y="21600"/>
                  <a:pt x="20003" y="21600"/>
                </a:cubicBez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93000">
                <a:schemeClr val="tx1">
                  <a:lumMod val="95000"/>
                  <a:lumOff val="5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6A77F73-7C7E-B70B-6E80-611FD9B9CF62}"/>
              </a:ext>
            </a:extLst>
          </p:cNvPr>
          <p:cNvGrpSpPr/>
          <p:nvPr/>
        </p:nvGrpSpPr>
        <p:grpSpPr>
          <a:xfrm>
            <a:off x="5840703" y="1549291"/>
            <a:ext cx="596038" cy="3759419"/>
            <a:chOff x="7787603" y="922720"/>
            <a:chExt cx="794717" cy="5012559"/>
          </a:xfrm>
        </p:grpSpPr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B80FA6DF-7F9E-85DC-38AB-726FDF20B2F7}"/>
                </a:ext>
              </a:extLst>
            </p:cNvPr>
            <p:cNvSpPr/>
            <p:nvPr/>
          </p:nvSpPr>
          <p:spPr>
            <a:xfrm>
              <a:off x="7787603" y="922720"/>
              <a:ext cx="794717" cy="5010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477" y="0"/>
                  </a:moveTo>
                  <a:lnTo>
                    <a:pt x="21600" y="5711"/>
                  </a:lnTo>
                  <a:lnTo>
                    <a:pt x="21600" y="21533"/>
                  </a:lnTo>
                  <a:lnTo>
                    <a:pt x="19139" y="21600"/>
                  </a:lnTo>
                  <a:lnTo>
                    <a:pt x="7319" y="14240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AE36C72F-B7D0-DAAC-657E-2EA75860BA4D}"/>
                </a:ext>
              </a:extLst>
            </p:cNvPr>
            <p:cNvSpPr/>
            <p:nvPr/>
          </p:nvSpPr>
          <p:spPr>
            <a:xfrm>
              <a:off x="7787604" y="940592"/>
              <a:ext cx="704166" cy="4994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5870"/>
                  </a:lnTo>
                  <a:lnTo>
                    <a:pt x="21600" y="21600"/>
                  </a:lnTo>
                  <a:lnTo>
                    <a:pt x="21600" y="5730"/>
                  </a:lnTo>
                  <a:lnTo>
                    <a:pt x="0" y="0"/>
                  </a:lnTo>
                  <a:close/>
                  <a:moveTo>
                    <a:pt x="17086" y="13438"/>
                  </a:moveTo>
                  <a:cubicBezTo>
                    <a:pt x="16556" y="13438"/>
                    <a:pt x="16118" y="13312"/>
                    <a:pt x="16118" y="13155"/>
                  </a:cubicBezTo>
                  <a:cubicBezTo>
                    <a:pt x="16118" y="12998"/>
                    <a:pt x="16556" y="12871"/>
                    <a:pt x="17086" y="12871"/>
                  </a:cubicBezTo>
                  <a:cubicBezTo>
                    <a:pt x="17616" y="12871"/>
                    <a:pt x="18055" y="12998"/>
                    <a:pt x="18055" y="13155"/>
                  </a:cubicBezTo>
                  <a:cubicBezTo>
                    <a:pt x="18055" y="13312"/>
                    <a:pt x="17616" y="13438"/>
                    <a:pt x="17086" y="13438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BDC9A81-DA30-13B4-7FAD-41BD3DDE6E11}"/>
              </a:ext>
            </a:extLst>
          </p:cNvPr>
          <p:cNvGrpSpPr/>
          <p:nvPr/>
        </p:nvGrpSpPr>
        <p:grpSpPr>
          <a:xfrm>
            <a:off x="6569070" y="4408176"/>
            <a:ext cx="1156468" cy="806031"/>
            <a:chOff x="332936" y="2689322"/>
            <a:chExt cx="2975111" cy="1074708"/>
          </a:xfrm>
        </p:grpSpPr>
        <p:sp>
          <p:nvSpPr>
            <p:cNvPr id="34" name="TextBox 13">
              <a:extLst>
                <a:ext uri="{FF2B5EF4-FFF2-40B4-BE49-F238E27FC236}">
                  <a16:creationId xmlns:a16="http://schemas.microsoft.com/office/drawing/2014/main" id="{582CC96B-5240-F9C2-E214-3C60E35E45C9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35" name="TextBox 14">
              <a:extLst>
                <a:ext uri="{FF2B5EF4-FFF2-40B4-BE49-F238E27FC236}">
                  <a16:creationId xmlns:a16="http://schemas.microsoft.com/office/drawing/2014/main" id="{046A2966-2E7E-66D9-95C8-739BF710EF0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5DAC8BE-B70F-9A63-AB4E-4D8BAE8A4E99}"/>
              </a:ext>
            </a:extLst>
          </p:cNvPr>
          <p:cNvGrpSpPr/>
          <p:nvPr/>
        </p:nvGrpSpPr>
        <p:grpSpPr>
          <a:xfrm>
            <a:off x="4346216" y="4408176"/>
            <a:ext cx="1156468" cy="806031"/>
            <a:chOff x="332936" y="2689322"/>
            <a:chExt cx="2975111" cy="1074708"/>
          </a:xfrm>
        </p:grpSpPr>
        <p:sp>
          <p:nvSpPr>
            <p:cNvPr id="32" name="TextBox 16">
              <a:extLst>
                <a:ext uri="{FF2B5EF4-FFF2-40B4-BE49-F238E27FC236}">
                  <a16:creationId xmlns:a16="http://schemas.microsoft.com/office/drawing/2014/main" id="{C53E7CF9-CACF-0BA8-AA4A-7B877C8CEBC0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33" name="TextBox 17">
              <a:extLst>
                <a:ext uri="{FF2B5EF4-FFF2-40B4-BE49-F238E27FC236}">
                  <a16:creationId xmlns:a16="http://schemas.microsoft.com/office/drawing/2014/main" id="{A7F05414-7A62-2AB3-5BDA-9425368D7FFC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31C00B9-91F5-FC2D-D71C-D805A32E583F}"/>
              </a:ext>
            </a:extLst>
          </p:cNvPr>
          <p:cNvGrpSpPr/>
          <p:nvPr/>
        </p:nvGrpSpPr>
        <p:grpSpPr>
          <a:xfrm>
            <a:off x="2118839" y="4408176"/>
            <a:ext cx="1156468" cy="806031"/>
            <a:chOff x="332936" y="2689322"/>
            <a:chExt cx="2975111" cy="1074708"/>
          </a:xfrm>
        </p:grpSpPr>
        <p:sp>
          <p:nvSpPr>
            <p:cNvPr id="30" name="TextBox 19">
              <a:extLst>
                <a:ext uri="{FF2B5EF4-FFF2-40B4-BE49-F238E27FC236}">
                  <a16:creationId xmlns:a16="http://schemas.microsoft.com/office/drawing/2014/main" id="{165C70ED-A762-CA57-2C69-BEEC3E42DAD7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31" name="TextBox 20">
              <a:extLst>
                <a:ext uri="{FF2B5EF4-FFF2-40B4-BE49-F238E27FC236}">
                  <a16:creationId xmlns:a16="http://schemas.microsoft.com/office/drawing/2014/main" id="{30E0079C-C856-8F94-44ED-25D006404AE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5" name="TextBox 21">
            <a:extLst>
              <a:ext uri="{FF2B5EF4-FFF2-40B4-BE49-F238E27FC236}">
                <a16:creationId xmlns:a16="http://schemas.microsoft.com/office/drawing/2014/main" id="{A4FBD856-B3F2-9F8D-1542-81DB61D5FB45}"/>
              </a:ext>
            </a:extLst>
          </p:cNvPr>
          <p:cNvSpPr txBox="1"/>
          <p:nvPr/>
        </p:nvSpPr>
        <p:spPr>
          <a:xfrm>
            <a:off x="1409910" y="4071368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16" name="TextBox 22">
            <a:extLst>
              <a:ext uri="{FF2B5EF4-FFF2-40B4-BE49-F238E27FC236}">
                <a16:creationId xmlns:a16="http://schemas.microsoft.com/office/drawing/2014/main" id="{ED03FEAB-E33A-2243-C5B8-430A7F55451C}"/>
              </a:ext>
            </a:extLst>
          </p:cNvPr>
          <p:cNvSpPr txBox="1"/>
          <p:nvPr/>
        </p:nvSpPr>
        <p:spPr>
          <a:xfrm>
            <a:off x="3633450" y="4071368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17" name="TextBox 23">
            <a:extLst>
              <a:ext uri="{FF2B5EF4-FFF2-40B4-BE49-F238E27FC236}">
                <a16:creationId xmlns:a16="http://schemas.microsoft.com/office/drawing/2014/main" id="{6C89A2F8-09B1-7C16-CC63-66B4F33D1E38}"/>
              </a:ext>
            </a:extLst>
          </p:cNvPr>
          <p:cNvSpPr txBox="1"/>
          <p:nvPr/>
        </p:nvSpPr>
        <p:spPr>
          <a:xfrm>
            <a:off x="5856989" y="4071368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pic>
        <p:nvPicPr>
          <p:cNvPr id="18" name="Graphic 26" descr="Database with solid fill">
            <a:extLst>
              <a:ext uri="{FF2B5EF4-FFF2-40B4-BE49-F238E27FC236}">
                <a16:creationId xmlns:a16="http://schemas.microsoft.com/office/drawing/2014/main" id="{7604CBD8-1ED1-E1CF-CA3D-BB96F71804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81344" y="1763102"/>
            <a:ext cx="979651" cy="979651"/>
          </a:xfrm>
          <a:prstGeom prst="rect">
            <a:avLst/>
          </a:prstGeom>
        </p:spPr>
      </p:pic>
      <p:pic>
        <p:nvPicPr>
          <p:cNvPr id="19" name="Graphic 27" descr="Gears with solid fill">
            <a:extLst>
              <a:ext uri="{FF2B5EF4-FFF2-40B4-BE49-F238E27FC236}">
                <a16:creationId xmlns:a16="http://schemas.microsoft.com/office/drawing/2014/main" id="{24B0F8A1-A9ED-71EC-D0CA-11CF614CC2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03048" y="1763101"/>
            <a:ext cx="979651" cy="979651"/>
          </a:xfrm>
          <a:prstGeom prst="rect">
            <a:avLst/>
          </a:prstGeom>
        </p:spPr>
      </p:pic>
      <p:pic>
        <p:nvPicPr>
          <p:cNvPr id="20" name="Graphic 29" descr="Lightbulb with solid fill">
            <a:extLst>
              <a:ext uri="{FF2B5EF4-FFF2-40B4-BE49-F238E27FC236}">
                <a16:creationId xmlns:a16="http://schemas.microsoft.com/office/drawing/2014/main" id="{CD3D9591-553B-3A0C-E19D-1CDC7A67FA8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155104" y="1772436"/>
            <a:ext cx="979651" cy="979651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8D58D445-A49B-9B71-63F5-30766EDEBB2D}"/>
              </a:ext>
            </a:extLst>
          </p:cNvPr>
          <p:cNvGrpSpPr/>
          <p:nvPr/>
        </p:nvGrpSpPr>
        <p:grpSpPr>
          <a:xfrm>
            <a:off x="2121124" y="2833706"/>
            <a:ext cx="1047608" cy="1290780"/>
            <a:chOff x="8921977" y="1559058"/>
            <a:chExt cx="2926080" cy="1721040"/>
          </a:xfrm>
        </p:grpSpPr>
        <p:sp>
          <p:nvSpPr>
            <p:cNvPr id="28" name="TextBox 37">
              <a:extLst>
                <a:ext uri="{FF2B5EF4-FFF2-40B4-BE49-F238E27FC236}">
                  <a16:creationId xmlns:a16="http://schemas.microsoft.com/office/drawing/2014/main" id="{F1D45032-294D-FD41-6670-FAC7FE660090}"/>
                </a:ext>
              </a:extLst>
            </p:cNvPr>
            <p:cNvSpPr txBox="1"/>
            <p:nvPr/>
          </p:nvSpPr>
          <p:spPr>
            <a:xfrm>
              <a:off x="8921977" y="1559058"/>
              <a:ext cx="251452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38">
              <a:extLst>
                <a:ext uri="{FF2B5EF4-FFF2-40B4-BE49-F238E27FC236}">
                  <a16:creationId xmlns:a16="http://schemas.microsoft.com/office/drawing/2014/main" id="{8CA2D06B-A127-E77A-E545-2DD11D945B6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5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8FD7C70-E838-9618-689C-9C9AA3681581}"/>
              </a:ext>
            </a:extLst>
          </p:cNvPr>
          <p:cNvGrpSpPr/>
          <p:nvPr/>
        </p:nvGrpSpPr>
        <p:grpSpPr>
          <a:xfrm>
            <a:off x="4346215" y="2833706"/>
            <a:ext cx="1047608" cy="1290780"/>
            <a:chOff x="8921977" y="1559058"/>
            <a:chExt cx="2926080" cy="1721040"/>
          </a:xfrm>
        </p:grpSpPr>
        <p:sp>
          <p:nvSpPr>
            <p:cNvPr id="26" name="TextBox 43">
              <a:extLst>
                <a:ext uri="{FF2B5EF4-FFF2-40B4-BE49-F238E27FC236}">
                  <a16:creationId xmlns:a16="http://schemas.microsoft.com/office/drawing/2014/main" id="{6AF85915-D13F-7D06-83E0-6C15E35EAAEC}"/>
                </a:ext>
              </a:extLst>
            </p:cNvPr>
            <p:cNvSpPr txBox="1"/>
            <p:nvPr/>
          </p:nvSpPr>
          <p:spPr>
            <a:xfrm>
              <a:off x="8921977" y="1559058"/>
              <a:ext cx="251452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44">
              <a:extLst>
                <a:ext uri="{FF2B5EF4-FFF2-40B4-BE49-F238E27FC236}">
                  <a16:creationId xmlns:a16="http://schemas.microsoft.com/office/drawing/2014/main" id="{19D04EA1-C25A-154B-4CED-BA630F0B995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5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73072DB-8635-7D00-CF2D-5F8EE584BDB5}"/>
              </a:ext>
            </a:extLst>
          </p:cNvPr>
          <p:cNvGrpSpPr/>
          <p:nvPr/>
        </p:nvGrpSpPr>
        <p:grpSpPr>
          <a:xfrm>
            <a:off x="6569070" y="2833706"/>
            <a:ext cx="1047608" cy="1290780"/>
            <a:chOff x="8921977" y="1559058"/>
            <a:chExt cx="2926080" cy="1721040"/>
          </a:xfrm>
        </p:grpSpPr>
        <p:sp>
          <p:nvSpPr>
            <p:cNvPr id="24" name="TextBox 46">
              <a:extLst>
                <a:ext uri="{FF2B5EF4-FFF2-40B4-BE49-F238E27FC236}">
                  <a16:creationId xmlns:a16="http://schemas.microsoft.com/office/drawing/2014/main" id="{50176F1E-92CD-EA04-BF32-202EF5F660CB}"/>
                </a:ext>
              </a:extLst>
            </p:cNvPr>
            <p:cNvSpPr txBox="1"/>
            <p:nvPr/>
          </p:nvSpPr>
          <p:spPr>
            <a:xfrm>
              <a:off x="8921977" y="1559058"/>
              <a:ext cx="251452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47">
              <a:extLst>
                <a:ext uri="{FF2B5EF4-FFF2-40B4-BE49-F238E27FC236}">
                  <a16:creationId xmlns:a16="http://schemas.microsoft.com/office/drawing/2014/main" id="{4FB415B2-359A-9FAA-3334-907DCF97B98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5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Doors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653782F3-2D5E-4207-82B2-F90D153CB565}"/>
              </a:ext>
            </a:extLst>
          </p:cNvPr>
          <p:cNvSpPr/>
          <p:nvPr/>
        </p:nvSpPr>
        <p:spPr>
          <a:xfrm>
            <a:off x="1394992" y="1562695"/>
            <a:ext cx="1903840" cy="27523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5" h="21600" extrusionOk="0">
                <a:moveTo>
                  <a:pt x="19999" y="21600"/>
                </a:moveTo>
                <a:lnTo>
                  <a:pt x="0" y="21600"/>
                </a:lnTo>
                <a:lnTo>
                  <a:pt x="0" y="0"/>
                </a:lnTo>
                <a:lnTo>
                  <a:pt x="19999" y="0"/>
                </a:lnTo>
                <a:cubicBezTo>
                  <a:pt x="20880" y="0"/>
                  <a:pt x="21595" y="494"/>
                  <a:pt x="21595" y="1105"/>
                </a:cubicBezTo>
                <a:lnTo>
                  <a:pt x="21595" y="20495"/>
                </a:lnTo>
                <a:cubicBezTo>
                  <a:pt x="21600" y="21106"/>
                  <a:pt x="20880" y="21600"/>
                  <a:pt x="19999" y="21600"/>
                </a:cubicBez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93000">
                <a:schemeClr val="tx1">
                  <a:lumMod val="95000"/>
                  <a:lumOff val="5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6DD9EC5-111F-0D34-B08C-4787D954B7F1}"/>
              </a:ext>
            </a:extLst>
          </p:cNvPr>
          <p:cNvGrpSpPr/>
          <p:nvPr/>
        </p:nvGrpSpPr>
        <p:grpSpPr>
          <a:xfrm>
            <a:off x="1394992" y="1549291"/>
            <a:ext cx="596038" cy="3759419"/>
            <a:chOff x="1859989" y="922720"/>
            <a:chExt cx="794717" cy="5012559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49F91E75-CD61-664E-1C81-F6066FE77AE4}"/>
                </a:ext>
              </a:extLst>
            </p:cNvPr>
            <p:cNvSpPr/>
            <p:nvPr/>
          </p:nvSpPr>
          <p:spPr>
            <a:xfrm>
              <a:off x="1859989" y="922720"/>
              <a:ext cx="794717" cy="5010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461" y="0"/>
                  </a:moveTo>
                  <a:lnTo>
                    <a:pt x="21600" y="5711"/>
                  </a:lnTo>
                  <a:lnTo>
                    <a:pt x="21600" y="21533"/>
                  </a:lnTo>
                  <a:lnTo>
                    <a:pt x="19139" y="21600"/>
                  </a:lnTo>
                  <a:lnTo>
                    <a:pt x="7319" y="14240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E2F47A34-2359-898C-8B1F-3C5555ACB23C}"/>
                </a:ext>
              </a:extLst>
            </p:cNvPr>
            <p:cNvSpPr/>
            <p:nvPr/>
          </p:nvSpPr>
          <p:spPr>
            <a:xfrm>
              <a:off x="1859989" y="940592"/>
              <a:ext cx="704165" cy="4994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5870"/>
                  </a:lnTo>
                  <a:lnTo>
                    <a:pt x="21600" y="21600"/>
                  </a:lnTo>
                  <a:lnTo>
                    <a:pt x="21600" y="5730"/>
                  </a:lnTo>
                  <a:lnTo>
                    <a:pt x="0" y="0"/>
                  </a:lnTo>
                  <a:close/>
                  <a:moveTo>
                    <a:pt x="17086" y="13438"/>
                  </a:moveTo>
                  <a:cubicBezTo>
                    <a:pt x="16556" y="13438"/>
                    <a:pt x="16118" y="13312"/>
                    <a:pt x="16118" y="13155"/>
                  </a:cubicBezTo>
                  <a:cubicBezTo>
                    <a:pt x="16118" y="12998"/>
                    <a:pt x="16556" y="12871"/>
                    <a:pt x="17086" y="12871"/>
                  </a:cubicBezTo>
                  <a:cubicBezTo>
                    <a:pt x="17616" y="12871"/>
                    <a:pt x="18055" y="12998"/>
                    <a:pt x="18055" y="13155"/>
                  </a:cubicBezTo>
                  <a:cubicBezTo>
                    <a:pt x="18055" y="13312"/>
                    <a:pt x="17616" y="13438"/>
                    <a:pt x="17086" y="1343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6" name="Shape">
            <a:extLst>
              <a:ext uri="{FF2B5EF4-FFF2-40B4-BE49-F238E27FC236}">
                <a16:creationId xmlns:a16="http://schemas.microsoft.com/office/drawing/2014/main" id="{C7144AB9-2312-32D7-D950-5E129DD6A6EC}"/>
              </a:ext>
            </a:extLst>
          </p:cNvPr>
          <p:cNvSpPr/>
          <p:nvPr/>
        </p:nvSpPr>
        <p:spPr>
          <a:xfrm>
            <a:off x="3620081" y="1562695"/>
            <a:ext cx="1903838" cy="27523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03" y="21600"/>
                </a:moveTo>
                <a:lnTo>
                  <a:pt x="0" y="21600"/>
                </a:lnTo>
                <a:lnTo>
                  <a:pt x="0" y="0"/>
                </a:lnTo>
                <a:lnTo>
                  <a:pt x="20003" y="0"/>
                </a:lnTo>
                <a:cubicBezTo>
                  <a:pt x="20885" y="0"/>
                  <a:pt x="21600" y="494"/>
                  <a:pt x="21600" y="1105"/>
                </a:cubicBezTo>
                <a:lnTo>
                  <a:pt x="21600" y="20495"/>
                </a:lnTo>
                <a:cubicBezTo>
                  <a:pt x="21600" y="21106"/>
                  <a:pt x="20885" y="21600"/>
                  <a:pt x="20003" y="21600"/>
                </a:cubicBez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93000">
                <a:schemeClr val="tx1">
                  <a:lumMod val="95000"/>
                  <a:lumOff val="5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ECA01DE-DED7-0E0A-ED27-7DACF31FB976}"/>
              </a:ext>
            </a:extLst>
          </p:cNvPr>
          <p:cNvGrpSpPr/>
          <p:nvPr/>
        </p:nvGrpSpPr>
        <p:grpSpPr>
          <a:xfrm>
            <a:off x="3620082" y="1549291"/>
            <a:ext cx="596039" cy="3759419"/>
            <a:chOff x="4826775" y="922720"/>
            <a:chExt cx="794719" cy="5012559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00F94065-3DF0-C4D0-0ABC-5DC22E15431C}"/>
                </a:ext>
              </a:extLst>
            </p:cNvPr>
            <p:cNvSpPr/>
            <p:nvPr/>
          </p:nvSpPr>
          <p:spPr>
            <a:xfrm>
              <a:off x="4826775" y="922720"/>
              <a:ext cx="794719" cy="5010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461" y="0"/>
                  </a:moveTo>
                  <a:lnTo>
                    <a:pt x="21600" y="5711"/>
                  </a:lnTo>
                  <a:lnTo>
                    <a:pt x="21600" y="21533"/>
                  </a:lnTo>
                  <a:lnTo>
                    <a:pt x="19123" y="21600"/>
                  </a:lnTo>
                  <a:lnTo>
                    <a:pt x="7319" y="14240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CDE37955-6967-20D8-4455-DD0F5A387A1A}"/>
                </a:ext>
              </a:extLst>
            </p:cNvPr>
            <p:cNvSpPr/>
            <p:nvPr/>
          </p:nvSpPr>
          <p:spPr>
            <a:xfrm>
              <a:off x="4826775" y="940592"/>
              <a:ext cx="704165" cy="4994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5870"/>
                  </a:lnTo>
                  <a:lnTo>
                    <a:pt x="21600" y="21600"/>
                  </a:lnTo>
                  <a:lnTo>
                    <a:pt x="21600" y="5730"/>
                  </a:lnTo>
                  <a:lnTo>
                    <a:pt x="0" y="0"/>
                  </a:lnTo>
                  <a:close/>
                  <a:moveTo>
                    <a:pt x="17068" y="13438"/>
                  </a:moveTo>
                  <a:cubicBezTo>
                    <a:pt x="16538" y="13438"/>
                    <a:pt x="16099" y="13312"/>
                    <a:pt x="16099" y="13155"/>
                  </a:cubicBezTo>
                  <a:cubicBezTo>
                    <a:pt x="16099" y="12998"/>
                    <a:pt x="16538" y="12871"/>
                    <a:pt x="17068" y="12871"/>
                  </a:cubicBezTo>
                  <a:cubicBezTo>
                    <a:pt x="17598" y="12871"/>
                    <a:pt x="18037" y="12998"/>
                    <a:pt x="18037" y="13155"/>
                  </a:cubicBezTo>
                  <a:cubicBezTo>
                    <a:pt x="18037" y="13312"/>
                    <a:pt x="17616" y="13438"/>
                    <a:pt x="17068" y="1343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9" name="Shape">
            <a:extLst>
              <a:ext uri="{FF2B5EF4-FFF2-40B4-BE49-F238E27FC236}">
                <a16:creationId xmlns:a16="http://schemas.microsoft.com/office/drawing/2014/main" id="{AA9BFED3-A43A-FF9F-49CA-540839D6697B}"/>
              </a:ext>
            </a:extLst>
          </p:cNvPr>
          <p:cNvSpPr/>
          <p:nvPr/>
        </p:nvSpPr>
        <p:spPr>
          <a:xfrm>
            <a:off x="5845171" y="1562695"/>
            <a:ext cx="1903838" cy="27523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03" y="21600"/>
                </a:moveTo>
                <a:lnTo>
                  <a:pt x="0" y="21600"/>
                </a:lnTo>
                <a:lnTo>
                  <a:pt x="0" y="0"/>
                </a:lnTo>
                <a:lnTo>
                  <a:pt x="20003" y="0"/>
                </a:lnTo>
                <a:cubicBezTo>
                  <a:pt x="20885" y="0"/>
                  <a:pt x="21600" y="494"/>
                  <a:pt x="21600" y="1105"/>
                </a:cubicBezTo>
                <a:lnTo>
                  <a:pt x="21600" y="20495"/>
                </a:lnTo>
                <a:cubicBezTo>
                  <a:pt x="21600" y="21106"/>
                  <a:pt x="20885" y="21600"/>
                  <a:pt x="20003" y="21600"/>
                </a:cubicBez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93000">
                <a:schemeClr val="tx1">
                  <a:lumMod val="95000"/>
                  <a:lumOff val="5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6A77F73-7C7E-B70B-6E80-611FD9B9CF62}"/>
              </a:ext>
            </a:extLst>
          </p:cNvPr>
          <p:cNvGrpSpPr/>
          <p:nvPr/>
        </p:nvGrpSpPr>
        <p:grpSpPr>
          <a:xfrm>
            <a:off x="5840703" y="1549291"/>
            <a:ext cx="596038" cy="3759419"/>
            <a:chOff x="7787603" y="922720"/>
            <a:chExt cx="794717" cy="5012559"/>
          </a:xfrm>
        </p:grpSpPr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B80FA6DF-7F9E-85DC-38AB-726FDF20B2F7}"/>
                </a:ext>
              </a:extLst>
            </p:cNvPr>
            <p:cNvSpPr/>
            <p:nvPr/>
          </p:nvSpPr>
          <p:spPr>
            <a:xfrm>
              <a:off x="7787603" y="922720"/>
              <a:ext cx="794717" cy="5010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477" y="0"/>
                  </a:moveTo>
                  <a:lnTo>
                    <a:pt x="21600" y="5711"/>
                  </a:lnTo>
                  <a:lnTo>
                    <a:pt x="21600" y="21533"/>
                  </a:lnTo>
                  <a:lnTo>
                    <a:pt x="19139" y="21600"/>
                  </a:lnTo>
                  <a:lnTo>
                    <a:pt x="7319" y="14240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AE36C72F-B7D0-DAAC-657E-2EA75860BA4D}"/>
                </a:ext>
              </a:extLst>
            </p:cNvPr>
            <p:cNvSpPr/>
            <p:nvPr/>
          </p:nvSpPr>
          <p:spPr>
            <a:xfrm>
              <a:off x="7787604" y="940592"/>
              <a:ext cx="704166" cy="4994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5870"/>
                  </a:lnTo>
                  <a:lnTo>
                    <a:pt x="21600" y="21600"/>
                  </a:lnTo>
                  <a:lnTo>
                    <a:pt x="21600" y="5730"/>
                  </a:lnTo>
                  <a:lnTo>
                    <a:pt x="0" y="0"/>
                  </a:lnTo>
                  <a:close/>
                  <a:moveTo>
                    <a:pt x="17086" y="13438"/>
                  </a:moveTo>
                  <a:cubicBezTo>
                    <a:pt x="16556" y="13438"/>
                    <a:pt x="16118" y="13312"/>
                    <a:pt x="16118" y="13155"/>
                  </a:cubicBezTo>
                  <a:cubicBezTo>
                    <a:pt x="16118" y="12998"/>
                    <a:pt x="16556" y="12871"/>
                    <a:pt x="17086" y="12871"/>
                  </a:cubicBezTo>
                  <a:cubicBezTo>
                    <a:pt x="17616" y="12871"/>
                    <a:pt x="18055" y="12998"/>
                    <a:pt x="18055" y="13155"/>
                  </a:cubicBezTo>
                  <a:cubicBezTo>
                    <a:pt x="18055" y="13312"/>
                    <a:pt x="17616" y="13438"/>
                    <a:pt x="17086" y="13438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BDC9A81-DA30-13B4-7FAD-41BD3DDE6E11}"/>
              </a:ext>
            </a:extLst>
          </p:cNvPr>
          <p:cNvGrpSpPr/>
          <p:nvPr/>
        </p:nvGrpSpPr>
        <p:grpSpPr>
          <a:xfrm>
            <a:off x="6569070" y="4408176"/>
            <a:ext cx="1156468" cy="806031"/>
            <a:chOff x="332936" y="2689322"/>
            <a:chExt cx="2975111" cy="1074708"/>
          </a:xfrm>
        </p:grpSpPr>
        <p:sp>
          <p:nvSpPr>
            <p:cNvPr id="34" name="TextBox 13">
              <a:extLst>
                <a:ext uri="{FF2B5EF4-FFF2-40B4-BE49-F238E27FC236}">
                  <a16:creationId xmlns:a16="http://schemas.microsoft.com/office/drawing/2014/main" id="{582CC96B-5240-F9C2-E214-3C60E35E45C9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14">
              <a:extLst>
                <a:ext uri="{FF2B5EF4-FFF2-40B4-BE49-F238E27FC236}">
                  <a16:creationId xmlns:a16="http://schemas.microsoft.com/office/drawing/2014/main" id="{046A2966-2E7E-66D9-95C8-739BF710EF0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5DAC8BE-B70F-9A63-AB4E-4D8BAE8A4E99}"/>
              </a:ext>
            </a:extLst>
          </p:cNvPr>
          <p:cNvGrpSpPr/>
          <p:nvPr/>
        </p:nvGrpSpPr>
        <p:grpSpPr>
          <a:xfrm>
            <a:off x="4346216" y="4408176"/>
            <a:ext cx="1156468" cy="806031"/>
            <a:chOff x="332936" y="2689322"/>
            <a:chExt cx="2975111" cy="1074708"/>
          </a:xfrm>
        </p:grpSpPr>
        <p:sp>
          <p:nvSpPr>
            <p:cNvPr id="32" name="TextBox 16">
              <a:extLst>
                <a:ext uri="{FF2B5EF4-FFF2-40B4-BE49-F238E27FC236}">
                  <a16:creationId xmlns:a16="http://schemas.microsoft.com/office/drawing/2014/main" id="{C53E7CF9-CACF-0BA8-AA4A-7B877C8CEBC0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17">
              <a:extLst>
                <a:ext uri="{FF2B5EF4-FFF2-40B4-BE49-F238E27FC236}">
                  <a16:creationId xmlns:a16="http://schemas.microsoft.com/office/drawing/2014/main" id="{A7F05414-7A62-2AB3-5BDA-9425368D7FFC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31C00B9-91F5-FC2D-D71C-D805A32E583F}"/>
              </a:ext>
            </a:extLst>
          </p:cNvPr>
          <p:cNvGrpSpPr/>
          <p:nvPr/>
        </p:nvGrpSpPr>
        <p:grpSpPr>
          <a:xfrm>
            <a:off x="2118839" y="4408176"/>
            <a:ext cx="1156468" cy="806031"/>
            <a:chOff x="332936" y="2689322"/>
            <a:chExt cx="2975111" cy="1074708"/>
          </a:xfrm>
        </p:grpSpPr>
        <p:sp>
          <p:nvSpPr>
            <p:cNvPr id="30" name="TextBox 19">
              <a:extLst>
                <a:ext uri="{FF2B5EF4-FFF2-40B4-BE49-F238E27FC236}">
                  <a16:creationId xmlns:a16="http://schemas.microsoft.com/office/drawing/2014/main" id="{165C70ED-A762-CA57-2C69-BEEC3E42DAD7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20">
              <a:extLst>
                <a:ext uri="{FF2B5EF4-FFF2-40B4-BE49-F238E27FC236}">
                  <a16:creationId xmlns:a16="http://schemas.microsoft.com/office/drawing/2014/main" id="{30E0079C-C856-8F94-44ED-25D006404AE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5" name="TextBox 21">
            <a:extLst>
              <a:ext uri="{FF2B5EF4-FFF2-40B4-BE49-F238E27FC236}">
                <a16:creationId xmlns:a16="http://schemas.microsoft.com/office/drawing/2014/main" id="{A4FBD856-B3F2-9F8D-1542-81DB61D5FB45}"/>
              </a:ext>
            </a:extLst>
          </p:cNvPr>
          <p:cNvSpPr txBox="1"/>
          <p:nvPr/>
        </p:nvSpPr>
        <p:spPr>
          <a:xfrm>
            <a:off x="1409910" y="4071368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16" name="TextBox 22">
            <a:extLst>
              <a:ext uri="{FF2B5EF4-FFF2-40B4-BE49-F238E27FC236}">
                <a16:creationId xmlns:a16="http://schemas.microsoft.com/office/drawing/2014/main" id="{ED03FEAB-E33A-2243-C5B8-430A7F55451C}"/>
              </a:ext>
            </a:extLst>
          </p:cNvPr>
          <p:cNvSpPr txBox="1"/>
          <p:nvPr/>
        </p:nvSpPr>
        <p:spPr>
          <a:xfrm>
            <a:off x="3633450" y="4071368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17" name="TextBox 23">
            <a:extLst>
              <a:ext uri="{FF2B5EF4-FFF2-40B4-BE49-F238E27FC236}">
                <a16:creationId xmlns:a16="http://schemas.microsoft.com/office/drawing/2014/main" id="{6C89A2F8-09B1-7C16-CC63-66B4F33D1E38}"/>
              </a:ext>
            </a:extLst>
          </p:cNvPr>
          <p:cNvSpPr txBox="1"/>
          <p:nvPr/>
        </p:nvSpPr>
        <p:spPr>
          <a:xfrm>
            <a:off x="5856989" y="4071368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pic>
        <p:nvPicPr>
          <p:cNvPr id="18" name="Graphic 26" descr="Database with solid fill">
            <a:extLst>
              <a:ext uri="{FF2B5EF4-FFF2-40B4-BE49-F238E27FC236}">
                <a16:creationId xmlns:a16="http://schemas.microsoft.com/office/drawing/2014/main" id="{7604CBD8-1ED1-E1CF-CA3D-BB96F71804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81344" y="1763102"/>
            <a:ext cx="979651" cy="979651"/>
          </a:xfrm>
          <a:prstGeom prst="rect">
            <a:avLst/>
          </a:prstGeom>
        </p:spPr>
      </p:pic>
      <p:pic>
        <p:nvPicPr>
          <p:cNvPr id="19" name="Graphic 27" descr="Gears with solid fill">
            <a:extLst>
              <a:ext uri="{FF2B5EF4-FFF2-40B4-BE49-F238E27FC236}">
                <a16:creationId xmlns:a16="http://schemas.microsoft.com/office/drawing/2014/main" id="{24B0F8A1-A9ED-71EC-D0CA-11CF614CC2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03048" y="1763101"/>
            <a:ext cx="979651" cy="979651"/>
          </a:xfrm>
          <a:prstGeom prst="rect">
            <a:avLst/>
          </a:prstGeom>
        </p:spPr>
      </p:pic>
      <p:pic>
        <p:nvPicPr>
          <p:cNvPr id="20" name="Graphic 29" descr="Lightbulb with solid fill">
            <a:extLst>
              <a:ext uri="{FF2B5EF4-FFF2-40B4-BE49-F238E27FC236}">
                <a16:creationId xmlns:a16="http://schemas.microsoft.com/office/drawing/2014/main" id="{CD3D9591-553B-3A0C-E19D-1CDC7A67FA8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155104" y="1772436"/>
            <a:ext cx="979651" cy="979651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8D58D445-A49B-9B71-63F5-30766EDEBB2D}"/>
              </a:ext>
            </a:extLst>
          </p:cNvPr>
          <p:cNvGrpSpPr/>
          <p:nvPr/>
        </p:nvGrpSpPr>
        <p:grpSpPr>
          <a:xfrm>
            <a:off x="2121124" y="2833706"/>
            <a:ext cx="1047608" cy="1290780"/>
            <a:chOff x="8921977" y="1559058"/>
            <a:chExt cx="2926080" cy="1721040"/>
          </a:xfrm>
        </p:grpSpPr>
        <p:sp>
          <p:nvSpPr>
            <p:cNvPr id="28" name="TextBox 37">
              <a:extLst>
                <a:ext uri="{FF2B5EF4-FFF2-40B4-BE49-F238E27FC236}">
                  <a16:creationId xmlns:a16="http://schemas.microsoft.com/office/drawing/2014/main" id="{F1D45032-294D-FD41-6670-FAC7FE660090}"/>
                </a:ext>
              </a:extLst>
            </p:cNvPr>
            <p:cNvSpPr txBox="1"/>
            <p:nvPr/>
          </p:nvSpPr>
          <p:spPr>
            <a:xfrm>
              <a:off x="8921977" y="1559058"/>
              <a:ext cx="251452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38">
              <a:extLst>
                <a:ext uri="{FF2B5EF4-FFF2-40B4-BE49-F238E27FC236}">
                  <a16:creationId xmlns:a16="http://schemas.microsoft.com/office/drawing/2014/main" id="{8CA2D06B-A127-E77A-E545-2DD11D945B6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5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8FD7C70-E838-9618-689C-9C9AA3681581}"/>
              </a:ext>
            </a:extLst>
          </p:cNvPr>
          <p:cNvGrpSpPr/>
          <p:nvPr/>
        </p:nvGrpSpPr>
        <p:grpSpPr>
          <a:xfrm>
            <a:off x="4346215" y="2833706"/>
            <a:ext cx="1047608" cy="1290780"/>
            <a:chOff x="8921977" y="1559058"/>
            <a:chExt cx="2926080" cy="1721040"/>
          </a:xfrm>
        </p:grpSpPr>
        <p:sp>
          <p:nvSpPr>
            <p:cNvPr id="26" name="TextBox 43">
              <a:extLst>
                <a:ext uri="{FF2B5EF4-FFF2-40B4-BE49-F238E27FC236}">
                  <a16:creationId xmlns:a16="http://schemas.microsoft.com/office/drawing/2014/main" id="{6AF85915-D13F-7D06-83E0-6C15E35EAAEC}"/>
                </a:ext>
              </a:extLst>
            </p:cNvPr>
            <p:cNvSpPr txBox="1"/>
            <p:nvPr/>
          </p:nvSpPr>
          <p:spPr>
            <a:xfrm>
              <a:off x="8921977" y="1559058"/>
              <a:ext cx="251452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44">
              <a:extLst>
                <a:ext uri="{FF2B5EF4-FFF2-40B4-BE49-F238E27FC236}">
                  <a16:creationId xmlns:a16="http://schemas.microsoft.com/office/drawing/2014/main" id="{19D04EA1-C25A-154B-4CED-BA630F0B995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5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73072DB-8635-7D00-CF2D-5F8EE584BDB5}"/>
              </a:ext>
            </a:extLst>
          </p:cNvPr>
          <p:cNvGrpSpPr/>
          <p:nvPr/>
        </p:nvGrpSpPr>
        <p:grpSpPr>
          <a:xfrm>
            <a:off x="6569070" y="2833706"/>
            <a:ext cx="1047608" cy="1290780"/>
            <a:chOff x="8921977" y="1559058"/>
            <a:chExt cx="2926080" cy="1721040"/>
          </a:xfrm>
        </p:grpSpPr>
        <p:sp>
          <p:nvSpPr>
            <p:cNvPr id="24" name="TextBox 46">
              <a:extLst>
                <a:ext uri="{FF2B5EF4-FFF2-40B4-BE49-F238E27FC236}">
                  <a16:creationId xmlns:a16="http://schemas.microsoft.com/office/drawing/2014/main" id="{50176F1E-92CD-EA04-BF32-202EF5F660CB}"/>
                </a:ext>
              </a:extLst>
            </p:cNvPr>
            <p:cNvSpPr txBox="1"/>
            <p:nvPr/>
          </p:nvSpPr>
          <p:spPr>
            <a:xfrm>
              <a:off x="8921977" y="1559058"/>
              <a:ext cx="251452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47">
              <a:extLst>
                <a:ext uri="{FF2B5EF4-FFF2-40B4-BE49-F238E27FC236}">
                  <a16:creationId xmlns:a16="http://schemas.microsoft.com/office/drawing/2014/main" id="{4FB415B2-359A-9FAA-3334-907DCF97B98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5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4409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397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Open Doors – Slide Template</vt:lpstr>
      <vt:lpstr>Open Doors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Doors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2022-07-27T18:40:43Z</dcterms:modified>
  <cp:category>Graphics &amp; Metaphors</cp:category>
</cp:coreProperties>
</file>